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Lst>
  <p:sldSz cy="5143500" cx="9144000"/>
  <p:notesSz cx="6858000" cy="9144000"/>
  <p:embeddedFontLst>
    <p:embeddedFont>
      <p:font typeface="Mulish"/>
      <p:regular r:id="rId60"/>
      <p:bold r:id="rId61"/>
      <p:italic r:id="rId62"/>
      <p:boldItalic r:id="rId63"/>
    </p:embeddedFon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matic SC"/>
      <p:regular r:id="rId72"/>
      <p:bold r:id="rId73"/>
    </p:embeddedFont>
    <p:embeddedFont>
      <p:font typeface="Poppins"/>
      <p:regular r:id="rId74"/>
      <p:bold r:id="rId75"/>
      <p:italic r:id="rId76"/>
      <p:boldItalic r:id="rId77"/>
    </p:embeddedFont>
    <p:embeddedFont>
      <p:font typeface="Bebas Neue"/>
      <p:regular r:id="rId78"/>
    </p:embeddedFont>
    <p:embeddedFont>
      <p:font typeface="Mulish SemiBold"/>
      <p:regular r:id="rId79"/>
      <p:bold r:id="rId80"/>
      <p:italic r:id="rId81"/>
      <p:boldItalic r:id="rId82"/>
    </p:embeddedFont>
    <p:embeddedFont>
      <p:font typeface="Poppins SemiBold"/>
      <p:regular r:id="rId83"/>
      <p:bold r:id="rId84"/>
      <p:italic r:id="rId85"/>
      <p:boldItalic r:id="rId86"/>
    </p:embeddedFont>
    <p:embeddedFont>
      <p:font typeface="Mulish Medium"/>
      <p:regular r:id="rId87"/>
      <p:bold r:id="rId88"/>
      <p:italic r:id="rId89"/>
      <p:boldItalic r:id="rId9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8BAAC31-8048-41BE-942C-2EF98D1A389F}">
  <a:tblStyle styleId="{78BAAC31-8048-41BE-942C-2EF98D1A389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oppinsSemiBold-bold.fntdata"/><Relationship Id="rId83" Type="http://schemas.openxmlformats.org/officeDocument/2006/relationships/font" Target="fonts/PoppinsSemiBold-regular.fntdata"/><Relationship Id="rId42" Type="http://schemas.openxmlformats.org/officeDocument/2006/relationships/slide" Target="slides/slide36.xml"/><Relationship Id="rId86" Type="http://schemas.openxmlformats.org/officeDocument/2006/relationships/font" Target="fonts/PoppinsSemiBold-boldItalic.fntdata"/><Relationship Id="rId41" Type="http://schemas.openxmlformats.org/officeDocument/2006/relationships/slide" Target="slides/slide35.xml"/><Relationship Id="rId85" Type="http://schemas.openxmlformats.org/officeDocument/2006/relationships/font" Target="fonts/PoppinsSemiBold-italic.fntdata"/><Relationship Id="rId44" Type="http://schemas.openxmlformats.org/officeDocument/2006/relationships/slide" Target="slides/slide38.xml"/><Relationship Id="rId88" Type="http://schemas.openxmlformats.org/officeDocument/2006/relationships/font" Target="fonts/MulishMedium-bold.fntdata"/><Relationship Id="rId43" Type="http://schemas.openxmlformats.org/officeDocument/2006/relationships/slide" Target="slides/slide37.xml"/><Relationship Id="rId87" Type="http://schemas.openxmlformats.org/officeDocument/2006/relationships/font" Target="fonts/MulishMedium-regular.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MulishMedium-italic.fntdata"/><Relationship Id="rId80" Type="http://schemas.openxmlformats.org/officeDocument/2006/relationships/font" Target="fonts/MulishSemiBold-bold.fntdata"/><Relationship Id="rId82" Type="http://schemas.openxmlformats.org/officeDocument/2006/relationships/font" Target="fonts/MulishSemiBold-boldItalic.fntdata"/><Relationship Id="rId81" Type="http://schemas.openxmlformats.org/officeDocument/2006/relationships/font" Target="fonts/MulishSemi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maticSC-bold.fntdata"/><Relationship Id="rId72" Type="http://schemas.openxmlformats.org/officeDocument/2006/relationships/font" Target="fonts/AmaticSC-regular.fntdata"/><Relationship Id="rId31" Type="http://schemas.openxmlformats.org/officeDocument/2006/relationships/slide" Target="slides/slide25.xml"/><Relationship Id="rId75" Type="http://schemas.openxmlformats.org/officeDocument/2006/relationships/font" Target="fonts/Poppins-bold.fntdata"/><Relationship Id="rId30" Type="http://schemas.openxmlformats.org/officeDocument/2006/relationships/slide" Target="slides/slide24.xml"/><Relationship Id="rId74" Type="http://schemas.openxmlformats.org/officeDocument/2006/relationships/font" Target="fonts/Poppins-regular.fntdata"/><Relationship Id="rId33" Type="http://schemas.openxmlformats.org/officeDocument/2006/relationships/slide" Target="slides/slide27.xml"/><Relationship Id="rId77" Type="http://schemas.openxmlformats.org/officeDocument/2006/relationships/font" Target="fonts/Poppins-boldItalic.fntdata"/><Relationship Id="rId32" Type="http://schemas.openxmlformats.org/officeDocument/2006/relationships/slide" Target="slides/slide26.xml"/><Relationship Id="rId76" Type="http://schemas.openxmlformats.org/officeDocument/2006/relationships/font" Target="fonts/Poppins-italic.fntdata"/><Relationship Id="rId35" Type="http://schemas.openxmlformats.org/officeDocument/2006/relationships/slide" Target="slides/slide29.xml"/><Relationship Id="rId79" Type="http://schemas.openxmlformats.org/officeDocument/2006/relationships/font" Target="fonts/MulishSemiBold-regular.fntdata"/><Relationship Id="rId34" Type="http://schemas.openxmlformats.org/officeDocument/2006/relationships/slide" Target="slides/slide28.xml"/><Relationship Id="rId78" Type="http://schemas.openxmlformats.org/officeDocument/2006/relationships/font" Target="fonts/BebasNeue-regular.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ulish-italic.fntdata"/><Relationship Id="rId61" Type="http://schemas.openxmlformats.org/officeDocument/2006/relationships/font" Target="fonts/Mulish-bold.fntdata"/><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font" Target="fonts/Mulish-boldItalic.fntdata"/><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Medium-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font" Target="fonts/Mulish-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0" Type="http://schemas.openxmlformats.org/officeDocument/2006/relationships/font" Target="fonts/MulishMedium-boldItalic.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g12226cf1a2e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 name="Google Shape;1194;g12226cf1a2e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3" name="Shape 1393"/>
        <p:cNvGrpSpPr/>
        <p:nvPr/>
      </p:nvGrpSpPr>
      <p:grpSpPr>
        <a:xfrm>
          <a:off x="0" y="0"/>
          <a:ext cx="0" cy="0"/>
          <a:chOff x="0" y="0"/>
          <a:chExt cx="0" cy="0"/>
        </a:xfrm>
      </p:grpSpPr>
      <p:sp>
        <p:nvSpPr>
          <p:cNvPr id="1394" name="Google Shape;1394;g11b6eeac3f9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5" name="Google Shape;1395;g11b6eeac3f9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0" name="Shape 1400"/>
        <p:cNvGrpSpPr/>
        <p:nvPr/>
      </p:nvGrpSpPr>
      <p:grpSpPr>
        <a:xfrm>
          <a:off x="0" y="0"/>
          <a:ext cx="0" cy="0"/>
          <a:chOff x="0" y="0"/>
          <a:chExt cx="0" cy="0"/>
        </a:xfrm>
      </p:grpSpPr>
      <p:sp>
        <p:nvSpPr>
          <p:cNvPr id="1401" name="Google Shape;1401;g11b6eeac3f9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2" name="Google Shape;1402;g11b6eeac3f9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 name="Shape 1417"/>
        <p:cNvGrpSpPr/>
        <p:nvPr/>
      </p:nvGrpSpPr>
      <p:grpSpPr>
        <a:xfrm>
          <a:off x="0" y="0"/>
          <a:ext cx="0" cy="0"/>
          <a:chOff x="0" y="0"/>
          <a:chExt cx="0" cy="0"/>
        </a:xfrm>
      </p:grpSpPr>
      <p:sp>
        <p:nvSpPr>
          <p:cNvPr id="1418" name="Google Shape;1418;g11b6eeac3f9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9" name="Google Shape;1419;g11b6eeac3f9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g11bd0bdeee2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0" name="Google Shape;1430;g11bd0bdeee2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3" name="Shape 1463"/>
        <p:cNvGrpSpPr/>
        <p:nvPr/>
      </p:nvGrpSpPr>
      <p:grpSpPr>
        <a:xfrm>
          <a:off x="0" y="0"/>
          <a:ext cx="0" cy="0"/>
          <a:chOff x="0" y="0"/>
          <a:chExt cx="0" cy="0"/>
        </a:xfrm>
      </p:grpSpPr>
      <p:sp>
        <p:nvSpPr>
          <p:cNvPr id="1464" name="Google Shape;1464;g125a3f626f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5" name="Google Shape;1465;g125a3f626f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9" name="Shape 1469"/>
        <p:cNvGrpSpPr/>
        <p:nvPr/>
      </p:nvGrpSpPr>
      <p:grpSpPr>
        <a:xfrm>
          <a:off x="0" y="0"/>
          <a:ext cx="0" cy="0"/>
          <a:chOff x="0" y="0"/>
          <a:chExt cx="0" cy="0"/>
        </a:xfrm>
      </p:grpSpPr>
      <p:sp>
        <p:nvSpPr>
          <p:cNvPr id="1470" name="Google Shape;1470;g11b6eeac3f9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1" name="Google Shape;1471;g11b6eeac3f9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7" name="Shape 1517"/>
        <p:cNvGrpSpPr/>
        <p:nvPr/>
      </p:nvGrpSpPr>
      <p:grpSpPr>
        <a:xfrm>
          <a:off x="0" y="0"/>
          <a:ext cx="0" cy="0"/>
          <a:chOff x="0" y="0"/>
          <a:chExt cx="0" cy="0"/>
        </a:xfrm>
      </p:grpSpPr>
      <p:sp>
        <p:nvSpPr>
          <p:cNvPr id="1518" name="Google Shape;1518;g11b6eeac3f9_0_1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9" name="Google Shape;1519;g11b6eeac3f9_0_1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3" name="Shape 1573"/>
        <p:cNvGrpSpPr/>
        <p:nvPr/>
      </p:nvGrpSpPr>
      <p:grpSpPr>
        <a:xfrm>
          <a:off x="0" y="0"/>
          <a:ext cx="0" cy="0"/>
          <a:chOff x="0" y="0"/>
          <a:chExt cx="0" cy="0"/>
        </a:xfrm>
      </p:grpSpPr>
      <p:sp>
        <p:nvSpPr>
          <p:cNvPr id="1574" name="Google Shape;1574;g11b6eeac3f9_0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5" name="Google Shape;1575;g11b6eeac3f9_0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2" name="Shape 1642"/>
        <p:cNvGrpSpPr/>
        <p:nvPr/>
      </p:nvGrpSpPr>
      <p:grpSpPr>
        <a:xfrm>
          <a:off x="0" y="0"/>
          <a:ext cx="0" cy="0"/>
          <a:chOff x="0" y="0"/>
          <a:chExt cx="0" cy="0"/>
        </a:xfrm>
      </p:grpSpPr>
      <p:sp>
        <p:nvSpPr>
          <p:cNvPr id="1643" name="Google Shape;1643;g11b6eeac3f9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4" name="Google Shape;1644;g11b6eeac3f9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8" name="Shape 1648"/>
        <p:cNvGrpSpPr/>
        <p:nvPr/>
      </p:nvGrpSpPr>
      <p:grpSpPr>
        <a:xfrm>
          <a:off x="0" y="0"/>
          <a:ext cx="0" cy="0"/>
          <a:chOff x="0" y="0"/>
          <a:chExt cx="0" cy="0"/>
        </a:xfrm>
      </p:grpSpPr>
      <p:sp>
        <p:nvSpPr>
          <p:cNvPr id="1649" name="Google Shape;1649;g125a3f626f3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0" name="Google Shape;1650;g125a3f626f3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8" name="Shape 1238"/>
        <p:cNvGrpSpPr/>
        <p:nvPr/>
      </p:nvGrpSpPr>
      <p:grpSpPr>
        <a:xfrm>
          <a:off x="0" y="0"/>
          <a:ext cx="0" cy="0"/>
          <a:chOff x="0" y="0"/>
          <a:chExt cx="0" cy="0"/>
        </a:xfrm>
      </p:grpSpPr>
      <p:sp>
        <p:nvSpPr>
          <p:cNvPr id="1239" name="Google Shape;1239;g12226cf1a2e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0" name="Google Shape;1240;g12226cf1a2e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9" name="Shape 1699"/>
        <p:cNvGrpSpPr/>
        <p:nvPr/>
      </p:nvGrpSpPr>
      <p:grpSpPr>
        <a:xfrm>
          <a:off x="0" y="0"/>
          <a:ext cx="0" cy="0"/>
          <a:chOff x="0" y="0"/>
          <a:chExt cx="0" cy="0"/>
        </a:xfrm>
      </p:grpSpPr>
      <p:sp>
        <p:nvSpPr>
          <p:cNvPr id="1700" name="Google Shape;1700;g11bd0bdeee2_0_7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1" name="Google Shape;1701;g11bd0bdeee2_0_7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6" name="Shape 1716"/>
        <p:cNvGrpSpPr/>
        <p:nvPr/>
      </p:nvGrpSpPr>
      <p:grpSpPr>
        <a:xfrm>
          <a:off x="0" y="0"/>
          <a:ext cx="0" cy="0"/>
          <a:chOff x="0" y="0"/>
          <a:chExt cx="0" cy="0"/>
        </a:xfrm>
      </p:grpSpPr>
      <p:sp>
        <p:nvSpPr>
          <p:cNvPr id="1717" name="Google Shape;1717;g125bb86c565_0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8" name="Google Shape;1718;g125bb86c565_0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8" name="Shape 1758"/>
        <p:cNvGrpSpPr/>
        <p:nvPr/>
      </p:nvGrpSpPr>
      <p:grpSpPr>
        <a:xfrm>
          <a:off x="0" y="0"/>
          <a:ext cx="0" cy="0"/>
          <a:chOff x="0" y="0"/>
          <a:chExt cx="0" cy="0"/>
        </a:xfrm>
      </p:grpSpPr>
      <p:sp>
        <p:nvSpPr>
          <p:cNvPr id="1759" name="Google Shape;1759;g125bb86c565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0" name="Google Shape;1760;g125bb86c565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125bb86c565_0_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125bb86c565_0_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7" name="Shape 1787"/>
        <p:cNvGrpSpPr/>
        <p:nvPr/>
      </p:nvGrpSpPr>
      <p:grpSpPr>
        <a:xfrm>
          <a:off x="0" y="0"/>
          <a:ext cx="0" cy="0"/>
          <a:chOff x="0" y="0"/>
          <a:chExt cx="0" cy="0"/>
        </a:xfrm>
      </p:grpSpPr>
      <p:sp>
        <p:nvSpPr>
          <p:cNvPr id="1788" name="Google Shape;1788;g125a3f626f3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9" name="Google Shape;1789;g125a3f626f3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2" name="Shape 1802"/>
        <p:cNvGrpSpPr/>
        <p:nvPr/>
      </p:nvGrpSpPr>
      <p:grpSpPr>
        <a:xfrm>
          <a:off x="0" y="0"/>
          <a:ext cx="0" cy="0"/>
          <a:chOff x="0" y="0"/>
          <a:chExt cx="0" cy="0"/>
        </a:xfrm>
      </p:grpSpPr>
      <p:sp>
        <p:nvSpPr>
          <p:cNvPr id="1803" name="Google Shape;1803;g125bb86c565_0_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4" name="Google Shape;1804;g125bb86c565_0_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1" name="Shape 1881"/>
        <p:cNvGrpSpPr/>
        <p:nvPr/>
      </p:nvGrpSpPr>
      <p:grpSpPr>
        <a:xfrm>
          <a:off x="0" y="0"/>
          <a:ext cx="0" cy="0"/>
          <a:chOff x="0" y="0"/>
          <a:chExt cx="0" cy="0"/>
        </a:xfrm>
      </p:grpSpPr>
      <p:sp>
        <p:nvSpPr>
          <p:cNvPr id="1882" name="Google Shape;1882;g11bd0bdeee2_0_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3" name="Google Shape;1883;g11bd0bdeee2_0_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2" name="Shape 1892"/>
        <p:cNvGrpSpPr/>
        <p:nvPr/>
      </p:nvGrpSpPr>
      <p:grpSpPr>
        <a:xfrm>
          <a:off x="0" y="0"/>
          <a:ext cx="0" cy="0"/>
          <a:chOff x="0" y="0"/>
          <a:chExt cx="0" cy="0"/>
        </a:xfrm>
      </p:grpSpPr>
      <p:sp>
        <p:nvSpPr>
          <p:cNvPr id="1893" name="Google Shape;1893;g125bb86c565_0_28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4" name="Google Shape;1894;g125bb86c565_0_28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6" name="Shape 1906"/>
        <p:cNvGrpSpPr/>
        <p:nvPr/>
      </p:nvGrpSpPr>
      <p:grpSpPr>
        <a:xfrm>
          <a:off x="0" y="0"/>
          <a:ext cx="0" cy="0"/>
          <a:chOff x="0" y="0"/>
          <a:chExt cx="0" cy="0"/>
        </a:xfrm>
      </p:grpSpPr>
      <p:sp>
        <p:nvSpPr>
          <p:cNvPr id="1907" name="Google Shape;1907;g125bb86c565_0_28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8" name="Google Shape;1908;g125bb86c565_0_28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6" name="Shape 1926"/>
        <p:cNvGrpSpPr/>
        <p:nvPr/>
      </p:nvGrpSpPr>
      <p:grpSpPr>
        <a:xfrm>
          <a:off x="0" y="0"/>
          <a:ext cx="0" cy="0"/>
          <a:chOff x="0" y="0"/>
          <a:chExt cx="0" cy="0"/>
        </a:xfrm>
      </p:grpSpPr>
      <p:sp>
        <p:nvSpPr>
          <p:cNvPr id="1927" name="Google Shape;1927;g125bb86c565_0_28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8" name="Google Shape;1928;g125bb86c565_0_28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g11b6eeac3f9_0_1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 name="Google Shape;1249;g11b6eeac3f9_0_1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1" name="Shape 1941"/>
        <p:cNvGrpSpPr/>
        <p:nvPr/>
      </p:nvGrpSpPr>
      <p:grpSpPr>
        <a:xfrm>
          <a:off x="0" y="0"/>
          <a:ext cx="0" cy="0"/>
          <a:chOff x="0" y="0"/>
          <a:chExt cx="0" cy="0"/>
        </a:xfrm>
      </p:grpSpPr>
      <p:sp>
        <p:nvSpPr>
          <p:cNvPr id="1942" name="Google Shape;1942;g125bb86c565_0_28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3" name="Google Shape;1943;g125bb86c565_0_28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3" name="Shape 1993"/>
        <p:cNvGrpSpPr/>
        <p:nvPr/>
      </p:nvGrpSpPr>
      <p:grpSpPr>
        <a:xfrm>
          <a:off x="0" y="0"/>
          <a:ext cx="0" cy="0"/>
          <a:chOff x="0" y="0"/>
          <a:chExt cx="0" cy="0"/>
        </a:xfrm>
      </p:grpSpPr>
      <p:sp>
        <p:nvSpPr>
          <p:cNvPr id="1994" name="Google Shape;1994;g125bb86c565_0_28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5" name="Google Shape;1995;g125bb86c565_0_28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1" name="Shape 2031"/>
        <p:cNvGrpSpPr/>
        <p:nvPr/>
      </p:nvGrpSpPr>
      <p:grpSpPr>
        <a:xfrm>
          <a:off x="0" y="0"/>
          <a:ext cx="0" cy="0"/>
          <a:chOff x="0" y="0"/>
          <a:chExt cx="0" cy="0"/>
        </a:xfrm>
      </p:grpSpPr>
      <p:sp>
        <p:nvSpPr>
          <p:cNvPr id="2032" name="Google Shape;2032;g125bb86c56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3" name="Google Shape;2033;g125bb86c56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2" name="Shape 2082"/>
        <p:cNvGrpSpPr/>
        <p:nvPr/>
      </p:nvGrpSpPr>
      <p:grpSpPr>
        <a:xfrm>
          <a:off x="0" y="0"/>
          <a:ext cx="0" cy="0"/>
          <a:chOff x="0" y="0"/>
          <a:chExt cx="0" cy="0"/>
        </a:xfrm>
      </p:grpSpPr>
      <p:sp>
        <p:nvSpPr>
          <p:cNvPr id="2083" name="Google Shape;2083;g125bb86c56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4" name="Google Shape;2084;g125bb86c56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7" name="Shape 2487"/>
        <p:cNvGrpSpPr/>
        <p:nvPr/>
      </p:nvGrpSpPr>
      <p:grpSpPr>
        <a:xfrm>
          <a:off x="0" y="0"/>
          <a:ext cx="0" cy="0"/>
          <a:chOff x="0" y="0"/>
          <a:chExt cx="0" cy="0"/>
        </a:xfrm>
      </p:grpSpPr>
      <p:sp>
        <p:nvSpPr>
          <p:cNvPr id="2488" name="Google Shape;2488;g125bb86c565_0_28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9" name="Google Shape;2489;g125bb86c565_0_28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5" name="Shape 2595"/>
        <p:cNvGrpSpPr/>
        <p:nvPr/>
      </p:nvGrpSpPr>
      <p:grpSpPr>
        <a:xfrm>
          <a:off x="0" y="0"/>
          <a:ext cx="0" cy="0"/>
          <a:chOff x="0" y="0"/>
          <a:chExt cx="0" cy="0"/>
        </a:xfrm>
      </p:grpSpPr>
      <p:sp>
        <p:nvSpPr>
          <p:cNvPr id="2596" name="Google Shape;2596;g125bb86c565_0_28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7" name="Google Shape;2597;g125bb86c565_0_28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1" name="Shape 2601"/>
        <p:cNvGrpSpPr/>
        <p:nvPr/>
      </p:nvGrpSpPr>
      <p:grpSpPr>
        <a:xfrm>
          <a:off x="0" y="0"/>
          <a:ext cx="0" cy="0"/>
          <a:chOff x="0" y="0"/>
          <a:chExt cx="0" cy="0"/>
        </a:xfrm>
      </p:grpSpPr>
      <p:sp>
        <p:nvSpPr>
          <p:cNvPr id="2602" name="Google Shape;2602;g125bb86c565_0_14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3" name="Google Shape;2603;g125bb86c565_0_14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8" name="Shape 2608"/>
        <p:cNvGrpSpPr/>
        <p:nvPr/>
      </p:nvGrpSpPr>
      <p:grpSpPr>
        <a:xfrm>
          <a:off x="0" y="0"/>
          <a:ext cx="0" cy="0"/>
          <a:chOff x="0" y="0"/>
          <a:chExt cx="0" cy="0"/>
        </a:xfrm>
      </p:grpSpPr>
      <p:sp>
        <p:nvSpPr>
          <p:cNvPr id="2609" name="Google Shape;2609;g125bb86c565_0_14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0" name="Google Shape;2610;g125bb86c565_0_14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5" name="Shape 2615"/>
        <p:cNvGrpSpPr/>
        <p:nvPr/>
      </p:nvGrpSpPr>
      <p:grpSpPr>
        <a:xfrm>
          <a:off x="0" y="0"/>
          <a:ext cx="0" cy="0"/>
          <a:chOff x="0" y="0"/>
          <a:chExt cx="0" cy="0"/>
        </a:xfrm>
      </p:grpSpPr>
      <p:sp>
        <p:nvSpPr>
          <p:cNvPr id="2616" name="Google Shape;2616;g125bb86c565_0_14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7" name="Google Shape;2617;g125bb86c565_0_14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8" name="Shape 2638"/>
        <p:cNvGrpSpPr/>
        <p:nvPr/>
      </p:nvGrpSpPr>
      <p:grpSpPr>
        <a:xfrm>
          <a:off x="0" y="0"/>
          <a:ext cx="0" cy="0"/>
          <a:chOff x="0" y="0"/>
          <a:chExt cx="0" cy="0"/>
        </a:xfrm>
      </p:grpSpPr>
      <p:sp>
        <p:nvSpPr>
          <p:cNvPr id="2639" name="Google Shape;2639;g125bb86c565_0_14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0" name="Google Shape;2640;g125bb86c565_0_14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6" name="Shape 1276"/>
        <p:cNvGrpSpPr/>
        <p:nvPr/>
      </p:nvGrpSpPr>
      <p:grpSpPr>
        <a:xfrm>
          <a:off x="0" y="0"/>
          <a:ext cx="0" cy="0"/>
          <a:chOff x="0" y="0"/>
          <a:chExt cx="0" cy="0"/>
        </a:xfrm>
      </p:grpSpPr>
      <p:sp>
        <p:nvSpPr>
          <p:cNvPr id="1277" name="Google Shape;1277;g11b6eeac3f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 name="Google Shape;1278;g11b6eeac3f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4" name="Shape 2654"/>
        <p:cNvGrpSpPr/>
        <p:nvPr/>
      </p:nvGrpSpPr>
      <p:grpSpPr>
        <a:xfrm>
          <a:off x="0" y="0"/>
          <a:ext cx="0" cy="0"/>
          <a:chOff x="0" y="0"/>
          <a:chExt cx="0" cy="0"/>
        </a:xfrm>
      </p:grpSpPr>
      <p:sp>
        <p:nvSpPr>
          <p:cNvPr id="2655" name="Google Shape;2655;g125bb86c565_0_14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6" name="Google Shape;2656;g125bb86c565_0_14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1" name="Shape 2991"/>
        <p:cNvGrpSpPr/>
        <p:nvPr/>
      </p:nvGrpSpPr>
      <p:grpSpPr>
        <a:xfrm>
          <a:off x="0" y="0"/>
          <a:ext cx="0" cy="0"/>
          <a:chOff x="0" y="0"/>
          <a:chExt cx="0" cy="0"/>
        </a:xfrm>
      </p:grpSpPr>
      <p:sp>
        <p:nvSpPr>
          <p:cNvPr id="2992" name="Google Shape;2992;g125bb86c565_0_14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3" name="Google Shape;2993;g125bb86c565_0_14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5" name="Shape 8905"/>
        <p:cNvGrpSpPr/>
        <p:nvPr/>
      </p:nvGrpSpPr>
      <p:grpSpPr>
        <a:xfrm>
          <a:off x="0" y="0"/>
          <a:ext cx="0" cy="0"/>
          <a:chOff x="0" y="0"/>
          <a:chExt cx="0" cy="0"/>
        </a:xfrm>
      </p:grpSpPr>
      <p:sp>
        <p:nvSpPr>
          <p:cNvPr id="8906" name="Google Shape;8906;g125bb86c565_0_20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7" name="Google Shape;8907;g125bb86c565_0_20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2" name="Shape 9332"/>
        <p:cNvGrpSpPr/>
        <p:nvPr/>
      </p:nvGrpSpPr>
      <p:grpSpPr>
        <a:xfrm>
          <a:off x="0" y="0"/>
          <a:ext cx="0" cy="0"/>
          <a:chOff x="0" y="0"/>
          <a:chExt cx="0" cy="0"/>
        </a:xfrm>
      </p:grpSpPr>
      <p:sp>
        <p:nvSpPr>
          <p:cNvPr id="9333" name="Google Shape;9333;g125bb86c565_0_21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34" name="Google Shape;9334;g125bb86c565_0_21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5" name="Shape 9495"/>
        <p:cNvGrpSpPr/>
        <p:nvPr/>
      </p:nvGrpSpPr>
      <p:grpSpPr>
        <a:xfrm>
          <a:off x="0" y="0"/>
          <a:ext cx="0" cy="0"/>
          <a:chOff x="0" y="0"/>
          <a:chExt cx="0" cy="0"/>
        </a:xfrm>
      </p:grpSpPr>
      <p:sp>
        <p:nvSpPr>
          <p:cNvPr id="9496" name="Google Shape;9496;g125bb86c565_0_21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7" name="Google Shape;9497;g125bb86c565_0_21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7" name="Shape 9897"/>
        <p:cNvGrpSpPr/>
        <p:nvPr/>
      </p:nvGrpSpPr>
      <p:grpSpPr>
        <a:xfrm>
          <a:off x="0" y="0"/>
          <a:ext cx="0" cy="0"/>
          <a:chOff x="0" y="0"/>
          <a:chExt cx="0" cy="0"/>
        </a:xfrm>
      </p:grpSpPr>
      <p:sp>
        <p:nvSpPr>
          <p:cNvPr id="9898" name="Google Shape;9898;g125bb86c565_0_21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9" name="Google Shape;9899;g125bb86c565_0_21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8" name="Shape 10268"/>
        <p:cNvGrpSpPr/>
        <p:nvPr/>
      </p:nvGrpSpPr>
      <p:grpSpPr>
        <a:xfrm>
          <a:off x="0" y="0"/>
          <a:ext cx="0" cy="0"/>
          <a:chOff x="0" y="0"/>
          <a:chExt cx="0" cy="0"/>
        </a:xfrm>
      </p:grpSpPr>
      <p:sp>
        <p:nvSpPr>
          <p:cNvPr id="10269" name="Google Shape;10269;g125bb86c565_0_220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0" name="Google Shape;10270;g125bb86c565_0_220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5" name="Shape 10645"/>
        <p:cNvGrpSpPr/>
        <p:nvPr/>
      </p:nvGrpSpPr>
      <p:grpSpPr>
        <a:xfrm>
          <a:off x="0" y="0"/>
          <a:ext cx="0" cy="0"/>
          <a:chOff x="0" y="0"/>
          <a:chExt cx="0" cy="0"/>
        </a:xfrm>
      </p:grpSpPr>
      <p:sp>
        <p:nvSpPr>
          <p:cNvPr id="10646" name="Google Shape;10646;g125bb86c565_0_22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47" name="Google Shape;10647;g125bb86c565_0_22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76" name="Shape 11076"/>
        <p:cNvGrpSpPr/>
        <p:nvPr/>
      </p:nvGrpSpPr>
      <p:grpSpPr>
        <a:xfrm>
          <a:off x="0" y="0"/>
          <a:ext cx="0" cy="0"/>
          <a:chOff x="0" y="0"/>
          <a:chExt cx="0" cy="0"/>
        </a:xfrm>
      </p:grpSpPr>
      <p:sp>
        <p:nvSpPr>
          <p:cNvPr id="11077" name="Google Shape;11077;g125bb86c565_0_22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8" name="Google Shape;11078;g125bb86c565_0_22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9" name="Shape 11869"/>
        <p:cNvGrpSpPr/>
        <p:nvPr/>
      </p:nvGrpSpPr>
      <p:grpSpPr>
        <a:xfrm>
          <a:off x="0" y="0"/>
          <a:ext cx="0" cy="0"/>
          <a:chOff x="0" y="0"/>
          <a:chExt cx="0" cy="0"/>
        </a:xfrm>
      </p:grpSpPr>
      <p:sp>
        <p:nvSpPr>
          <p:cNvPr id="11870" name="Google Shape;11870;g125bb86c565_0_23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1" name="Google Shape;11871;g125bb86c565_0_23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3" name="Shape 1323"/>
        <p:cNvGrpSpPr/>
        <p:nvPr/>
      </p:nvGrpSpPr>
      <p:grpSpPr>
        <a:xfrm>
          <a:off x="0" y="0"/>
          <a:ext cx="0" cy="0"/>
          <a:chOff x="0" y="0"/>
          <a:chExt cx="0" cy="0"/>
        </a:xfrm>
      </p:grpSpPr>
      <p:sp>
        <p:nvSpPr>
          <p:cNvPr id="1324" name="Google Shape;1324;g11b6eeac3f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5" name="Google Shape;1325;g11b6eeac3f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0" name="Shape 12610"/>
        <p:cNvGrpSpPr/>
        <p:nvPr/>
      </p:nvGrpSpPr>
      <p:grpSpPr>
        <a:xfrm>
          <a:off x="0" y="0"/>
          <a:ext cx="0" cy="0"/>
          <a:chOff x="0" y="0"/>
          <a:chExt cx="0" cy="0"/>
        </a:xfrm>
      </p:grpSpPr>
      <p:sp>
        <p:nvSpPr>
          <p:cNvPr id="12611" name="Google Shape;12611;g125bb86c565_0_24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2" name="Google Shape;12612;g125bb86c565_0_24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03" name="Shape 13303"/>
        <p:cNvGrpSpPr/>
        <p:nvPr/>
      </p:nvGrpSpPr>
      <p:grpSpPr>
        <a:xfrm>
          <a:off x="0" y="0"/>
          <a:ext cx="0" cy="0"/>
          <a:chOff x="0" y="0"/>
          <a:chExt cx="0" cy="0"/>
        </a:xfrm>
      </p:grpSpPr>
      <p:sp>
        <p:nvSpPr>
          <p:cNvPr id="13304" name="Google Shape;13304;g125bb86c565_0_25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05" name="Google Shape;13305;g125bb86c565_0_25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05" name="Shape 13605"/>
        <p:cNvGrpSpPr/>
        <p:nvPr/>
      </p:nvGrpSpPr>
      <p:grpSpPr>
        <a:xfrm>
          <a:off x="0" y="0"/>
          <a:ext cx="0" cy="0"/>
          <a:chOff x="0" y="0"/>
          <a:chExt cx="0" cy="0"/>
        </a:xfrm>
      </p:grpSpPr>
      <p:sp>
        <p:nvSpPr>
          <p:cNvPr id="13606" name="Google Shape;13606;g125bb86c565_0_25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07" name="Google Shape;13607;g125bb86c565_0_25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45" name="Shape 14245"/>
        <p:cNvGrpSpPr/>
        <p:nvPr/>
      </p:nvGrpSpPr>
      <p:grpSpPr>
        <a:xfrm>
          <a:off x="0" y="0"/>
          <a:ext cx="0" cy="0"/>
          <a:chOff x="0" y="0"/>
          <a:chExt cx="0" cy="0"/>
        </a:xfrm>
      </p:grpSpPr>
      <p:sp>
        <p:nvSpPr>
          <p:cNvPr id="14246" name="Google Shape;14246;g125bb86c565_0_28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47" name="Google Shape;14247;g125bb86c565_0_28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1" name="Shape 1351"/>
        <p:cNvGrpSpPr/>
        <p:nvPr/>
      </p:nvGrpSpPr>
      <p:grpSpPr>
        <a:xfrm>
          <a:off x="0" y="0"/>
          <a:ext cx="0" cy="0"/>
          <a:chOff x="0" y="0"/>
          <a:chExt cx="0" cy="0"/>
        </a:xfrm>
      </p:grpSpPr>
      <p:sp>
        <p:nvSpPr>
          <p:cNvPr id="1352" name="Google Shape;1352;g11b6eeac3f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3" name="Google Shape;1353;g11b6eeac3f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 name="Shape 1374"/>
        <p:cNvGrpSpPr/>
        <p:nvPr/>
      </p:nvGrpSpPr>
      <p:grpSpPr>
        <a:xfrm>
          <a:off x="0" y="0"/>
          <a:ext cx="0" cy="0"/>
          <a:chOff x="0" y="0"/>
          <a:chExt cx="0" cy="0"/>
        </a:xfrm>
      </p:grpSpPr>
      <p:sp>
        <p:nvSpPr>
          <p:cNvPr id="1375" name="Google Shape;1375;g11b6eeac3f9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 name="Google Shape;1376;g11b6eeac3f9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0" name="Shape 1380"/>
        <p:cNvGrpSpPr/>
        <p:nvPr/>
      </p:nvGrpSpPr>
      <p:grpSpPr>
        <a:xfrm>
          <a:off x="0" y="0"/>
          <a:ext cx="0" cy="0"/>
          <a:chOff x="0" y="0"/>
          <a:chExt cx="0" cy="0"/>
        </a:xfrm>
      </p:grpSpPr>
      <p:sp>
        <p:nvSpPr>
          <p:cNvPr id="1381" name="Google Shape;1381;g11b6eeac3f9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2" name="Google Shape;1382;g11b6eeac3f9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 name="Shape 1386"/>
        <p:cNvGrpSpPr/>
        <p:nvPr/>
      </p:nvGrpSpPr>
      <p:grpSpPr>
        <a:xfrm>
          <a:off x="0" y="0"/>
          <a:ext cx="0" cy="0"/>
          <a:chOff x="0" y="0"/>
          <a:chExt cx="0" cy="0"/>
        </a:xfrm>
      </p:grpSpPr>
      <p:sp>
        <p:nvSpPr>
          <p:cNvPr id="1387" name="Google Shape;1387;g11b6eeac3f9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 name="Google Shape;1388;g11b6eeac3f9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11100" y="543250"/>
            <a:ext cx="9166200" cy="4647300"/>
          </a:xfrm>
          <a:prstGeom prst="round2SameRect">
            <a:avLst>
              <a:gd fmla="val 7482" name="adj1"/>
              <a:gd fmla="val 0" name="adj2"/>
            </a:avLst>
          </a:prstGeom>
          <a:gradFill>
            <a:gsLst>
              <a:gs pos="0">
                <a:srgbClr val="FFFFFF"/>
              </a:gs>
              <a:gs pos="100000">
                <a:srgbClr val="9FA2DD"/>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092875" y="808800"/>
            <a:ext cx="1855500" cy="2677500"/>
          </a:xfrm>
          <a:prstGeom prst="round2SameRect">
            <a:avLst>
              <a:gd fmla="val 16667"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708800" y="2389850"/>
            <a:ext cx="13567925" cy="2800631"/>
          </a:xfrm>
          <a:custGeom>
            <a:rect b="b" l="l" r="r" t="t"/>
            <a:pathLst>
              <a:path extrusionOk="0" h="56607" w="151280">
                <a:moveTo>
                  <a:pt x="127271" y="1"/>
                </a:moveTo>
                <a:cubicBezTo>
                  <a:pt x="125127" y="1"/>
                  <a:pt x="122955" y="198"/>
                  <a:pt x="120762" y="618"/>
                </a:cubicBezTo>
                <a:cubicBezTo>
                  <a:pt x="104136" y="3840"/>
                  <a:pt x="93528" y="18825"/>
                  <a:pt x="79424" y="26788"/>
                </a:cubicBezTo>
                <a:cubicBezTo>
                  <a:pt x="76161" y="28632"/>
                  <a:pt x="71835" y="29257"/>
                  <a:pt x="67398" y="29257"/>
                </a:cubicBezTo>
                <a:cubicBezTo>
                  <a:pt x="62617" y="29257"/>
                  <a:pt x="57708" y="28531"/>
                  <a:pt x="53861" y="27822"/>
                </a:cubicBezTo>
                <a:cubicBezTo>
                  <a:pt x="48212" y="26760"/>
                  <a:pt x="42866" y="25261"/>
                  <a:pt x="37285" y="25261"/>
                </a:cubicBezTo>
                <a:cubicBezTo>
                  <a:pt x="35358" y="25261"/>
                  <a:pt x="33403" y="25440"/>
                  <a:pt x="31399" y="25877"/>
                </a:cubicBezTo>
                <a:cubicBezTo>
                  <a:pt x="20912" y="28187"/>
                  <a:pt x="12797" y="35117"/>
                  <a:pt x="6900" y="43658"/>
                </a:cubicBezTo>
                <a:cubicBezTo>
                  <a:pt x="4134" y="47731"/>
                  <a:pt x="1824" y="52138"/>
                  <a:pt x="0" y="56606"/>
                </a:cubicBezTo>
                <a:lnTo>
                  <a:pt x="151279" y="56606"/>
                </a:lnTo>
                <a:lnTo>
                  <a:pt x="151279" y="7730"/>
                </a:lnTo>
                <a:cubicBezTo>
                  <a:pt x="143964" y="3137"/>
                  <a:pt x="135831" y="1"/>
                  <a:pt x="127271" y="1"/>
                </a:cubicBezTo>
                <a:close/>
              </a:path>
            </a:pathLst>
          </a:custGeom>
          <a:gradFill>
            <a:gsLst>
              <a:gs pos="0">
                <a:srgbClr val="3B356D"/>
              </a:gs>
              <a:gs pos="100000">
                <a:srgbClr val="0C0B1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715100" y="1115750"/>
            <a:ext cx="5838600" cy="21804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Clr>
                <a:schemeClr val="accent1"/>
              </a:buClr>
              <a:buSzPts val="6500"/>
              <a:buFont typeface="Poppins"/>
              <a:buNone/>
              <a:defRPr b="1" sz="6500">
                <a:solidFill>
                  <a:schemeClr val="accent1"/>
                </a:solidFill>
                <a:latin typeface="Poppins"/>
                <a:ea typeface="Poppins"/>
                <a:cs typeface="Poppins"/>
                <a:sym typeface="Poppi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3" name="Google Shape;13;p2"/>
          <p:cNvSpPr/>
          <p:nvPr/>
        </p:nvSpPr>
        <p:spPr>
          <a:xfrm>
            <a:off x="4180625" y="74650"/>
            <a:ext cx="600600" cy="468600"/>
          </a:xfrm>
          <a:prstGeom prst="round2SameRect">
            <a:avLst>
              <a:gd fmla="val 50000"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380308" y="177933"/>
            <a:ext cx="201427" cy="210169"/>
            <a:chOff x="5143693" y="188357"/>
            <a:chExt cx="153843" cy="160520"/>
          </a:xfrm>
        </p:grpSpPr>
        <p:sp>
          <p:nvSpPr>
            <p:cNvPr id="15" name="Google Shape;15;p2"/>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2"/>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2"/>
          <p:cNvGrpSpPr/>
          <p:nvPr/>
        </p:nvGrpSpPr>
        <p:grpSpPr>
          <a:xfrm>
            <a:off x="3643773" y="202655"/>
            <a:ext cx="236409" cy="169294"/>
            <a:chOff x="3740546" y="215105"/>
            <a:chExt cx="180561" cy="129301"/>
          </a:xfrm>
        </p:grpSpPr>
        <p:sp>
          <p:nvSpPr>
            <p:cNvPr id="19" name="Google Shape;19;p2"/>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 name="Google Shape;22;p2"/>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2"/>
          <p:cNvGrpSpPr/>
          <p:nvPr/>
        </p:nvGrpSpPr>
        <p:grpSpPr>
          <a:xfrm>
            <a:off x="8192365" y="205607"/>
            <a:ext cx="236420" cy="186272"/>
            <a:chOff x="8118277" y="187250"/>
            <a:chExt cx="268293" cy="211384"/>
          </a:xfrm>
        </p:grpSpPr>
        <p:sp>
          <p:nvSpPr>
            <p:cNvPr id="25" name="Google Shape;25;p2"/>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715106" y="172001"/>
            <a:ext cx="230574" cy="230597"/>
            <a:chOff x="1869495" y="230908"/>
            <a:chExt cx="117892" cy="117892"/>
          </a:xfrm>
        </p:grpSpPr>
        <p:sp>
          <p:nvSpPr>
            <p:cNvPr id="29" name="Google Shape;29;p2"/>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 name="Google Shape;31;p2"/>
          <p:cNvSpPr txBox="1"/>
          <p:nvPr>
            <p:ph idx="1" type="subTitle"/>
          </p:nvPr>
        </p:nvSpPr>
        <p:spPr>
          <a:xfrm>
            <a:off x="1119875" y="3968775"/>
            <a:ext cx="4523100" cy="4095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800">
                <a:solidFill>
                  <a:schemeClr val="dk1"/>
                </a:solidFill>
                <a:latin typeface="Mulish Medium"/>
                <a:ea typeface="Mulish Medium"/>
                <a:cs typeface="Mulish Medium"/>
                <a:sym typeface="Mulish Medium"/>
              </a:defRPr>
            </a:lvl1pPr>
            <a:lvl2pPr lvl="1">
              <a:spcBef>
                <a:spcPts val="0"/>
              </a:spcBef>
              <a:spcAft>
                <a:spcPts val="0"/>
              </a:spcAft>
              <a:buSzPts val="1200"/>
              <a:buNone/>
              <a:defRPr/>
            </a:lvl2pPr>
            <a:lvl3pPr lvl="2">
              <a:spcBef>
                <a:spcPts val="1600"/>
              </a:spcBef>
              <a:spcAft>
                <a:spcPts val="0"/>
              </a:spcAft>
              <a:buSzPts val="1200"/>
              <a:buNone/>
              <a:defRPr/>
            </a:lvl3pPr>
            <a:lvl4pPr lvl="3">
              <a:spcBef>
                <a:spcPts val="1600"/>
              </a:spcBef>
              <a:spcAft>
                <a:spcPts val="0"/>
              </a:spcAft>
              <a:buSzPts val="1200"/>
              <a:buNone/>
              <a:defRPr/>
            </a:lvl4pPr>
            <a:lvl5pPr lvl="4">
              <a:spcBef>
                <a:spcPts val="1600"/>
              </a:spcBef>
              <a:spcAft>
                <a:spcPts val="0"/>
              </a:spcAft>
              <a:buSzPts val="1200"/>
              <a:buNone/>
              <a:defRPr/>
            </a:lvl5pPr>
            <a:lvl6pPr lvl="5">
              <a:spcBef>
                <a:spcPts val="1600"/>
              </a:spcBef>
              <a:spcAft>
                <a:spcPts val="0"/>
              </a:spcAft>
              <a:buSzPts val="1200"/>
              <a:buNone/>
              <a:defRPr/>
            </a:lvl6pPr>
            <a:lvl7pPr lvl="6">
              <a:spcBef>
                <a:spcPts val="1600"/>
              </a:spcBef>
              <a:spcAft>
                <a:spcPts val="0"/>
              </a:spcAft>
              <a:buSzPts val="1200"/>
              <a:buNone/>
              <a:defRPr/>
            </a:lvl7pPr>
            <a:lvl8pPr lvl="7">
              <a:spcBef>
                <a:spcPts val="1600"/>
              </a:spcBef>
              <a:spcAft>
                <a:spcPts val="0"/>
              </a:spcAft>
              <a:buSzPts val="1200"/>
              <a:buNone/>
              <a:defRPr/>
            </a:lvl8pPr>
            <a:lvl9pPr lvl="8">
              <a:spcBef>
                <a:spcPts val="1600"/>
              </a:spcBef>
              <a:spcAft>
                <a:spcPts val="1600"/>
              </a:spcAft>
              <a:buSzPts val="12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38" name="Shape 338"/>
        <p:cNvGrpSpPr/>
        <p:nvPr/>
      </p:nvGrpSpPr>
      <p:grpSpPr>
        <a:xfrm>
          <a:off x="0" y="0"/>
          <a:ext cx="0" cy="0"/>
          <a:chOff x="0" y="0"/>
          <a:chExt cx="0" cy="0"/>
        </a:xfrm>
      </p:grpSpPr>
      <p:sp>
        <p:nvSpPr>
          <p:cNvPr id="339" name="Google Shape;339;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40" name="Google Shape;340;p11"/>
          <p:cNvSpPr txBox="1"/>
          <p:nvPr>
            <p:ph idx="1" type="subTitle"/>
          </p:nvPr>
        </p:nvSpPr>
        <p:spPr>
          <a:xfrm>
            <a:off x="1284000" y="3289250"/>
            <a:ext cx="6576000" cy="58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41" name="Google Shape;341;p11"/>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1"/>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1"/>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 name="Google Shape;344;p11"/>
          <p:cNvGrpSpPr/>
          <p:nvPr/>
        </p:nvGrpSpPr>
        <p:grpSpPr>
          <a:xfrm>
            <a:off x="4380308" y="177933"/>
            <a:ext cx="201427" cy="210169"/>
            <a:chOff x="5143693" y="188357"/>
            <a:chExt cx="153843" cy="160520"/>
          </a:xfrm>
        </p:grpSpPr>
        <p:sp>
          <p:nvSpPr>
            <p:cNvPr id="345" name="Google Shape;345;p11"/>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1"/>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 name="Google Shape;347;p11"/>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 name="Google Shape;348;p11"/>
          <p:cNvGrpSpPr/>
          <p:nvPr/>
        </p:nvGrpSpPr>
        <p:grpSpPr>
          <a:xfrm>
            <a:off x="3643773" y="202655"/>
            <a:ext cx="236409" cy="169294"/>
            <a:chOff x="3740546" y="215105"/>
            <a:chExt cx="180561" cy="129301"/>
          </a:xfrm>
        </p:grpSpPr>
        <p:sp>
          <p:nvSpPr>
            <p:cNvPr id="349" name="Google Shape;349;p11"/>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1"/>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1"/>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 name="Google Shape;352;p11"/>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1"/>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 name="Google Shape;354;p11"/>
          <p:cNvGrpSpPr/>
          <p:nvPr/>
        </p:nvGrpSpPr>
        <p:grpSpPr>
          <a:xfrm>
            <a:off x="8192365" y="205607"/>
            <a:ext cx="236420" cy="186272"/>
            <a:chOff x="8118277" y="187250"/>
            <a:chExt cx="268293" cy="211384"/>
          </a:xfrm>
        </p:grpSpPr>
        <p:sp>
          <p:nvSpPr>
            <p:cNvPr id="355" name="Google Shape;355;p11"/>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1"/>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1"/>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11"/>
          <p:cNvGrpSpPr/>
          <p:nvPr/>
        </p:nvGrpSpPr>
        <p:grpSpPr>
          <a:xfrm>
            <a:off x="715106" y="172001"/>
            <a:ext cx="230574" cy="230597"/>
            <a:chOff x="1869495" y="230908"/>
            <a:chExt cx="117892" cy="117892"/>
          </a:xfrm>
        </p:grpSpPr>
        <p:sp>
          <p:nvSpPr>
            <p:cNvPr id="359" name="Google Shape;359;p11"/>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1"/>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11"/>
          <p:cNvGrpSpPr/>
          <p:nvPr/>
        </p:nvGrpSpPr>
        <p:grpSpPr>
          <a:xfrm>
            <a:off x="715090" y="4722881"/>
            <a:ext cx="2227501" cy="308121"/>
            <a:chOff x="715090" y="4752256"/>
            <a:chExt cx="2227501" cy="308121"/>
          </a:xfrm>
        </p:grpSpPr>
        <p:sp>
          <p:nvSpPr>
            <p:cNvPr id="362" name="Google Shape;362;p11"/>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1"/>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1"/>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1"/>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1"/>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1"/>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 name="Google Shape;368;p11"/>
            <p:cNvGrpSpPr/>
            <p:nvPr/>
          </p:nvGrpSpPr>
          <p:grpSpPr>
            <a:xfrm>
              <a:off x="2255186" y="4862963"/>
              <a:ext cx="97814" cy="86736"/>
              <a:chOff x="2255186" y="4862963"/>
              <a:chExt cx="97814" cy="86736"/>
            </a:xfrm>
          </p:grpSpPr>
          <p:sp>
            <p:nvSpPr>
              <p:cNvPr id="369" name="Google Shape;369;p11"/>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0" name="Google Shape;370;p11"/>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371" name="Google Shape;371;p11"/>
            <p:cNvGrpSpPr/>
            <p:nvPr/>
          </p:nvGrpSpPr>
          <p:grpSpPr>
            <a:xfrm>
              <a:off x="1767461" y="4862963"/>
              <a:ext cx="122764" cy="86736"/>
              <a:chOff x="1779936" y="4862963"/>
              <a:chExt cx="122764" cy="86736"/>
            </a:xfrm>
          </p:grpSpPr>
          <p:grpSp>
            <p:nvGrpSpPr>
              <p:cNvPr id="372" name="Google Shape;372;p11"/>
              <p:cNvGrpSpPr/>
              <p:nvPr/>
            </p:nvGrpSpPr>
            <p:grpSpPr>
              <a:xfrm>
                <a:off x="1779936" y="4862963"/>
                <a:ext cx="97814" cy="86736"/>
                <a:chOff x="2255186" y="4862963"/>
                <a:chExt cx="97814" cy="86736"/>
              </a:xfrm>
            </p:grpSpPr>
            <p:sp>
              <p:nvSpPr>
                <p:cNvPr id="373" name="Google Shape;373;p11"/>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4" name="Google Shape;374;p11"/>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375" name="Google Shape;375;p11"/>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376" name="Google Shape;376;p11"/>
            <p:cNvGrpSpPr/>
            <p:nvPr/>
          </p:nvGrpSpPr>
          <p:grpSpPr>
            <a:xfrm rot="10800000">
              <a:off x="1308161" y="4862963"/>
              <a:ext cx="97814" cy="86736"/>
              <a:chOff x="2255186" y="4862963"/>
              <a:chExt cx="97814" cy="86736"/>
            </a:xfrm>
          </p:grpSpPr>
          <p:sp>
            <p:nvSpPr>
              <p:cNvPr id="377" name="Google Shape;377;p11"/>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8" name="Google Shape;378;p11"/>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379" name="Google Shape;379;p11"/>
            <p:cNvGrpSpPr/>
            <p:nvPr/>
          </p:nvGrpSpPr>
          <p:grpSpPr>
            <a:xfrm>
              <a:off x="810563" y="4862963"/>
              <a:ext cx="145800" cy="84300"/>
              <a:chOff x="786588" y="4862963"/>
              <a:chExt cx="145800" cy="84300"/>
            </a:xfrm>
          </p:grpSpPr>
          <p:sp>
            <p:nvSpPr>
              <p:cNvPr id="380" name="Google Shape;380;p11"/>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1"/>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11"/>
            <p:cNvGrpSpPr/>
            <p:nvPr/>
          </p:nvGrpSpPr>
          <p:grpSpPr>
            <a:xfrm rot="10800000">
              <a:off x="2703113" y="4865400"/>
              <a:ext cx="145800" cy="84300"/>
              <a:chOff x="786588" y="4862963"/>
              <a:chExt cx="145800" cy="84300"/>
            </a:xfrm>
          </p:grpSpPr>
          <p:sp>
            <p:nvSpPr>
              <p:cNvPr id="383" name="Google Shape;383;p11"/>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1"/>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 name="Google Shape;385;p11"/>
          <p:cNvGrpSpPr/>
          <p:nvPr/>
        </p:nvGrpSpPr>
        <p:grpSpPr>
          <a:xfrm>
            <a:off x="6844854" y="4668587"/>
            <a:ext cx="1584035" cy="416703"/>
            <a:chOff x="6844854" y="4668587"/>
            <a:chExt cx="1584035" cy="416703"/>
          </a:xfrm>
        </p:grpSpPr>
        <p:sp>
          <p:nvSpPr>
            <p:cNvPr id="386" name="Google Shape;386;p11"/>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11"/>
            <p:cNvGrpSpPr/>
            <p:nvPr/>
          </p:nvGrpSpPr>
          <p:grpSpPr>
            <a:xfrm>
              <a:off x="8054048" y="4823050"/>
              <a:ext cx="138315" cy="107779"/>
              <a:chOff x="1900456" y="4780923"/>
              <a:chExt cx="138315" cy="107779"/>
            </a:xfrm>
          </p:grpSpPr>
          <p:sp>
            <p:nvSpPr>
              <p:cNvPr id="388" name="Google Shape;388;p11"/>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 name="Google Shape;389;p11"/>
              <p:cNvGrpSpPr/>
              <p:nvPr/>
            </p:nvGrpSpPr>
            <p:grpSpPr>
              <a:xfrm>
                <a:off x="1900456" y="4825827"/>
                <a:ext cx="138315" cy="62875"/>
                <a:chOff x="1900456" y="4825827"/>
                <a:chExt cx="138315" cy="62875"/>
              </a:xfrm>
            </p:grpSpPr>
            <p:sp>
              <p:nvSpPr>
                <p:cNvPr id="390" name="Google Shape;390;p11"/>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1"/>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2" name="Google Shape;392;p11"/>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393" name="Shape 39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394" name="Shape 394"/>
        <p:cNvGrpSpPr/>
        <p:nvPr/>
      </p:nvGrpSpPr>
      <p:grpSpPr>
        <a:xfrm>
          <a:off x="0" y="0"/>
          <a:ext cx="0" cy="0"/>
          <a:chOff x="0" y="0"/>
          <a:chExt cx="0" cy="0"/>
        </a:xfrm>
      </p:grpSpPr>
      <p:sp>
        <p:nvSpPr>
          <p:cNvPr id="395" name="Google Shape;395;p13"/>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3"/>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3"/>
          <p:cNvSpPr txBox="1"/>
          <p:nvPr>
            <p:ph type="title"/>
          </p:nvPr>
        </p:nvSpPr>
        <p:spPr>
          <a:xfrm>
            <a:off x="720000" y="535000"/>
            <a:ext cx="68511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8" name="Google Shape;398;p13"/>
          <p:cNvSpPr txBox="1"/>
          <p:nvPr>
            <p:ph hasCustomPrompt="1" idx="2" type="title"/>
          </p:nvPr>
        </p:nvSpPr>
        <p:spPr>
          <a:xfrm>
            <a:off x="715100" y="1279200"/>
            <a:ext cx="841200" cy="334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9" name="Google Shape;399;p13"/>
          <p:cNvSpPr txBox="1"/>
          <p:nvPr>
            <p:ph idx="1" type="subTitle"/>
          </p:nvPr>
        </p:nvSpPr>
        <p:spPr>
          <a:xfrm>
            <a:off x="715100" y="2182886"/>
            <a:ext cx="23364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00" name="Google Shape;400;p13"/>
          <p:cNvSpPr txBox="1"/>
          <p:nvPr>
            <p:ph hasCustomPrompt="1" idx="3" type="title"/>
          </p:nvPr>
        </p:nvSpPr>
        <p:spPr>
          <a:xfrm>
            <a:off x="3407013" y="1253075"/>
            <a:ext cx="836700" cy="33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01" name="Google Shape;401;p13"/>
          <p:cNvSpPr txBox="1"/>
          <p:nvPr>
            <p:ph idx="4" type="subTitle"/>
          </p:nvPr>
        </p:nvSpPr>
        <p:spPr>
          <a:xfrm>
            <a:off x="3403800" y="2182886"/>
            <a:ext cx="23364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02" name="Google Shape;402;p13"/>
          <p:cNvSpPr txBox="1"/>
          <p:nvPr>
            <p:ph hasCustomPrompt="1" idx="5" type="title"/>
          </p:nvPr>
        </p:nvSpPr>
        <p:spPr>
          <a:xfrm>
            <a:off x="6094037" y="1279200"/>
            <a:ext cx="836700" cy="33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03" name="Google Shape;403;p13"/>
          <p:cNvSpPr txBox="1"/>
          <p:nvPr>
            <p:ph idx="6" type="subTitle"/>
          </p:nvPr>
        </p:nvSpPr>
        <p:spPr>
          <a:xfrm>
            <a:off x="6094037" y="2182886"/>
            <a:ext cx="23364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04" name="Google Shape;404;p13"/>
          <p:cNvSpPr txBox="1"/>
          <p:nvPr>
            <p:ph idx="7" type="subTitle"/>
          </p:nvPr>
        </p:nvSpPr>
        <p:spPr>
          <a:xfrm>
            <a:off x="715100" y="1732638"/>
            <a:ext cx="2336400" cy="44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05" name="Google Shape;405;p13"/>
          <p:cNvSpPr txBox="1"/>
          <p:nvPr>
            <p:ph idx="8" type="subTitle"/>
          </p:nvPr>
        </p:nvSpPr>
        <p:spPr>
          <a:xfrm>
            <a:off x="3403800" y="1732638"/>
            <a:ext cx="2336400" cy="44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06" name="Google Shape;406;p13"/>
          <p:cNvSpPr txBox="1"/>
          <p:nvPr>
            <p:ph idx="9" type="subTitle"/>
          </p:nvPr>
        </p:nvSpPr>
        <p:spPr>
          <a:xfrm>
            <a:off x="6094037" y="1732638"/>
            <a:ext cx="2336400" cy="44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07" name="Google Shape;407;p13"/>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 name="Google Shape;408;p13"/>
          <p:cNvGrpSpPr/>
          <p:nvPr/>
        </p:nvGrpSpPr>
        <p:grpSpPr>
          <a:xfrm>
            <a:off x="4380308" y="177933"/>
            <a:ext cx="201427" cy="210169"/>
            <a:chOff x="5143693" y="188357"/>
            <a:chExt cx="153843" cy="160520"/>
          </a:xfrm>
        </p:grpSpPr>
        <p:sp>
          <p:nvSpPr>
            <p:cNvPr id="409" name="Google Shape;409;p13"/>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3"/>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 name="Google Shape;411;p13"/>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 name="Google Shape;412;p13"/>
          <p:cNvGrpSpPr/>
          <p:nvPr/>
        </p:nvGrpSpPr>
        <p:grpSpPr>
          <a:xfrm>
            <a:off x="3643773" y="202655"/>
            <a:ext cx="236409" cy="169294"/>
            <a:chOff x="3740546" y="215105"/>
            <a:chExt cx="180561" cy="129301"/>
          </a:xfrm>
        </p:grpSpPr>
        <p:sp>
          <p:nvSpPr>
            <p:cNvPr id="413" name="Google Shape;413;p13"/>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3"/>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3"/>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 name="Google Shape;416;p13"/>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3"/>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 name="Google Shape;418;p13"/>
          <p:cNvGrpSpPr/>
          <p:nvPr/>
        </p:nvGrpSpPr>
        <p:grpSpPr>
          <a:xfrm>
            <a:off x="8192365" y="205607"/>
            <a:ext cx="236420" cy="186272"/>
            <a:chOff x="8118277" y="187250"/>
            <a:chExt cx="268293" cy="211384"/>
          </a:xfrm>
        </p:grpSpPr>
        <p:sp>
          <p:nvSpPr>
            <p:cNvPr id="419" name="Google Shape;419;p13"/>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3"/>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3"/>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 name="Google Shape;422;p13"/>
          <p:cNvGrpSpPr/>
          <p:nvPr/>
        </p:nvGrpSpPr>
        <p:grpSpPr>
          <a:xfrm>
            <a:off x="715106" y="172001"/>
            <a:ext cx="230574" cy="230597"/>
            <a:chOff x="1869495" y="230908"/>
            <a:chExt cx="117892" cy="117892"/>
          </a:xfrm>
        </p:grpSpPr>
        <p:sp>
          <p:nvSpPr>
            <p:cNvPr id="423" name="Google Shape;423;p13"/>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3"/>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 name="Google Shape;425;p13"/>
          <p:cNvGrpSpPr/>
          <p:nvPr/>
        </p:nvGrpSpPr>
        <p:grpSpPr>
          <a:xfrm>
            <a:off x="715090" y="4722881"/>
            <a:ext cx="2227501" cy="308121"/>
            <a:chOff x="715090" y="4752256"/>
            <a:chExt cx="2227501" cy="308121"/>
          </a:xfrm>
        </p:grpSpPr>
        <p:sp>
          <p:nvSpPr>
            <p:cNvPr id="426" name="Google Shape;426;p13"/>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3"/>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3"/>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3"/>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3"/>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3"/>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 name="Google Shape;432;p13"/>
            <p:cNvGrpSpPr/>
            <p:nvPr/>
          </p:nvGrpSpPr>
          <p:grpSpPr>
            <a:xfrm>
              <a:off x="2255186" y="4862963"/>
              <a:ext cx="97814" cy="86736"/>
              <a:chOff x="2255186" y="4862963"/>
              <a:chExt cx="97814" cy="86736"/>
            </a:xfrm>
          </p:grpSpPr>
          <p:sp>
            <p:nvSpPr>
              <p:cNvPr id="433" name="Google Shape;433;p13"/>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4" name="Google Shape;434;p13"/>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435" name="Google Shape;435;p13"/>
            <p:cNvGrpSpPr/>
            <p:nvPr/>
          </p:nvGrpSpPr>
          <p:grpSpPr>
            <a:xfrm>
              <a:off x="1767461" y="4862963"/>
              <a:ext cx="122764" cy="86736"/>
              <a:chOff x="1779936" y="4862963"/>
              <a:chExt cx="122764" cy="86736"/>
            </a:xfrm>
          </p:grpSpPr>
          <p:grpSp>
            <p:nvGrpSpPr>
              <p:cNvPr id="436" name="Google Shape;436;p13"/>
              <p:cNvGrpSpPr/>
              <p:nvPr/>
            </p:nvGrpSpPr>
            <p:grpSpPr>
              <a:xfrm>
                <a:off x="1779936" y="4862963"/>
                <a:ext cx="97814" cy="86736"/>
                <a:chOff x="2255186" y="4862963"/>
                <a:chExt cx="97814" cy="86736"/>
              </a:xfrm>
            </p:grpSpPr>
            <p:sp>
              <p:nvSpPr>
                <p:cNvPr id="437" name="Google Shape;437;p13"/>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8" name="Google Shape;438;p13"/>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439" name="Google Shape;439;p13"/>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440" name="Google Shape;440;p13"/>
            <p:cNvGrpSpPr/>
            <p:nvPr/>
          </p:nvGrpSpPr>
          <p:grpSpPr>
            <a:xfrm rot="10800000">
              <a:off x="1308161" y="4862963"/>
              <a:ext cx="97814" cy="86736"/>
              <a:chOff x="2255186" y="4862963"/>
              <a:chExt cx="97814" cy="86736"/>
            </a:xfrm>
          </p:grpSpPr>
          <p:sp>
            <p:nvSpPr>
              <p:cNvPr id="441" name="Google Shape;441;p13"/>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 name="Google Shape;442;p13"/>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443" name="Google Shape;443;p13"/>
            <p:cNvGrpSpPr/>
            <p:nvPr/>
          </p:nvGrpSpPr>
          <p:grpSpPr>
            <a:xfrm>
              <a:off x="810563" y="4862963"/>
              <a:ext cx="145800" cy="84300"/>
              <a:chOff x="786588" y="4862963"/>
              <a:chExt cx="145800" cy="84300"/>
            </a:xfrm>
          </p:grpSpPr>
          <p:sp>
            <p:nvSpPr>
              <p:cNvPr id="444" name="Google Shape;444;p13"/>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3"/>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 name="Google Shape;446;p13"/>
            <p:cNvGrpSpPr/>
            <p:nvPr/>
          </p:nvGrpSpPr>
          <p:grpSpPr>
            <a:xfrm rot="10800000">
              <a:off x="2703113" y="4865400"/>
              <a:ext cx="145800" cy="84300"/>
              <a:chOff x="786588" y="4862963"/>
              <a:chExt cx="145800" cy="84300"/>
            </a:xfrm>
          </p:grpSpPr>
          <p:sp>
            <p:nvSpPr>
              <p:cNvPr id="447" name="Google Shape;447;p13"/>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3"/>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9" name="Google Shape;449;p13"/>
          <p:cNvSpPr txBox="1"/>
          <p:nvPr>
            <p:ph hasCustomPrompt="1" idx="13" type="title"/>
          </p:nvPr>
        </p:nvSpPr>
        <p:spPr>
          <a:xfrm>
            <a:off x="715100" y="3001063"/>
            <a:ext cx="841200" cy="334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0" name="Google Shape;450;p13"/>
          <p:cNvSpPr txBox="1"/>
          <p:nvPr>
            <p:ph idx="14" type="subTitle"/>
          </p:nvPr>
        </p:nvSpPr>
        <p:spPr>
          <a:xfrm>
            <a:off x="715100" y="3904748"/>
            <a:ext cx="23364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51" name="Google Shape;451;p13"/>
          <p:cNvSpPr txBox="1"/>
          <p:nvPr>
            <p:ph hasCustomPrompt="1" idx="15" type="title"/>
          </p:nvPr>
        </p:nvSpPr>
        <p:spPr>
          <a:xfrm>
            <a:off x="3403800" y="3001013"/>
            <a:ext cx="836700" cy="33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2" name="Google Shape;452;p13"/>
          <p:cNvSpPr txBox="1"/>
          <p:nvPr>
            <p:ph idx="16" type="subTitle"/>
          </p:nvPr>
        </p:nvSpPr>
        <p:spPr>
          <a:xfrm>
            <a:off x="3403800" y="3904748"/>
            <a:ext cx="23364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53" name="Google Shape;453;p13"/>
          <p:cNvSpPr txBox="1"/>
          <p:nvPr>
            <p:ph hasCustomPrompt="1" idx="17" type="title"/>
          </p:nvPr>
        </p:nvSpPr>
        <p:spPr>
          <a:xfrm>
            <a:off x="6094037" y="3001063"/>
            <a:ext cx="836700" cy="33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4" name="Google Shape;454;p13"/>
          <p:cNvSpPr txBox="1"/>
          <p:nvPr>
            <p:ph idx="18" type="subTitle"/>
          </p:nvPr>
        </p:nvSpPr>
        <p:spPr>
          <a:xfrm>
            <a:off x="6094037" y="3904748"/>
            <a:ext cx="23364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55" name="Google Shape;455;p13"/>
          <p:cNvSpPr txBox="1"/>
          <p:nvPr>
            <p:ph idx="19" type="subTitle"/>
          </p:nvPr>
        </p:nvSpPr>
        <p:spPr>
          <a:xfrm>
            <a:off x="715100" y="3454500"/>
            <a:ext cx="2336400" cy="44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56" name="Google Shape;456;p13"/>
          <p:cNvSpPr txBox="1"/>
          <p:nvPr>
            <p:ph idx="20" type="subTitle"/>
          </p:nvPr>
        </p:nvSpPr>
        <p:spPr>
          <a:xfrm>
            <a:off x="3403800" y="3454500"/>
            <a:ext cx="2336400" cy="44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57" name="Google Shape;457;p13"/>
          <p:cNvSpPr txBox="1"/>
          <p:nvPr>
            <p:ph idx="21" type="subTitle"/>
          </p:nvPr>
        </p:nvSpPr>
        <p:spPr>
          <a:xfrm>
            <a:off x="6094037" y="3454500"/>
            <a:ext cx="2336400" cy="44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458" name="Google Shape;458;p13"/>
          <p:cNvGrpSpPr/>
          <p:nvPr/>
        </p:nvGrpSpPr>
        <p:grpSpPr>
          <a:xfrm>
            <a:off x="6844854" y="4668587"/>
            <a:ext cx="1584035" cy="416703"/>
            <a:chOff x="6844854" y="4668587"/>
            <a:chExt cx="1584035" cy="416703"/>
          </a:xfrm>
        </p:grpSpPr>
        <p:sp>
          <p:nvSpPr>
            <p:cNvPr id="459" name="Google Shape;459;p13"/>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 name="Google Shape;460;p13"/>
            <p:cNvGrpSpPr/>
            <p:nvPr/>
          </p:nvGrpSpPr>
          <p:grpSpPr>
            <a:xfrm>
              <a:off x="8054048" y="4823050"/>
              <a:ext cx="138315" cy="107779"/>
              <a:chOff x="1900456" y="4780923"/>
              <a:chExt cx="138315" cy="107779"/>
            </a:xfrm>
          </p:grpSpPr>
          <p:sp>
            <p:nvSpPr>
              <p:cNvPr id="461" name="Google Shape;461;p13"/>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13"/>
              <p:cNvGrpSpPr/>
              <p:nvPr/>
            </p:nvGrpSpPr>
            <p:grpSpPr>
              <a:xfrm>
                <a:off x="1900456" y="4825827"/>
                <a:ext cx="138315" cy="62875"/>
                <a:chOff x="1900456" y="4825827"/>
                <a:chExt cx="138315" cy="62875"/>
              </a:xfrm>
            </p:grpSpPr>
            <p:sp>
              <p:nvSpPr>
                <p:cNvPr id="463" name="Google Shape;463;p13"/>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3"/>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5" name="Google Shape;465;p13"/>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2">
    <p:spTree>
      <p:nvGrpSpPr>
        <p:cNvPr id="466" name="Shape 466"/>
        <p:cNvGrpSpPr/>
        <p:nvPr/>
      </p:nvGrpSpPr>
      <p:grpSpPr>
        <a:xfrm>
          <a:off x="0" y="0"/>
          <a:ext cx="0" cy="0"/>
          <a:chOff x="0" y="0"/>
          <a:chExt cx="0" cy="0"/>
        </a:xfrm>
      </p:grpSpPr>
      <p:sp>
        <p:nvSpPr>
          <p:cNvPr id="467" name="Google Shape;467;p14"/>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4"/>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4"/>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0" name="Google Shape;470;p14"/>
          <p:cNvSpPr txBox="1"/>
          <p:nvPr>
            <p:ph idx="1" type="subTitle"/>
          </p:nvPr>
        </p:nvSpPr>
        <p:spPr>
          <a:xfrm>
            <a:off x="796200" y="2182873"/>
            <a:ext cx="23364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71" name="Google Shape;471;p14"/>
          <p:cNvSpPr txBox="1"/>
          <p:nvPr>
            <p:ph idx="2" type="subTitle"/>
          </p:nvPr>
        </p:nvSpPr>
        <p:spPr>
          <a:xfrm>
            <a:off x="3403800" y="2182873"/>
            <a:ext cx="23364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72" name="Google Shape;472;p14"/>
          <p:cNvSpPr txBox="1"/>
          <p:nvPr>
            <p:ph idx="3" type="subTitle"/>
          </p:nvPr>
        </p:nvSpPr>
        <p:spPr>
          <a:xfrm>
            <a:off x="6011400" y="2182872"/>
            <a:ext cx="23364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73" name="Google Shape;473;p14"/>
          <p:cNvSpPr txBox="1"/>
          <p:nvPr>
            <p:ph idx="4" type="subTitle"/>
          </p:nvPr>
        </p:nvSpPr>
        <p:spPr>
          <a:xfrm>
            <a:off x="796200" y="3970125"/>
            <a:ext cx="2336400" cy="5775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74" name="Google Shape;474;p14"/>
          <p:cNvSpPr txBox="1"/>
          <p:nvPr>
            <p:ph idx="5" type="subTitle"/>
          </p:nvPr>
        </p:nvSpPr>
        <p:spPr>
          <a:xfrm>
            <a:off x="3403800" y="3970125"/>
            <a:ext cx="2336400" cy="5775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75" name="Google Shape;475;p14"/>
          <p:cNvSpPr txBox="1"/>
          <p:nvPr>
            <p:ph idx="6" type="subTitle"/>
          </p:nvPr>
        </p:nvSpPr>
        <p:spPr>
          <a:xfrm>
            <a:off x="6011400" y="3970086"/>
            <a:ext cx="2336400" cy="5775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76" name="Google Shape;476;p14"/>
          <p:cNvSpPr txBox="1"/>
          <p:nvPr>
            <p:ph idx="7" type="subTitle"/>
          </p:nvPr>
        </p:nvSpPr>
        <p:spPr>
          <a:xfrm>
            <a:off x="791300" y="1515600"/>
            <a:ext cx="23364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77" name="Google Shape;477;p14"/>
          <p:cNvSpPr txBox="1"/>
          <p:nvPr>
            <p:ph idx="8" type="subTitle"/>
          </p:nvPr>
        </p:nvSpPr>
        <p:spPr>
          <a:xfrm>
            <a:off x="3403800" y="1515600"/>
            <a:ext cx="23364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78" name="Google Shape;478;p14"/>
          <p:cNvSpPr txBox="1"/>
          <p:nvPr>
            <p:ph idx="9" type="subTitle"/>
          </p:nvPr>
        </p:nvSpPr>
        <p:spPr>
          <a:xfrm>
            <a:off x="6016300" y="1515600"/>
            <a:ext cx="23364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79" name="Google Shape;479;p14"/>
          <p:cNvSpPr txBox="1"/>
          <p:nvPr>
            <p:ph idx="13" type="subTitle"/>
          </p:nvPr>
        </p:nvSpPr>
        <p:spPr>
          <a:xfrm>
            <a:off x="791300" y="3304050"/>
            <a:ext cx="2336400" cy="577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80" name="Google Shape;480;p14"/>
          <p:cNvSpPr txBox="1"/>
          <p:nvPr>
            <p:ph idx="14" type="subTitle"/>
          </p:nvPr>
        </p:nvSpPr>
        <p:spPr>
          <a:xfrm>
            <a:off x="3403650" y="3304050"/>
            <a:ext cx="2336400" cy="577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81" name="Google Shape;481;p14"/>
          <p:cNvSpPr txBox="1"/>
          <p:nvPr>
            <p:ph idx="15" type="subTitle"/>
          </p:nvPr>
        </p:nvSpPr>
        <p:spPr>
          <a:xfrm>
            <a:off x="6011400" y="3304000"/>
            <a:ext cx="2336400" cy="577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82" name="Google Shape;482;p14"/>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 name="Google Shape;483;p14"/>
          <p:cNvGrpSpPr/>
          <p:nvPr/>
        </p:nvGrpSpPr>
        <p:grpSpPr>
          <a:xfrm>
            <a:off x="4380308" y="177933"/>
            <a:ext cx="201427" cy="210169"/>
            <a:chOff x="5143693" y="188357"/>
            <a:chExt cx="153843" cy="160520"/>
          </a:xfrm>
        </p:grpSpPr>
        <p:sp>
          <p:nvSpPr>
            <p:cNvPr id="484" name="Google Shape;484;p14"/>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4"/>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14"/>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 name="Google Shape;487;p14"/>
          <p:cNvGrpSpPr/>
          <p:nvPr/>
        </p:nvGrpSpPr>
        <p:grpSpPr>
          <a:xfrm>
            <a:off x="3643773" y="202655"/>
            <a:ext cx="236409" cy="169294"/>
            <a:chOff x="3740546" y="215105"/>
            <a:chExt cx="180561" cy="129301"/>
          </a:xfrm>
        </p:grpSpPr>
        <p:sp>
          <p:nvSpPr>
            <p:cNvPr id="488" name="Google Shape;488;p14"/>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4"/>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4"/>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 name="Google Shape;491;p14"/>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4"/>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14"/>
          <p:cNvGrpSpPr/>
          <p:nvPr/>
        </p:nvGrpSpPr>
        <p:grpSpPr>
          <a:xfrm>
            <a:off x="8192365" y="205607"/>
            <a:ext cx="236420" cy="186272"/>
            <a:chOff x="8118277" y="187250"/>
            <a:chExt cx="268293" cy="211384"/>
          </a:xfrm>
        </p:grpSpPr>
        <p:sp>
          <p:nvSpPr>
            <p:cNvPr id="494" name="Google Shape;494;p14"/>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4"/>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4"/>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14"/>
          <p:cNvGrpSpPr/>
          <p:nvPr/>
        </p:nvGrpSpPr>
        <p:grpSpPr>
          <a:xfrm>
            <a:off x="715106" y="172001"/>
            <a:ext cx="230574" cy="230597"/>
            <a:chOff x="1869495" y="230908"/>
            <a:chExt cx="117892" cy="117892"/>
          </a:xfrm>
        </p:grpSpPr>
        <p:sp>
          <p:nvSpPr>
            <p:cNvPr id="498" name="Google Shape;498;p14"/>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4"/>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14"/>
          <p:cNvGrpSpPr/>
          <p:nvPr/>
        </p:nvGrpSpPr>
        <p:grpSpPr>
          <a:xfrm>
            <a:off x="715090" y="4722881"/>
            <a:ext cx="2227501" cy="308121"/>
            <a:chOff x="715090" y="4752256"/>
            <a:chExt cx="2227501" cy="308121"/>
          </a:xfrm>
        </p:grpSpPr>
        <p:sp>
          <p:nvSpPr>
            <p:cNvPr id="501" name="Google Shape;501;p14"/>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4"/>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4"/>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4"/>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4"/>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4"/>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 name="Google Shape;507;p14"/>
            <p:cNvGrpSpPr/>
            <p:nvPr/>
          </p:nvGrpSpPr>
          <p:grpSpPr>
            <a:xfrm>
              <a:off x="2255186" y="4862963"/>
              <a:ext cx="97814" cy="86736"/>
              <a:chOff x="2255186" y="4862963"/>
              <a:chExt cx="97814" cy="86736"/>
            </a:xfrm>
          </p:grpSpPr>
          <p:sp>
            <p:nvSpPr>
              <p:cNvPr id="508" name="Google Shape;508;p14"/>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9" name="Google Shape;509;p14"/>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510" name="Google Shape;510;p14"/>
            <p:cNvGrpSpPr/>
            <p:nvPr/>
          </p:nvGrpSpPr>
          <p:grpSpPr>
            <a:xfrm>
              <a:off x="1767461" y="4862963"/>
              <a:ext cx="122764" cy="86736"/>
              <a:chOff x="1779936" y="4862963"/>
              <a:chExt cx="122764" cy="86736"/>
            </a:xfrm>
          </p:grpSpPr>
          <p:grpSp>
            <p:nvGrpSpPr>
              <p:cNvPr id="511" name="Google Shape;511;p14"/>
              <p:cNvGrpSpPr/>
              <p:nvPr/>
            </p:nvGrpSpPr>
            <p:grpSpPr>
              <a:xfrm>
                <a:off x="1779936" y="4862963"/>
                <a:ext cx="97814" cy="86736"/>
                <a:chOff x="2255186" y="4862963"/>
                <a:chExt cx="97814" cy="86736"/>
              </a:xfrm>
            </p:grpSpPr>
            <p:sp>
              <p:nvSpPr>
                <p:cNvPr id="512" name="Google Shape;512;p14"/>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 name="Google Shape;513;p14"/>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514" name="Google Shape;514;p14"/>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515" name="Google Shape;515;p14"/>
            <p:cNvGrpSpPr/>
            <p:nvPr/>
          </p:nvGrpSpPr>
          <p:grpSpPr>
            <a:xfrm rot="10800000">
              <a:off x="1308161" y="4862963"/>
              <a:ext cx="97814" cy="86736"/>
              <a:chOff x="2255186" y="4862963"/>
              <a:chExt cx="97814" cy="86736"/>
            </a:xfrm>
          </p:grpSpPr>
          <p:sp>
            <p:nvSpPr>
              <p:cNvPr id="516" name="Google Shape;516;p14"/>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7" name="Google Shape;517;p14"/>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518" name="Google Shape;518;p14"/>
            <p:cNvGrpSpPr/>
            <p:nvPr/>
          </p:nvGrpSpPr>
          <p:grpSpPr>
            <a:xfrm>
              <a:off x="810563" y="4862963"/>
              <a:ext cx="145800" cy="84300"/>
              <a:chOff x="786588" y="4862963"/>
              <a:chExt cx="145800" cy="84300"/>
            </a:xfrm>
          </p:grpSpPr>
          <p:sp>
            <p:nvSpPr>
              <p:cNvPr id="519" name="Google Shape;519;p14"/>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4"/>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14"/>
            <p:cNvGrpSpPr/>
            <p:nvPr/>
          </p:nvGrpSpPr>
          <p:grpSpPr>
            <a:xfrm rot="10800000">
              <a:off x="2703113" y="4865400"/>
              <a:ext cx="145800" cy="84300"/>
              <a:chOff x="786588" y="4862963"/>
              <a:chExt cx="145800" cy="84300"/>
            </a:xfrm>
          </p:grpSpPr>
          <p:sp>
            <p:nvSpPr>
              <p:cNvPr id="522" name="Google Shape;522;p14"/>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4"/>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 name="Google Shape;524;p14"/>
          <p:cNvGrpSpPr/>
          <p:nvPr/>
        </p:nvGrpSpPr>
        <p:grpSpPr>
          <a:xfrm>
            <a:off x="6844854" y="4668587"/>
            <a:ext cx="1584035" cy="416703"/>
            <a:chOff x="6844854" y="4668587"/>
            <a:chExt cx="1584035" cy="416703"/>
          </a:xfrm>
        </p:grpSpPr>
        <p:sp>
          <p:nvSpPr>
            <p:cNvPr id="525" name="Google Shape;525;p14"/>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 name="Google Shape;526;p14"/>
            <p:cNvGrpSpPr/>
            <p:nvPr/>
          </p:nvGrpSpPr>
          <p:grpSpPr>
            <a:xfrm>
              <a:off x="8054048" y="4823050"/>
              <a:ext cx="138315" cy="107779"/>
              <a:chOff x="1900456" y="4780923"/>
              <a:chExt cx="138315" cy="107779"/>
            </a:xfrm>
          </p:grpSpPr>
          <p:sp>
            <p:nvSpPr>
              <p:cNvPr id="527" name="Google Shape;527;p14"/>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 name="Google Shape;528;p14"/>
              <p:cNvGrpSpPr/>
              <p:nvPr/>
            </p:nvGrpSpPr>
            <p:grpSpPr>
              <a:xfrm>
                <a:off x="1900456" y="4825827"/>
                <a:ext cx="138315" cy="62875"/>
                <a:chOff x="1900456" y="4825827"/>
                <a:chExt cx="138315" cy="62875"/>
              </a:xfrm>
            </p:grpSpPr>
            <p:sp>
              <p:nvSpPr>
                <p:cNvPr id="529" name="Google Shape;529;p14"/>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4"/>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1" name="Google Shape;531;p14"/>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32" name="Shape 532"/>
        <p:cNvGrpSpPr/>
        <p:nvPr/>
      </p:nvGrpSpPr>
      <p:grpSpPr>
        <a:xfrm>
          <a:off x="0" y="0"/>
          <a:ext cx="0" cy="0"/>
          <a:chOff x="0" y="0"/>
          <a:chExt cx="0" cy="0"/>
        </a:xfrm>
      </p:grpSpPr>
      <p:sp>
        <p:nvSpPr>
          <p:cNvPr id="533" name="Google Shape;533;p15"/>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5"/>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 name="Google Shape;535;p15"/>
          <p:cNvGrpSpPr/>
          <p:nvPr/>
        </p:nvGrpSpPr>
        <p:grpSpPr>
          <a:xfrm>
            <a:off x="715090" y="4722881"/>
            <a:ext cx="2227501" cy="308121"/>
            <a:chOff x="715090" y="4752256"/>
            <a:chExt cx="2227501" cy="308121"/>
          </a:xfrm>
        </p:grpSpPr>
        <p:sp>
          <p:nvSpPr>
            <p:cNvPr id="536" name="Google Shape;536;p15"/>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5"/>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5"/>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5"/>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5"/>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5"/>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15"/>
            <p:cNvGrpSpPr/>
            <p:nvPr/>
          </p:nvGrpSpPr>
          <p:grpSpPr>
            <a:xfrm>
              <a:off x="2255186" y="4862963"/>
              <a:ext cx="97814" cy="86736"/>
              <a:chOff x="2255186" y="4862963"/>
              <a:chExt cx="97814" cy="86736"/>
            </a:xfrm>
          </p:grpSpPr>
          <p:sp>
            <p:nvSpPr>
              <p:cNvPr id="543" name="Google Shape;543;p15"/>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4" name="Google Shape;544;p15"/>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545" name="Google Shape;545;p15"/>
            <p:cNvGrpSpPr/>
            <p:nvPr/>
          </p:nvGrpSpPr>
          <p:grpSpPr>
            <a:xfrm>
              <a:off x="1767461" y="4862963"/>
              <a:ext cx="122764" cy="86736"/>
              <a:chOff x="1779936" y="4862963"/>
              <a:chExt cx="122764" cy="86736"/>
            </a:xfrm>
          </p:grpSpPr>
          <p:grpSp>
            <p:nvGrpSpPr>
              <p:cNvPr id="546" name="Google Shape;546;p15"/>
              <p:cNvGrpSpPr/>
              <p:nvPr/>
            </p:nvGrpSpPr>
            <p:grpSpPr>
              <a:xfrm>
                <a:off x="1779936" y="4862963"/>
                <a:ext cx="97814" cy="86736"/>
                <a:chOff x="2255186" y="4862963"/>
                <a:chExt cx="97814" cy="86736"/>
              </a:xfrm>
            </p:grpSpPr>
            <p:sp>
              <p:nvSpPr>
                <p:cNvPr id="547" name="Google Shape;547;p15"/>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8" name="Google Shape;548;p15"/>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549" name="Google Shape;549;p15"/>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550" name="Google Shape;550;p15"/>
            <p:cNvGrpSpPr/>
            <p:nvPr/>
          </p:nvGrpSpPr>
          <p:grpSpPr>
            <a:xfrm rot="10800000">
              <a:off x="1308161" y="4862963"/>
              <a:ext cx="97814" cy="86736"/>
              <a:chOff x="2255186" y="4862963"/>
              <a:chExt cx="97814" cy="86736"/>
            </a:xfrm>
          </p:grpSpPr>
          <p:sp>
            <p:nvSpPr>
              <p:cNvPr id="551" name="Google Shape;551;p15"/>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 name="Google Shape;552;p15"/>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553" name="Google Shape;553;p15"/>
            <p:cNvGrpSpPr/>
            <p:nvPr/>
          </p:nvGrpSpPr>
          <p:grpSpPr>
            <a:xfrm>
              <a:off x="810563" y="4862963"/>
              <a:ext cx="145800" cy="84300"/>
              <a:chOff x="786588" y="4862963"/>
              <a:chExt cx="145800" cy="84300"/>
            </a:xfrm>
          </p:grpSpPr>
          <p:sp>
            <p:nvSpPr>
              <p:cNvPr id="554" name="Google Shape;554;p15"/>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5"/>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 name="Google Shape;556;p15"/>
            <p:cNvGrpSpPr/>
            <p:nvPr/>
          </p:nvGrpSpPr>
          <p:grpSpPr>
            <a:xfrm rot="10800000">
              <a:off x="2703113" y="4865400"/>
              <a:ext cx="145800" cy="84300"/>
              <a:chOff x="786588" y="4862963"/>
              <a:chExt cx="145800" cy="84300"/>
            </a:xfrm>
          </p:grpSpPr>
          <p:sp>
            <p:nvSpPr>
              <p:cNvPr id="557" name="Google Shape;557;p15"/>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5"/>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59" name="Google Shape;559;p15"/>
          <p:cNvSpPr txBox="1"/>
          <p:nvPr>
            <p:ph type="title"/>
          </p:nvPr>
        </p:nvSpPr>
        <p:spPr>
          <a:xfrm>
            <a:off x="1345350" y="3148875"/>
            <a:ext cx="4563900" cy="531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2800">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60" name="Google Shape;560;p15"/>
          <p:cNvSpPr txBox="1"/>
          <p:nvPr>
            <p:ph idx="1" type="subTitle"/>
          </p:nvPr>
        </p:nvSpPr>
        <p:spPr>
          <a:xfrm>
            <a:off x="1345350" y="1408575"/>
            <a:ext cx="6453300" cy="1740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8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561" name="Google Shape;561;p15"/>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 name="Google Shape;562;p15"/>
          <p:cNvGrpSpPr/>
          <p:nvPr/>
        </p:nvGrpSpPr>
        <p:grpSpPr>
          <a:xfrm>
            <a:off x="4380308" y="177933"/>
            <a:ext cx="201427" cy="210169"/>
            <a:chOff x="5143693" y="188357"/>
            <a:chExt cx="153843" cy="160520"/>
          </a:xfrm>
        </p:grpSpPr>
        <p:sp>
          <p:nvSpPr>
            <p:cNvPr id="563" name="Google Shape;563;p15"/>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5"/>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 name="Google Shape;565;p15"/>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 name="Google Shape;566;p15"/>
          <p:cNvGrpSpPr/>
          <p:nvPr/>
        </p:nvGrpSpPr>
        <p:grpSpPr>
          <a:xfrm>
            <a:off x="3643773" y="202655"/>
            <a:ext cx="236409" cy="169294"/>
            <a:chOff x="3740546" y="215105"/>
            <a:chExt cx="180561" cy="129301"/>
          </a:xfrm>
        </p:grpSpPr>
        <p:sp>
          <p:nvSpPr>
            <p:cNvPr id="567" name="Google Shape;567;p15"/>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5"/>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5"/>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 name="Google Shape;570;p15"/>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5"/>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 name="Google Shape;572;p15"/>
          <p:cNvGrpSpPr/>
          <p:nvPr/>
        </p:nvGrpSpPr>
        <p:grpSpPr>
          <a:xfrm>
            <a:off x="8192365" y="205607"/>
            <a:ext cx="236420" cy="186272"/>
            <a:chOff x="8118277" y="187250"/>
            <a:chExt cx="268293" cy="211384"/>
          </a:xfrm>
        </p:grpSpPr>
        <p:sp>
          <p:nvSpPr>
            <p:cNvPr id="573" name="Google Shape;573;p15"/>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5"/>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5"/>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15"/>
          <p:cNvGrpSpPr/>
          <p:nvPr/>
        </p:nvGrpSpPr>
        <p:grpSpPr>
          <a:xfrm>
            <a:off x="715106" y="172001"/>
            <a:ext cx="230574" cy="230597"/>
            <a:chOff x="1869495" y="230908"/>
            <a:chExt cx="117892" cy="117892"/>
          </a:xfrm>
        </p:grpSpPr>
        <p:sp>
          <p:nvSpPr>
            <p:cNvPr id="577" name="Google Shape;577;p15"/>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5"/>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15"/>
          <p:cNvGrpSpPr/>
          <p:nvPr/>
        </p:nvGrpSpPr>
        <p:grpSpPr>
          <a:xfrm>
            <a:off x="6844854" y="4668587"/>
            <a:ext cx="1584035" cy="416703"/>
            <a:chOff x="6844854" y="4668587"/>
            <a:chExt cx="1584035" cy="416703"/>
          </a:xfrm>
        </p:grpSpPr>
        <p:sp>
          <p:nvSpPr>
            <p:cNvPr id="580" name="Google Shape;580;p15"/>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 name="Google Shape;581;p15"/>
            <p:cNvGrpSpPr/>
            <p:nvPr/>
          </p:nvGrpSpPr>
          <p:grpSpPr>
            <a:xfrm>
              <a:off x="8054048" y="4823050"/>
              <a:ext cx="138315" cy="107779"/>
              <a:chOff x="1900456" y="4780923"/>
              <a:chExt cx="138315" cy="107779"/>
            </a:xfrm>
          </p:grpSpPr>
          <p:sp>
            <p:nvSpPr>
              <p:cNvPr id="582" name="Google Shape;582;p15"/>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 name="Google Shape;583;p15"/>
              <p:cNvGrpSpPr/>
              <p:nvPr/>
            </p:nvGrpSpPr>
            <p:grpSpPr>
              <a:xfrm>
                <a:off x="1900456" y="4825827"/>
                <a:ext cx="138315" cy="62875"/>
                <a:chOff x="1900456" y="4825827"/>
                <a:chExt cx="138315" cy="62875"/>
              </a:xfrm>
            </p:grpSpPr>
            <p:sp>
              <p:nvSpPr>
                <p:cNvPr id="584" name="Google Shape;584;p15"/>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5"/>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6" name="Google Shape;586;p15"/>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87" name="Shape 587"/>
        <p:cNvGrpSpPr/>
        <p:nvPr/>
      </p:nvGrpSpPr>
      <p:grpSpPr>
        <a:xfrm>
          <a:off x="0" y="0"/>
          <a:ext cx="0" cy="0"/>
          <a:chOff x="0" y="0"/>
          <a:chExt cx="0" cy="0"/>
        </a:xfrm>
      </p:grpSpPr>
      <p:sp>
        <p:nvSpPr>
          <p:cNvPr id="588" name="Google Shape;588;p16"/>
          <p:cNvSpPr txBox="1"/>
          <p:nvPr>
            <p:ph idx="1" type="subTitle"/>
          </p:nvPr>
        </p:nvSpPr>
        <p:spPr>
          <a:xfrm>
            <a:off x="720000" y="2400725"/>
            <a:ext cx="3628200" cy="9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89" name="Google Shape;589;p16"/>
          <p:cNvSpPr txBox="1"/>
          <p:nvPr>
            <p:ph type="title"/>
          </p:nvPr>
        </p:nvSpPr>
        <p:spPr>
          <a:xfrm>
            <a:off x="720000" y="1573925"/>
            <a:ext cx="3628200" cy="826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sz="34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90" name="Google Shape;590;p16"/>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6"/>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 name="Google Shape;592;p16"/>
          <p:cNvGrpSpPr/>
          <p:nvPr/>
        </p:nvGrpSpPr>
        <p:grpSpPr>
          <a:xfrm>
            <a:off x="715090" y="4722881"/>
            <a:ext cx="2227501" cy="308121"/>
            <a:chOff x="715090" y="4752256"/>
            <a:chExt cx="2227501" cy="308121"/>
          </a:xfrm>
        </p:grpSpPr>
        <p:sp>
          <p:nvSpPr>
            <p:cNvPr id="593" name="Google Shape;593;p16"/>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6"/>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6"/>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6"/>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6"/>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6"/>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 name="Google Shape;599;p16"/>
            <p:cNvGrpSpPr/>
            <p:nvPr/>
          </p:nvGrpSpPr>
          <p:grpSpPr>
            <a:xfrm>
              <a:off x="2255186" y="4862963"/>
              <a:ext cx="97814" cy="86736"/>
              <a:chOff x="2255186" y="4862963"/>
              <a:chExt cx="97814" cy="86736"/>
            </a:xfrm>
          </p:grpSpPr>
          <p:sp>
            <p:nvSpPr>
              <p:cNvPr id="600" name="Google Shape;600;p16"/>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1" name="Google Shape;601;p16"/>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602" name="Google Shape;602;p16"/>
            <p:cNvGrpSpPr/>
            <p:nvPr/>
          </p:nvGrpSpPr>
          <p:grpSpPr>
            <a:xfrm>
              <a:off x="1767461" y="4862963"/>
              <a:ext cx="122764" cy="86736"/>
              <a:chOff x="1779936" y="4862963"/>
              <a:chExt cx="122764" cy="86736"/>
            </a:xfrm>
          </p:grpSpPr>
          <p:grpSp>
            <p:nvGrpSpPr>
              <p:cNvPr id="603" name="Google Shape;603;p16"/>
              <p:cNvGrpSpPr/>
              <p:nvPr/>
            </p:nvGrpSpPr>
            <p:grpSpPr>
              <a:xfrm>
                <a:off x="1779936" y="4862963"/>
                <a:ext cx="97814" cy="86736"/>
                <a:chOff x="2255186" y="4862963"/>
                <a:chExt cx="97814" cy="86736"/>
              </a:xfrm>
            </p:grpSpPr>
            <p:sp>
              <p:nvSpPr>
                <p:cNvPr id="604" name="Google Shape;604;p16"/>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 name="Google Shape;605;p16"/>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606" name="Google Shape;606;p16"/>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607" name="Google Shape;607;p16"/>
            <p:cNvGrpSpPr/>
            <p:nvPr/>
          </p:nvGrpSpPr>
          <p:grpSpPr>
            <a:xfrm rot="10800000">
              <a:off x="1308161" y="4862963"/>
              <a:ext cx="97814" cy="86736"/>
              <a:chOff x="2255186" y="4862963"/>
              <a:chExt cx="97814" cy="86736"/>
            </a:xfrm>
          </p:grpSpPr>
          <p:sp>
            <p:nvSpPr>
              <p:cNvPr id="608" name="Google Shape;608;p16"/>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9" name="Google Shape;609;p16"/>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610" name="Google Shape;610;p16"/>
            <p:cNvGrpSpPr/>
            <p:nvPr/>
          </p:nvGrpSpPr>
          <p:grpSpPr>
            <a:xfrm>
              <a:off x="810563" y="4862963"/>
              <a:ext cx="145800" cy="84300"/>
              <a:chOff x="786588" y="4862963"/>
              <a:chExt cx="145800" cy="84300"/>
            </a:xfrm>
          </p:grpSpPr>
          <p:sp>
            <p:nvSpPr>
              <p:cNvPr id="611" name="Google Shape;611;p16"/>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6"/>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16"/>
            <p:cNvGrpSpPr/>
            <p:nvPr/>
          </p:nvGrpSpPr>
          <p:grpSpPr>
            <a:xfrm rot="10800000">
              <a:off x="2703113" y="4865400"/>
              <a:ext cx="145800" cy="84300"/>
              <a:chOff x="786588" y="4862963"/>
              <a:chExt cx="145800" cy="84300"/>
            </a:xfrm>
          </p:grpSpPr>
          <p:sp>
            <p:nvSpPr>
              <p:cNvPr id="614" name="Google Shape;614;p16"/>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6"/>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6" name="Google Shape;616;p16"/>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 name="Google Shape;617;p16"/>
          <p:cNvGrpSpPr/>
          <p:nvPr/>
        </p:nvGrpSpPr>
        <p:grpSpPr>
          <a:xfrm>
            <a:off x="4380308" y="177933"/>
            <a:ext cx="201427" cy="210169"/>
            <a:chOff x="5143693" y="188357"/>
            <a:chExt cx="153843" cy="160520"/>
          </a:xfrm>
        </p:grpSpPr>
        <p:sp>
          <p:nvSpPr>
            <p:cNvPr id="618" name="Google Shape;618;p16"/>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6"/>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 name="Google Shape;620;p16"/>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 name="Google Shape;621;p16"/>
          <p:cNvGrpSpPr/>
          <p:nvPr/>
        </p:nvGrpSpPr>
        <p:grpSpPr>
          <a:xfrm>
            <a:off x="3643773" y="202655"/>
            <a:ext cx="236409" cy="169294"/>
            <a:chOff x="3740546" y="215105"/>
            <a:chExt cx="180561" cy="129301"/>
          </a:xfrm>
        </p:grpSpPr>
        <p:sp>
          <p:nvSpPr>
            <p:cNvPr id="622" name="Google Shape;622;p16"/>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6"/>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6"/>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 name="Google Shape;625;p16"/>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6"/>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 name="Google Shape;627;p16"/>
          <p:cNvGrpSpPr/>
          <p:nvPr/>
        </p:nvGrpSpPr>
        <p:grpSpPr>
          <a:xfrm>
            <a:off x="8192365" y="205607"/>
            <a:ext cx="236420" cy="186272"/>
            <a:chOff x="8118277" y="187250"/>
            <a:chExt cx="268293" cy="211384"/>
          </a:xfrm>
        </p:grpSpPr>
        <p:sp>
          <p:nvSpPr>
            <p:cNvPr id="628" name="Google Shape;628;p16"/>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6"/>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6"/>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16"/>
          <p:cNvGrpSpPr/>
          <p:nvPr/>
        </p:nvGrpSpPr>
        <p:grpSpPr>
          <a:xfrm>
            <a:off x="715106" y="172001"/>
            <a:ext cx="230574" cy="230597"/>
            <a:chOff x="1869495" y="230908"/>
            <a:chExt cx="117892" cy="117892"/>
          </a:xfrm>
        </p:grpSpPr>
        <p:sp>
          <p:nvSpPr>
            <p:cNvPr id="632" name="Google Shape;632;p16"/>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6"/>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 name="Google Shape;634;p16"/>
          <p:cNvGrpSpPr/>
          <p:nvPr/>
        </p:nvGrpSpPr>
        <p:grpSpPr>
          <a:xfrm>
            <a:off x="6844854" y="4668587"/>
            <a:ext cx="1584035" cy="416703"/>
            <a:chOff x="6844854" y="4668587"/>
            <a:chExt cx="1584035" cy="416703"/>
          </a:xfrm>
        </p:grpSpPr>
        <p:sp>
          <p:nvSpPr>
            <p:cNvPr id="635" name="Google Shape;635;p16"/>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 name="Google Shape;636;p16"/>
            <p:cNvGrpSpPr/>
            <p:nvPr/>
          </p:nvGrpSpPr>
          <p:grpSpPr>
            <a:xfrm>
              <a:off x="8054048" y="4823050"/>
              <a:ext cx="138315" cy="107779"/>
              <a:chOff x="1900456" y="4780923"/>
              <a:chExt cx="138315" cy="107779"/>
            </a:xfrm>
          </p:grpSpPr>
          <p:sp>
            <p:nvSpPr>
              <p:cNvPr id="637" name="Google Shape;637;p16"/>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 name="Google Shape;638;p16"/>
              <p:cNvGrpSpPr/>
              <p:nvPr/>
            </p:nvGrpSpPr>
            <p:grpSpPr>
              <a:xfrm>
                <a:off x="1900456" y="4825827"/>
                <a:ext cx="138315" cy="62875"/>
                <a:chOff x="1900456" y="4825827"/>
                <a:chExt cx="138315" cy="62875"/>
              </a:xfrm>
            </p:grpSpPr>
            <p:sp>
              <p:nvSpPr>
                <p:cNvPr id="639" name="Google Shape;639;p16"/>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6"/>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41" name="Google Shape;641;p16"/>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642" name="Shape 642"/>
        <p:cNvGrpSpPr/>
        <p:nvPr/>
      </p:nvGrpSpPr>
      <p:grpSpPr>
        <a:xfrm>
          <a:off x="0" y="0"/>
          <a:ext cx="0" cy="0"/>
          <a:chOff x="0" y="0"/>
          <a:chExt cx="0" cy="0"/>
        </a:xfrm>
      </p:grpSpPr>
      <p:sp>
        <p:nvSpPr>
          <p:cNvPr id="643" name="Google Shape;643;p17"/>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7"/>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7"/>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 name="Google Shape;646;p17"/>
          <p:cNvGrpSpPr/>
          <p:nvPr/>
        </p:nvGrpSpPr>
        <p:grpSpPr>
          <a:xfrm>
            <a:off x="4380308" y="177933"/>
            <a:ext cx="201427" cy="210169"/>
            <a:chOff x="5143693" y="188357"/>
            <a:chExt cx="153843" cy="160520"/>
          </a:xfrm>
        </p:grpSpPr>
        <p:sp>
          <p:nvSpPr>
            <p:cNvPr id="647" name="Google Shape;647;p17"/>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7"/>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 name="Google Shape;649;p17"/>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 name="Google Shape;650;p17"/>
          <p:cNvGrpSpPr/>
          <p:nvPr/>
        </p:nvGrpSpPr>
        <p:grpSpPr>
          <a:xfrm>
            <a:off x="3643773" y="202655"/>
            <a:ext cx="236409" cy="169294"/>
            <a:chOff x="3740546" y="215105"/>
            <a:chExt cx="180561" cy="129301"/>
          </a:xfrm>
        </p:grpSpPr>
        <p:sp>
          <p:nvSpPr>
            <p:cNvPr id="651" name="Google Shape;651;p17"/>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7"/>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7"/>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17"/>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7"/>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 name="Google Shape;656;p17"/>
          <p:cNvGrpSpPr/>
          <p:nvPr/>
        </p:nvGrpSpPr>
        <p:grpSpPr>
          <a:xfrm>
            <a:off x="8192365" y="205607"/>
            <a:ext cx="236420" cy="186272"/>
            <a:chOff x="8118277" y="187250"/>
            <a:chExt cx="268293" cy="211384"/>
          </a:xfrm>
        </p:grpSpPr>
        <p:sp>
          <p:nvSpPr>
            <p:cNvPr id="657" name="Google Shape;657;p17"/>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7"/>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7"/>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17"/>
          <p:cNvGrpSpPr/>
          <p:nvPr/>
        </p:nvGrpSpPr>
        <p:grpSpPr>
          <a:xfrm>
            <a:off x="715106" y="172001"/>
            <a:ext cx="230574" cy="230597"/>
            <a:chOff x="1869495" y="230908"/>
            <a:chExt cx="117892" cy="117892"/>
          </a:xfrm>
        </p:grpSpPr>
        <p:sp>
          <p:nvSpPr>
            <p:cNvPr id="661" name="Google Shape;661;p17"/>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7"/>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17"/>
          <p:cNvGrpSpPr/>
          <p:nvPr/>
        </p:nvGrpSpPr>
        <p:grpSpPr>
          <a:xfrm>
            <a:off x="715090" y="4722881"/>
            <a:ext cx="2227501" cy="308121"/>
            <a:chOff x="715090" y="4752256"/>
            <a:chExt cx="2227501" cy="308121"/>
          </a:xfrm>
        </p:grpSpPr>
        <p:sp>
          <p:nvSpPr>
            <p:cNvPr id="664" name="Google Shape;664;p17"/>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7"/>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7"/>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7"/>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7"/>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7"/>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 name="Google Shape;670;p17"/>
            <p:cNvGrpSpPr/>
            <p:nvPr/>
          </p:nvGrpSpPr>
          <p:grpSpPr>
            <a:xfrm>
              <a:off x="2255186" y="4862963"/>
              <a:ext cx="97814" cy="86736"/>
              <a:chOff x="2255186" y="4862963"/>
              <a:chExt cx="97814" cy="86736"/>
            </a:xfrm>
          </p:grpSpPr>
          <p:sp>
            <p:nvSpPr>
              <p:cNvPr id="671" name="Google Shape;671;p17"/>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 name="Google Shape;672;p17"/>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673" name="Google Shape;673;p17"/>
            <p:cNvGrpSpPr/>
            <p:nvPr/>
          </p:nvGrpSpPr>
          <p:grpSpPr>
            <a:xfrm>
              <a:off x="1767461" y="4862963"/>
              <a:ext cx="122764" cy="86736"/>
              <a:chOff x="1779936" y="4862963"/>
              <a:chExt cx="122764" cy="86736"/>
            </a:xfrm>
          </p:grpSpPr>
          <p:grpSp>
            <p:nvGrpSpPr>
              <p:cNvPr id="674" name="Google Shape;674;p17"/>
              <p:cNvGrpSpPr/>
              <p:nvPr/>
            </p:nvGrpSpPr>
            <p:grpSpPr>
              <a:xfrm>
                <a:off x="1779936" y="4862963"/>
                <a:ext cx="97814" cy="86736"/>
                <a:chOff x="2255186" y="4862963"/>
                <a:chExt cx="97814" cy="86736"/>
              </a:xfrm>
            </p:grpSpPr>
            <p:sp>
              <p:nvSpPr>
                <p:cNvPr id="675" name="Google Shape;675;p17"/>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6" name="Google Shape;676;p17"/>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677" name="Google Shape;677;p17"/>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678" name="Google Shape;678;p17"/>
            <p:cNvGrpSpPr/>
            <p:nvPr/>
          </p:nvGrpSpPr>
          <p:grpSpPr>
            <a:xfrm rot="10800000">
              <a:off x="1308161" y="4862963"/>
              <a:ext cx="97814" cy="86736"/>
              <a:chOff x="2255186" y="4862963"/>
              <a:chExt cx="97814" cy="86736"/>
            </a:xfrm>
          </p:grpSpPr>
          <p:sp>
            <p:nvSpPr>
              <p:cNvPr id="679" name="Google Shape;679;p17"/>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0" name="Google Shape;680;p17"/>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681" name="Google Shape;681;p17"/>
            <p:cNvGrpSpPr/>
            <p:nvPr/>
          </p:nvGrpSpPr>
          <p:grpSpPr>
            <a:xfrm>
              <a:off x="810563" y="4862963"/>
              <a:ext cx="145800" cy="84300"/>
              <a:chOff x="786588" y="4862963"/>
              <a:chExt cx="145800" cy="84300"/>
            </a:xfrm>
          </p:grpSpPr>
          <p:sp>
            <p:nvSpPr>
              <p:cNvPr id="682" name="Google Shape;682;p17"/>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17"/>
            <p:cNvGrpSpPr/>
            <p:nvPr/>
          </p:nvGrpSpPr>
          <p:grpSpPr>
            <a:xfrm rot="10800000">
              <a:off x="2703113" y="4865400"/>
              <a:ext cx="145800" cy="84300"/>
              <a:chOff x="786588" y="4862963"/>
              <a:chExt cx="145800" cy="84300"/>
            </a:xfrm>
          </p:grpSpPr>
          <p:sp>
            <p:nvSpPr>
              <p:cNvPr id="685" name="Google Shape;685;p17"/>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87" name="Google Shape;687;p17"/>
          <p:cNvSpPr txBox="1"/>
          <p:nvPr>
            <p:ph idx="1" type="subTitle"/>
          </p:nvPr>
        </p:nvSpPr>
        <p:spPr>
          <a:xfrm>
            <a:off x="1627825" y="1648425"/>
            <a:ext cx="4544400" cy="579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2pPr>
            <a:lvl3pPr lvl="2"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3pPr>
            <a:lvl4pPr lvl="3"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4pPr>
            <a:lvl5pPr lvl="4"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5pPr>
            <a:lvl6pPr lvl="5"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6pPr>
            <a:lvl7pPr lvl="6"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7pPr>
            <a:lvl8pPr lvl="7"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8pPr>
            <a:lvl9pPr lvl="8"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9pPr>
          </a:lstStyle>
          <a:p/>
        </p:txBody>
      </p:sp>
      <p:sp>
        <p:nvSpPr>
          <p:cNvPr id="688" name="Google Shape;688;p17"/>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89" name="Google Shape;689;p17"/>
          <p:cNvSpPr txBox="1"/>
          <p:nvPr>
            <p:ph idx="2" type="subTitle"/>
          </p:nvPr>
        </p:nvSpPr>
        <p:spPr>
          <a:xfrm>
            <a:off x="1627825" y="1233575"/>
            <a:ext cx="4544400" cy="4149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1pPr>
            <a:lvl2pPr lvl="1"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2pPr>
            <a:lvl3pPr lvl="2"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3pPr>
            <a:lvl4pPr lvl="3"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4pPr>
            <a:lvl5pPr lvl="4"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5pPr>
            <a:lvl6pPr lvl="5"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6pPr>
            <a:lvl7pPr lvl="6"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7pPr>
            <a:lvl8pPr lvl="7"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8pPr>
            <a:lvl9pPr lvl="8"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9pPr>
          </a:lstStyle>
          <a:p/>
        </p:txBody>
      </p:sp>
      <p:sp>
        <p:nvSpPr>
          <p:cNvPr id="690" name="Google Shape;690;p17"/>
          <p:cNvSpPr txBox="1"/>
          <p:nvPr>
            <p:ph idx="3" type="subTitle"/>
          </p:nvPr>
        </p:nvSpPr>
        <p:spPr>
          <a:xfrm>
            <a:off x="2835950" y="2776525"/>
            <a:ext cx="4544100" cy="5790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1pPr>
            <a:lvl2pPr lvl="1" rtl="0">
              <a:lnSpc>
                <a:spcPct val="100000"/>
              </a:lnSpc>
              <a:spcBef>
                <a:spcPts val="160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2pPr>
            <a:lvl3pPr lvl="2"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3pPr>
            <a:lvl4pPr lvl="3"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4pPr>
            <a:lvl5pPr lvl="4"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5pPr>
            <a:lvl6pPr lvl="5"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6pPr>
            <a:lvl7pPr lvl="6"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7pPr>
            <a:lvl8pPr lvl="7"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8pPr>
            <a:lvl9pPr lvl="8"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9pPr>
          </a:lstStyle>
          <a:p/>
        </p:txBody>
      </p:sp>
      <p:sp>
        <p:nvSpPr>
          <p:cNvPr id="691" name="Google Shape;691;p17"/>
          <p:cNvSpPr txBox="1"/>
          <p:nvPr>
            <p:ph idx="4" type="subTitle"/>
          </p:nvPr>
        </p:nvSpPr>
        <p:spPr>
          <a:xfrm>
            <a:off x="2836105" y="2361675"/>
            <a:ext cx="4544100" cy="414900"/>
          </a:xfrm>
          <a:prstGeom prst="rect">
            <a:avLst/>
          </a:prstGeom>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1pPr>
            <a:lvl2pPr lvl="1"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2pPr>
            <a:lvl3pPr lvl="2"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3pPr>
            <a:lvl4pPr lvl="3"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4pPr>
            <a:lvl5pPr lvl="4"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5pPr>
            <a:lvl6pPr lvl="5"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6pPr>
            <a:lvl7pPr lvl="6"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7pPr>
            <a:lvl8pPr lvl="7"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8pPr>
            <a:lvl9pPr lvl="8"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9pPr>
          </a:lstStyle>
          <a:p/>
        </p:txBody>
      </p:sp>
      <p:sp>
        <p:nvSpPr>
          <p:cNvPr id="692" name="Google Shape;692;p17"/>
          <p:cNvSpPr txBox="1"/>
          <p:nvPr>
            <p:ph idx="5" type="subTitle"/>
          </p:nvPr>
        </p:nvSpPr>
        <p:spPr>
          <a:xfrm>
            <a:off x="1627825" y="3900450"/>
            <a:ext cx="4544400" cy="5790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1pPr>
            <a:lvl2pPr lvl="1" rtl="0">
              <a:lnSpc>
                <a:spcPct val="100000"/>
              </a:lnSpc>
              <a:spcBef>
                <a:spcPts val="160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2pPr>
            <a:lvl3pPr lvl="2"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3pPr>
            <a:lvl4pPr lvl="3"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4pPr>
            <a:lvl5pPr lvl="4"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5pPr>
            <a:lvl6pPr lvl="5"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6pPr>
            <a:lvl7pPr lvl="6"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7pPr>
            <a:lvl8pPr lvl="7"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8pPr>
            <a:lvl9pPr lvl="8"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9pPr>
          </a:lstStyle>
          <a:p/>
        </p:txBody>
      </p:sp>
      <p:sp>
        <p:nvSpPr>
          <p:cNvPr id="693" name="Google Shape;693;p17"/>
          <p:cNvSpPr txBox="1"/>
          <p:nvPr>
            <p:ph idx="6" type="subTitle"/>
          </p:nvPr>
        </p:nvSpPr>
        <p:spPr>
          <a:xfrm>
            <a:off x="1627825" y="3485600"/>
            <a:ext cx="4544400" cy="4149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1pPr>
            <a:lvl2pPr lvl="1"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2pPr>
            <a:lvl3pPr lvl="2"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3pPr>
            <a:lvl4pPr lvl="3"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4pPr>
            <a:lvl5pPr lvl="4"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5pPr>
            <a:lvl6pPr lvl="5"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6pPr>
            <a:lvl7pPr lvl="6"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7pPr>
            <a:lvl8pPr lvl="7"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8pPr>
            <a:lvl9pPr lvl="8"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9pPr>
          </a:lstStyle>
          <a:p/>
        </p:txBody>
      </p:sp>
      <p:grpSp>
        <p:nvGrpSpPr>
          <p:cNvPr id="694" name="Google Shape;694;p17"/>
          <p:cNvGrpSpPr/>
          <p:nvPr/>
        </p:nvGrpSpPr>
        <p:grpSpPr>
          <a:xfrm>
            <a:off x="6844854" y="4668587"/>
            <a:ext cx="1584035" cy="416703"/>
            <a:chOff x="6844854" y="4668587"/>
            <a:chExt cx="1584035" cy="416703"/>
          </a:xfrm>
        </p:grpSpPr>
        <p:sp>
          <p:nvSpPr>
            <p:cNvPr id="695" name="Google Shape;695;p17"/>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 name="Google Shape;696;p17"/>
            <p:cNvGrpSpPr/>
            <p:nvPr/>
          </p:nvGrpSpPr>
          <p:grpSpPr>
            <a:xfrm>
              <a:off x="8054048" y="4823050"/>
              <a:ext cx="138315" cy="107779"/>
              <a:chOff x="1900456" y="4780923"/>
              <a:chExt cx="138315" cy="107779"/>
            </a:xfrm>
          </p:grpSpPr>
          <p:sp>
            <p:nvSpPr>
              <p:cNvPr id="697" name="Google Shape;697;p17"/>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 name="Google Shape;698;p17"/>
              <p:cNvGrpSpPr/>
              <p:nvPr/>
            </p:nvGrpSpPr>
            <p:grpSpPr>
              <a:xfrm>
                <a:off x="1900456" y="4825827"/>
                <a:ext cx="138315" cy="62875"/>
                <a:chOff x="1900456" y="4825827"/>
                <a:chExt cx="138315" cy="62875"/>
              </a:xfrm>
            </p:grpSpPr>
            <p:sp>
              <p:nvSpPr>
                <p:cNvPr id="699" name="Google Shape;699;p17"/>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7"/>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1" name="Google Shape;701;p17"/>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BLANK_1_1_1_2_2">
    <p:spTree>
      <p:nvGrpSpPr>
        <p:cNvPr id="702" name="Shape 702"/>
        <p:cNvGrpSpPr/>
        <p:nvPr/>
      </p:nvGrpSpPr>
      <p:grpSpPr>
        <a:xfrm>
          <a:off x="0" y="0"/>
          <a:ext cx="0" cy="0"/>
          <a:chOff x="0" y="0"/>
          <a:chExt cx="0" cy="0"/>
        </a:xfrm>
      </p:grpSpPr>
      <p:sp>
        <p:nvSpPr>
          <p:cNvPr id="703" name="Google Shape;703;p18"/>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 name="Google Shape;706;p18"/>
          <p:cNvGrpSpPr/>
          <p:nvPr/>
        </p:nvGrpSpPr>
        <p:grpSpPr>
          <a:xfrm>
            <a:off x="4380308" y="177933"/>
            <a:ext cx="201427" cy="210169"/>
            <a:chOff x="5143693" y="188357"/>
            <a:chExt cx="153843" cy="160520"/>
          </a:xfrm>
        </p:grpSpPr>
        <p:sp>
          <p:nvSpPr>
            <p:cNvPr id="707" name="Google Shape;707;p18"/>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 name="Google Shape;709;p18"/>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 name="Google Shape;710;p18"/>
          <p:cNvGrpSpPr/>
          <p:nvPr/>
        </p:nvGrpSpPr>
        <p:grpSpPr>
          <a:xfrm>
            <a:off x="3643773" y="202655"/>
            <a:ext cx="236409" cy="169294"/>
            <a:chOff x="3740546" y="215105"/>
            <a:chExt cx="180561" cy="129301"/>
          </a:xfrm>
        </p:grpSpPr>
        <p:sp>
          <p:nvSpPr>
            <p:cNvPr id="711" name="Google Shape;711;p18"/>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8"/>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8"/>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 name="Google Shape;714;p18"/>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 name="Google Shape;716;p18"/>
          <p:cNvGrpSpPr/>
          <p:nvPr/>
        </p:nvGrpSpPr>
        <p:grpSpPr>
          <a:xfrm>
            <a:off x="8192365" y="205607"/>
            <a:ext cx="236420" cy="186272"/>
            <a:chOff x="8118277" y="187250"/>
            <a:chExt cx="268293" cy="211384"/>
          </a:xfrm>
        </p:grpSpPr>
        <p:sp>
          <p:nvSpPr>
            <p:cNvPr id="717" name="Google Shape;717;p18"/>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18"/>
          <p:cNvGrpSpPr/>
          <p:nvPr/>
        </p:nvGrpSpPr>
        <p:grpSpPr>
          <a:xfrm>
            <a:off x="715106" y="172001"/>
            <a:ext cx="230574" cy="230597"/>
            <a:chOff x="1869495" y="230908"/>
            <a:chExt cx="117892" cy="117892"/>
          </a:xfrm>
        </p:grpSpPr>
        <p:sp>
          <p:nvSpPr>
            <p:cNvPr id="721" name="Google Shape;721;p18"/>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8"/>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18"/>
          <p:cNvGrpSpPr/>
          <p:nvPr/>
        </p:nvGrpSpPr>
        <p:grpSpPr>
          <a:xfrm>
            <a:off x="715090" y="4722881"/>
            <a:ext cx="2227501" cy="308121"/>
            <a:chOff x="715090" y="4752256"/>
            <a:chExt cx="2227501" cy="308121"/>
          </a:xfrm>
        </p:grpSpPr>
        <p:sp>
          <p:nvSpPr>
            <p:cNvPr id="724" name="Google Shape;724;p18"/>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8"/>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8"/>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8"/>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8"/>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8"/>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 name="Google Shape;730;p18"/>
            <p:cNvGrpSpPr/>
            <p:nvPr/>
          </p:nvGrpSpPr>
          <p:grpSpPr>
            <a:xfrm>
              <a:off x="2255186" y="4862963"/>
              <a:ext cx="97814" cy="86736"/>
              <a:chOff x="2255186" y="4862963"/>
              <a:chExt cx="97814" cy="86736"/>
            </a:xfrm>
          </p:grpSpPr>
          <p:sp>
            <p:nvSpPr>
              <p:cNvPr id="731" name="Google Shape;731;p18"/>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2" name="Google Shape;732;p18"/>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733" name="Google Shape;733;p18"/>
            <p:cNvGrpSpPr/>
            <p:nvPr/>
          </p:nvGrpSpPr>
          <p:grpSpPr>
            <a:xfrm>
              <a:off x="1767461" y="4862963"/>
              <a:ext cx="122764" cy="86736"/>
              <a:chOff x="1779936" y="4862963"/>
              <a:chExt cx="122764" cy="86736"/>
            </a:xfrm>
          </p:grpSpPr>
          <p:grpSp>
            <p:nvGrpSpPr>
              <p:cNvPr id="734" name="Google Shape;734;p18"/>
              <p:cNvGrpSpPr/>
              <p:nvPr/>
            </p:nvGrpSpPr>
            <p:grpSpPr>
              <a:xfrm>
                <a:off x="1779936" y="4862963"/>
                <a:ext cx="97814" cy="86736"/>
                <a:chOff x="2255186" y="4862963"/>
                <a:chExt cx="97814" cy="86736"/>
              </a:xfrm>
            </p:grpSpPr>
            <p:sp>
              <p:nvSpPr>
                <p:cNvPr id="735" name="Google Shape;735;p18"/>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6" name="Google Shape;736;p18"/>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737" name="Google Shape;737;p18"/>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738" name="Google Shape;738;p18"/>
            <p:cNvGrpSpPr/>
            <p:nvPr/>
          </p:nvGrpSpPr>
          <p:grpSpPr>
            <a:xfrm rot="10800000">
              <a:off x="1308161" y="4862963"/>
              <a:ext cx="97814" cy="86736"/>
              <a:chOff x="2255186" y="4862963"/>
              <a:chExt cx="97814" cy="86736"/>
            </a:xfrm>
          </p:grpSpPr>
          <p:sp>
            <p:nvSpPr>
              <p:cNvPr id="739" name="Google Shape;739;p18"/>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0" name="Google Shape;740;p18"/>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741" name="Google Shape;741;p18"/>
            <p:cNvGrpSpPr/>
            <p:nvPr/>
          </p:nvGrpSpPr>
          <p:grpSpPr>
            <a:xfrm>
              <a:off x="810563" y="4862963"/>
              <a:ext cx="145800" cy="84300"/>
              <a:chOff x="786588" y="4862963"/>
              <a:chExt cx="145800" cy="84300"/>
            </a:xfrm>
          </p:grpSpPr>
          <p:sp>
            <p:nvSpPr>
              <p:cNvPr id="742" name="Google Shape;742;p18"/>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8"/>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18"/>
            <p:cNvGrpSpPr/>
            <p:nvPr/>
          </p:nvGrpSpPr>
          <p:grpSpPr>
            <a:xfrm rot="10800000">
              <a:off x="2703113" y="4865400"/>
              <a:ext cx="145800" cy="84300"/>
              <a:chOff x="786588" y="4862963"/>
              <a:chExt cx="145800" cy="84300"/>
            </a:xfrm>
          </p:grpSpPr>
          <p:sp>
            <p:nvSpPr>
              <p:cNvPr id="745" name="Google Shape;745;p18"/>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8"/>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7" name="Google Shape;747;p18"/>
          <p:cNvSpPr txBox="1"/>
          <p:nvPr>
            <p:ph idx="1" type="subTitle"/>
          </p:nvPr>
        </p:nvSpPr>
        <p:spPr>
          <a:xfrm>
            <a:off x="1665725" y="1648425"/>
            <a:ext cx="6765000" cy="5790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1pPr>
            <a:lvl2pPr lvl="1"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2pPr>
            <a:lvl3pPr lvl="2"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3pPr>
            <a:lvl4pPr lvl="3"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4pPr>
            <a:lvl5pPr lvl="4"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5pPr>
            <a:lvl6pPr lvl="5"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6pPr>
            <a:lvl7pPr lvl="6"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7pPr>
            <a:lvl8pPr lvl="7"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8pPr>
            <a:lvl9pPr lvl="8"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9pPr>
          </a:lstStyle>
          <a:p/>
        </p:txBody>
      </p:sp>
      <p:sp>
        <p:nvSpPr>
          <p:cNvPr id="748" name="Google Shape;748;p18"/>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49" name="Google Shape;749;p18"/>
          <p:cNvSpPr txBox="1"/>
          <p:nvPr>
            <p:ph idx="2" type="subTitle"/>
          </p:nvPr>
        </p:nvSpPr>
        <p:spPr>
          <a:xfrm>
            <a:off x="1665725" y="1233575"/>
            <a:ext cx="6765000" cy="4149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1pPr>
            <a:lvl2pPr lvl="1"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2pPr>
            <a:lvl3pPr lvl="2"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3pPr>
            <a:lvl4pPr lvl="3"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4pPr>
            <a:lvl5pPr lvl="4"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5pPr>
            <a:lvl6pPr lvl="5"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6pPr>
            <a:lvl7pPr lvl="6"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7pPr>
            <a:lvl8pPr lvl="7"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8pPr>
            <a:lvl9pPr lvl="8"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9pPr>
          </a:lstStyle>
          <a:p/>
        </p:txBody>
      </p:sp>
      <p:sp>
        <p:nvSpPr>
          <p:cNvPr id="750" name="Google Shape;750;p18"/>
          <p:cNvSpPr txBox="1"/>
          <p:nvPr>
            <p:ph idx="3" type="subTitle"/>
          </p:nvPr>
        </p:nvSpPr>
        <p:spPr>
          <a:xfrm>
            <a:off x="1663898" y="2776525"/>
            <a:ext cx="6764700" cy="5790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1pPr>
            <a:lvl2pPr lvl="1" rtl="0">
              <a:lnSpc>
                <a:spcPct val="100000"/>
              </a:lnSpc>
              <a:spcBef>
                <a:spcPts val="160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2pPr>
            <a:lvl3pPr lvl="2"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3pPr>
            <a:lvl4pPr lvl="3"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4pPr>
            <a:lvl5pPr lvl="4"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5pPr>
            <a:lvl6pPr lvl="5"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6pPr>
            <a:lvl7pPr lvl="6"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7pPr>
            <a:lvl8pPr lvl="7"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8pPr>
            <a:lvl9pPr lvl="8"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9pPr>
          </a:lstStyle>
          <a:p/>
        </p:txBody>
      </p:sp>
      <p:sp>
        <p:nvSpPr>
          <p:cNvPr id="751" name="Google Shape;751;p18"/>
          <p:cNvSpPr txBox="1"/>
          <p:nvPr>
            <p:ph idx="4" type="subTitle"/>
          </p:nvPr>
        </p:nvSpPr>
        <p:spPr>
          <a:xfrm>
            <a:off x="1664128" y="2361675"/>
            <a:ext cx="6764700" cy="4149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1pPr>
            <a:lvl2pPr lvl="1"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2pPr>
            <a:lvl3pPr lvl="2"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3pPr>
            <a:lvl4pPr lvl="3"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4pPr>
            <a:lvl5pPr lvl="4"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5pPr>
            <a:lvl6pPr lvl="5"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6pPr>
            <a:lvl7pPr lvl="6"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7pPr>
            <a:lvl8pPr lvl="7"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8pPr>
            <a:lvl9pPr lvl="8"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9pPr>
          </a:lstStyle>
          <a:p/>
        </p:txBody>
      </p:sp>
      <p:sp>
        <p:nvSpPr>
          <p:cNvPr id="752" name="Google Shape;752;p18"/>
          <p:cNvSpPr txBox="1"/>
          <p:nvPr>
            <p:ph idx="5" type="subTitle"/>
          </p:nvPr>
        </p:nvSpPr>
        <p:spPr>
          <a:xfrm>
            <a:off x="1665725" y="3900450"/>
            <a:ext cx="6764700" cy="5790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1pPr>
            <a:lvl2pPr lvl="1" rtl="0">
              <a:lnSpc>
                <a:spcPct val="100000"/>
              </a:lnSpc>
              <a:spcBef>
                <a:spcPts val="160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2pPr>
            <a:lvl3pPr lvl="2"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3pPr>
            <a:lvl4pPr lvl="3"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4pPr>
            <a:lvl5pPr lvl="4"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5pPr>
            <a:lvl6pPr lvl="5"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6pPr>
            <a:lvl7pPr lvl="6"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7pPr>
            <a:lvl8pPr lvl="7"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8pPr>
            <a:lvl9pPr lvl="8" rtl="0">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9pPr>
          </a:lstStyle>
          <a:p/>
        </p:txBody>
      </p:sp>
      <p:sp>
        <p:nvSpPr>
          <p:cNvPr id="753" name="Google Shape;753;p18"/>
          <p:cNvSpPr txBox="1"/>
          <p:nvPr>
            <p:ph idx="6" type="subTitle"/>
          </p:nvPr>
        </p:nvSpPr>
        <p:spPr>
          <a:xfrm>
            <a:off x="1665725" y="3485600"/>
            <a:ext cx="6764700" cy="4149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1pPr>
            <a:lvl2pPr lvl="1"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2pPr>
            <a:lvl3pPr lvl="2"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3pPr>
            <a:lvl4pPr lvl="3"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4pPr>
            <a:lvl5pPr lvl="4"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5pPr>
            <a:lvl6pPr lvl="5"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6pPr>
            <a:lvl7pPr lvl="6"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7pPr>
            <a:lvl8pPr lvl="7"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8pPr>
            <a:lvl9pPr lvl="8" rtl="0">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9pPr>
          </a:lstStyle>
          <a:p/>
        </p:txBody>
      </p:sp>
      <p:grpSp>
        <p:nvGrpSpPr>
          <p:cNvPr id="754" name="Google Shape;754;p18"/>
          <p:cNvGrpSpPr/>
          <p:nvPr/>
        </p:nvGrpSpPr>
        <p:grpSpPr>
          <a:xfrm>
            <a:off x="6844854" y="4668587"/>
            <a:ext cx="1584035" cy="416703"/>
            <a:chOff x="6844854" y="4668587"/>
            <a:chExt cx="1584035" cy="416703"/>
          </a:xfrm>
        </p:grpSpPr>
        <p:sp>
          <p:nvSpPr>
            <p:cNvPr id="755" name="Google Shape;755;p18"/>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 name="Google Shape;756;p18"/>
            <p:cNvGrpSpPr/>
            <p:nvPr/>
          </p:nvGrpSpPr>
          <p:grpSpPr>
            <a:xfrm>
              <a:off x="8054048" y="4823050"/>
              <a:ext cx="138315" cy="107779"/>
              <a:chOff x="1900456" y="4780923"/>
              <a:chExt cx="138315" cy="107779"/>
            </a:xfrm>
          </p:grpSpPr>
          <p:sp>
            <p:nvSpPr>
              <p:cNvPr id="757" name="Google Shape;757;p18"/>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 name="Google Shape;758;p18"/>
              <p:cNvGrpSpPr/>
              <p:nvPr/>
            </p:nvGrpSpPr>
            <p:grpSpPr>
              <a:xfrm>
                <a:off x="1900456" y="4825827"/>
                <a:ext cx="138315" cy="62875"/>
                <a:chOff x="1900456" y="4825827"/>
                <a:chExt cx="138315" cy="62875"/>
              </a:xfrm>
            </p:grpSpPr>
            <p:sp>
              <p:nvSpPr>
                <p:cNvPr id="759" name="Google Shape;759;p18"/>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8"/>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1" name="Google Shape;761;p18"/>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762" name="Shape 762"/>
        <p:cNvGrpSpPr/>
        <p:nvPr/>
      </p:nvGrpSpPr>
      <p:grpSpPr>
        <a:xfrm>
          <a:off x="0" y="0"/>
          <a:ext cx="0" cy="0"/>
          <a:chOff x="0" y="0"/>
          <a:chExt cx="0" cy="0"/>
        </a:xfrm>
      </p:grpSpPr>
      <p:sp>
        <p:nvSpPr>
          <p:cNvPr id="763" name="Google Shape;763;p19"/>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9"/>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9"/>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 name="Google Shape;766;p19"/>
          <p:cNvGrpSpPr/>
          <p:nvPr/>
        </p:nvGrpSpPr>
        <p:grpSpPr>
          <a:xfrm>
            <a:off x="4380308" y="177933"/>
            <a:ext cx="201427" cy="210169"/>
            <a:chOff x="5143693" y="188357"/>
            <a:chExt cx="153843" cy="160520"/>
          </a:xfrm>
        </p:grpSpPr>
        <p:sp>
          <p:nvSpPr>
            <p:cNvPr id="767" name="Google Shape;767;p19"/>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9"/>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 name="Google Shape;769;p19"/>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 name="Google Shape;770;p19"/>
          <p:cNvGrpSpPr/>
          <p:nvPr/>
        </p:nvGrpSpPr>
        <p:grpSpPr>
          <a:xfrm>
            <a:off x="3643773" y="202655"/>
            <a:ext cx="236409" cy="169294"/>
            <a:chOff x="3740546" y="215105"/>
            <a:chExt cx="180561" cy="129301"/>
          </a:xfrm>
        </p:grpSpPr>
        <p:sp>
          <p:nvSpPr>
            <p:cNvPr id="771" name="Google Shape;771;p19"/>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9"/>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9"/>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 name="Google Shape;774;p19"/>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9"/>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 name="Google Shape;776;p19"/>
          <p:cNvGrpSpPr/>
          <p:nvPr/>
        </p:nvGrpSpPr>
        <p:grpSpPr>
          <a:xfrm>
            <a:off x="8192365" y="205607"/>
            <a:ext cx="236420" cy="186272"/>
            <a:chOff x="8118277" y="187250"/>
            <a:chExt cx="268293" cy="211384"/>
          </a:xfrm>
        </p:grpSpPr>
        <p:sp>
          <p:nvSpPr>
            <p:cNvPr id="777" name="Google Shape;777;p19"/>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9"/>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9"/>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19"/>
          <p:cNvGrpSpPr/>
          <p:nvPr/>
        </p:nvGrpSpPr>
        <p:grpSpPr>
          <a:xfrm>
            <a:off x="715106" y="172001"/>
            <a:ext cx="230574" cy="230597"/>
            <a:chOff x="1869495" y="230908"/>
            <a:chExt cx="117892" cy="117892"/>
          </a:xfrm>
        </p:grpSpPr>
        <p:sp>
          <p:nvSpPr>
            <p:cNvPr id="781" name="Google Shape;781;p19"/>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9"/>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19"/>
          <p:cNvGrpSpPr/>
          <p:nvPr/>
        </p:nvGrpSpPr>
        <p:grpSpPr>
          <a:xfrm>
            <a:off x="715090" y="4722881"/>
            <a:ext cx="2227501" cy="308121"/>
            <a:chOff x="715090" y="4752256"/>
            <a:chExt cx="2227501" cy="308121"/>
          </a:xfrm>
        </p:grpSpPr>
        <p:sp>
          <p:nvSpPr>
            <p:cNvPr id="784" name="Google Shape;784;p19"/>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9"/>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9"/>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9"/>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9"/>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9"/>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 name="Google Shape;790;p19"/>
            <p:cNvGrpSpPr/>
            <p:nvPr/>
          </p:nvGrpSpPr>
          <p:grpSpPr>
            <a:xfrm>
              <a:off x="2255186" y="4862963"/>
              <a:ext cx="97814" cy="86736"/>
              <a:chOff x="2255186" y="4862963"/>
              <a:chExt cx="97814" cy="86736"/>
            </a:xfrm>
          </p:grpSpPr>
          <p:sp>
            <p:nvSpPr>
              <p:cNvPr id="791" name="Google Shape;791;p19"/>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2" name="Google Shape;792;p19"/>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793" name="Google Shape;793;p19"/>
            <p:cNvGrpSpPr/>
            <p:nvPr/>
          </p:nvGrpSpPr>
          <p:grpSpPr>
            <a:xfrm>
              <a:off x="1767461" y="4862963"/>
              <a:ext cx="122764" cy="86736"/>
              <a:chOff x="1779936" y="4862963"/>
              <a:chExt cx="122764" cy="86736"/>
            </a:xfrm>
          </p:grpSpPr>
          <p:grpSp>
            <p:nvGrpSpPr>
              <p:cNvPr id="794" name="Google Shape;794;p19"/>
              <p:cNvGrpSpPr/>
              <p:nvPr/>
            </p:nvGrpSpPr>
            <p:grpSpPr>
              <a:xfrm>
                <a:off x="1779936" y="4862963"/>
                <a:ext cx="97814" cy="86736"/>
                <a:chOff x="2255186" y="4862963"/>
                <a:chExt cx="97814" cy="86736"/>
              </a:xfrm>
            </p:grpSpPr>
            <p:sp>
              <p:nvSpPr>
                <p:cNvPr id="795" name="Google Shape;795;p19"/>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 name="Google Shape;796;p19"/>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797" name="Google Shape;797;p19"/>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798" name="Google Shape;798;p19"/>
            <p:cNvGrpSpPr/>
            <p:nvPr/>
          </p:nvGrpSpPr>
          <p:grpSpPr>
            <a:xfrm rot="10800000">
              <a:off x="1308161" y="4862963"/>
              <a:ext cx="97814" cy="86736"/>
              <a:chOff x="2255186" y="4862963"/>
              <a:chExt cx="97814" cy="86736"/>
            </a:xfrm>
          </p:grpSpPr>
          <p:sp>
            <p:nvSpPr>
              <p:cNvPr id="799" name="Google Shape;799;p19"/>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0" name="Google Shape;800;p19"/>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801" name="Google Shape;801;p19"/>
            <p:cNvGrpSpPr/>
            <p:nvPr/>
          </p:nvGrpSpPr>
          <p:grpSpPr>
            <a:xfrm>
              <a:off x="810563" y="4862963"/>
              <a:ext cx="145800" cy="84300"/>
              <a:chOff x="786588" y="4862963"/>
              <a:chExt cx="145800" cy="84300"/>
            </a:xfrm>
          </p:grpSpPr>
          <p:sp>
            <p:nvSpPr>
              <p:cNvPr id="802" name="Google Shape;802;p19"/>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9"/>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 name="Google Shape;804;p19"/>
            <p:cNvGrpSpPr/>
            <p:nvPr/>
          </p:nvGrpSpPr>
          <p:grpSpPr>
            <a:xfrm rot="10800000">
              <a:off x="2703113" y="4865400"/>
              <a:ext cx="145800" cy="84300"/>
              <a:chOff x="786588" y="4862963"/>
              <a:chExt cx="145800" cy="84300"/>
            </a:xfrm>
          </p:grpSpPr>
          <p:sp>
            <p:nvSpPr>
              <p:cNvPr id="805" name="Google Shape;805;p19"/>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9"/>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07" name="Google Shape;807;p19"/>
          <p:cNvSpPr txBox="1"/>
          <p:nvPr>
            <p:ph idx="1" type="subTitle"/>
          </p:nvPr>
        </p:nvSpPr>
        <p:spPr>
          <a:xfrm>
            <a:off x="720000" y="2584050"/>
            <a:ext cx="2336400" cy="511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1pPr>
            <a:lvl2pPr lvl="1"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2pPr>
            <a:lvl3pPr lvl="2"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3pPr>
            <a:lvl4pPr lvl="3"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4pPr>
            <a:lvl5pPr lvl="4"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5pPr>
            <a:lvl6pPr lvl="5"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6pPr>
            <a:lvl7pPr lvl="6"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7pPr>
            <a:lvl8pPr lvl="7"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8pPr>
            <a:lvl9pPr lvl="8"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9pPr>
          </a:lstStyle>
          <a:p/>
        </p:txBody>
      </p:sp>
      <p:sp>
        <p:nvSpPr>
          <p:cNvPr id="808" name="Google Shape;808;p19"/>
          <p:cNvSpPr txBox="1"/>
          <p:nvPr>
            <p:ph idx="2" type="subTitle"/>
          </p:nvPr>
        </p:nvSpPr>
        <p:spPr>
          <a:xfrm>
            <a:off x="720000" y="3095255"/>
            <a:ext cx="23364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2pPr>
            <a:lvl3pPr lvl="2"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3pPr>
            <a:lvl4pPr lvl="3"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4pPr>
            <a:lvl5pPr lvl="4"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5pPr>
            <a:lvl6pPr lvl="5"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6pPr>
            <a:lvl7pPr lvl="6"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7pPr>
            <a:lvl8pPr lvl="7"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8pPr>
            <a:lvl9pPr lvl="8"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9pPr>
          </a:lstStyle>
          <a:p/>
        </p:txBody>
      </p:sp>
      <p:sp>
        <p:nvSpPr>
          <p:cNvPr id="809" name="Google Shape;809;p19"/>
          <p:cNvSpPr txBox="1"/>
          <p:nvPr>
            <p:ph idx="3" type="subTitle"/>
          </p:nvPr>
        </p:nvSpPr>
        <p:spPr>
          <a:xfrm>
            <a:off x="3403800" y="3095256"/>
            <a:ext cx="23364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2pPr>
            <a:lvl3pPr lvl="2"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3pPr>
            <a:lvl4pPr lvl="3"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4pPr>
            <a:lvl5pPr lvl="4"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5pPr>
            <a:lvl6pPr lvl="5"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6pPr>
            <a:lvl7pPr lvl="6"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7pPr>
            <a:lvl8pPr lvl="7"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8pPr>
            <a:lvl9pPr lvl="8"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9pPr>
          </a:lstStyle>
          <a:p/>
        </p:txBody>
      </p:sp>
      <p:sp>
        <p:nvSpPr>
          <p:cNvPr id="810" name="Google Shape;810;p19"/>
          <p:cNvSpPr txBox="1"/>
          <p:nvPr>
            <p:ph idx="4" type="subTitle"/>
          </p:nvPr>
        </p:nvSpPr>
        <p:spPr>
          <a:xfrm>
            <a:off x="6087600" y="3095256"/>
            <a:ext cx="23364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2pPr>
            <a:lvl3pPr lvl="2"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3pPr>
            <a:lvl4pPr lvl="3"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4pPr>
            <a:lvl5pPr lvl="4"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5pPr>
            <a:lvl6pPr lvl="5"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6pPr>
            <a:lvl7pPr lvl="6"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7pPr>
            <a:lvl8pPr lvl="7"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8pPr>
            <a:lvl9pPr lvl="8" rtl="0" algn="ctr">
              <a:lnSpc>
                <a:spcPct val="100000"/>
              </a:lnSpc>
              <a:spcBef>
                <a:spcPts val="0"/>
              </a:spcBef>
              <a:spcAft>
                <a:spcPts val="0"/>
              </a:spcAft>
              <a:buClr>
                <a:schemeClr val="dk2"/>
              </a:buClr>
              <a:buSzPts val="1400"/>
              <a:buFont typeface="Mulish Medium"/>
              <a:buNone/>
              <a:defRPr sz="1400">
                <a:solidFill>
                  <a:schemeClr val="dk2"/>
                </a:solidFill>
                <a:latin typeface="Mulish Medium"/>
                <a:ea typeface="Mulish Medium"/>
                <a:cs typeface="Mulish Medium"/>
                <a:sym typeface="Mulish Medium"/>
              </a:defRPr>
            </a:lvl9pPr>
          </a:lstStyle>
          <a:p/>
        </p:txBody>
      </p:sp>
      <p:sp>
        <p:nvSpPr>
          <p:cNvPr id="811" name="Google Shape;811;p19"/>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12" name="Google Shape;812;p19"/>
          <p:cNvSpPr txBox="1"/>
          <p:nvPr>
            <p:ph idx="5" type="subTitle"/>
          </p:nvPr>
        </p:nvSpPr>
        <p:spPr>
          <a:xfrm>
            <a:off x="3403800" y="2584050"/>
            <a:ext cx="2336400" cy="511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1pPr>
            <a:lvl2pPr lvl="1"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2pPr>
            <a:lvl3pPr lvl="2"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3pPr>
            <a:lvl4pPr lvl="3"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4pPr>
            <a:lvl5pPr lvl="4"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5pPr>
            <a:lvl6pPr lvl="5"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6pPr>
            <a:lvl7pPr lvl="6"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7pPr>
            <a:lvl8pPr lvl="7"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8pPr>
            <a:lvl9pPr lvl="8"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9pPr>
          </a:lstStyle>
          <a:p/>
        </p:txBody>
      </p:sp>
      <p:sp>
        <p:nvSpPr>
          <p:cNvPr id="813" name="Google Shape;813;p19"/>
          <p:cNvSpPr txBox="1"/>
          <p:nvPr>
            <p:ph idx="6" type="subTitle"/>
          </p:nvPr>
        </p:nvSpPr>
        <p:spPr>
          <a:xfrm>
            <a:off x="6087600" y="2584050"/>
            <a:ext cx="2336400" cy="511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1pPr>
            <a:lvl2pPr lvl="1"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2pPr>
            <a:lvl3pPr lvl="2"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3pPr>
            <a:lvl4pPr lvl="3"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4pPr>
            <a:lvl5pPr lvl="4"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5pPr>
            <a:lvl6pPr lvl="5"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6pPr>
            <a:lvl7pPr lvl="6"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7pPr>
            <a:lvl8pPr lvl="7"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8pPr>
            <a:lvl9pPr lvl="8" rtl="0" algn="ctr">
              <a:lnSpc>
                <a:spcPct val="100000"/>
              </a:lnSpc>
              <a:spcBef>
                <a:spcPts val="0"/>
              </a:spcBef>
              <a:spcAft>
                <a:spcPts val="0"/>
              </a:spcAft>
              <a:buSzPts val="2000"/>
              <a:buFont typeface="Poppins SemiBold"/>
              <a:buNone/>
              <a:defRPr sz="2000">
                <a:latin typeface="Poppins SemiBold"/>
                <a:ea typeface="Poppins SemiBold"/>
                <a:cs typeface="Poppins SemiBold"/>
                <a:sym typeface="Poppins SemiBold"/>
              </a:defRPr>
            </a:lvl9pPr>
          </a:lstStyle>
          <a:p/>
        </p:txBody>
      </p:sp>
      <p:grpSp>
        <p:nvGrpSpPr>
          <p:cNvPr id="814" name="Google Shape;814;p19"/>
          <p:cNvGrpSpPr/>
          <p:nvPr/>
        </p:nvGrpSpPr>
        <p:grpSpPr>
          <a:xfrm>
            <a:off x="6844854" y="4668587"/>
            <a:ext cx="1584035" cy="416703"/>
            <a:chOff x="6844854" y="4668587"/>
            <a:chExt cx="1584035" cy="416703"/>
          </a:xfrm>
        </p:grpSpPr>
        <p:sp>
          <p:nvSpPr>
            <p:cNvPr id="815" name="Google Shape;815;p19"/>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 name="Google Shape;816;p19"/>
            <p:cNvGrpSpPr/>
            <p:nvPr/>
          </p:nvGrpSpPr>
          <p:grpSpPr>
            <a:xfrm>
              <a:off x="8054048" y="4823050"/>
              <a:ext cx="138315" cy="107779"/>
              <a:chOff x="1900456" y="4780923"/>
              <a:chExt cx="138315" cy="107779"/>
            </a:xfrm>
          </p:grpSpPr>
          <p:sp>
            <p:nvSpPr>
              <p:cNvPr id="817" name="Google Shape;817;p19"/>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 name="Google Shape;818;p19"/>
              <p:cNvGrpSpPr/>
              <p:nvPr/>
            </p:nvGrpSpPr>
            <p:grpSpPr>
              <a:xfrm>
                <a:off x="1900456" y="4825827"/>
                <a:ext cx="138315" cy="62875"/>
                <a:chOff x="1900456" y="4825827"/>
                <a:chExt cx="138315" cy="62875"/>
              </a:xfrm>
            </p:grpSpPr>
            <p:sp>
              <p:nvSpPr>
                <p:cNvPr id="819" name="Google Shape;819;p19"/>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9"/>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1" name="Google Shape;821;p19"/>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822" name="Shape 822"/>
        <p:cNvGrpSpPr/>
        <p:nvPr/>
      </p:nvGrpSpPr>
      <p:grpSpPr>
        <a:xfrm>
          <a:off x="0" y="0"/>
          <a:ext cx="0" cy="0"/>
          <a:chOff x="0" y="0"/>
          <a:chExt cx="0" cy="0"/>
        </a:xfrm>
      </p:grpSpPr>
      <p:sp>
        <p:nvSpPr>
          <p:cNvPr id="823" name="Google Shape;823;p20"/>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0"/>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0"/>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 name="Google Shape;826;p20"/>
          <p:cNvGrpSpPr/>
          <p:nvPr/>
        </p:nvGrpSpPr>
        <p:grpSpPr>
          <a:xfrm>
            <a:off x="4380308" y="177933"/>
            <a:ext cx="201427" cy="210169"/>
            <a:chOff x="5143693" y="188357"/>
            <a:chExt cx="153843" cy="160520"/>
          </a:xfrm>
        </p:grpSpPr>
        <p:sp>
          <p:nvSpPr>
            <p:cNvPr id="827" name="Google Shape;827;p20"/>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0"/>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 name="Google Shape;829;p20"/>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 name="Google Shape;830;p20"/>
          <p:cNvGrpSpPr/>
          <p:nvPr/>
        </p:nvGrpSpPr>
        <p:grpSpPr>
          <a:xfrm>
            <a:off x="3643773" y="202655"/>
            <a:ext cx="236409" cy="169294"/>
            <a:chOff x="3740546" y="215105"/>
            <a:chExt cx="180561" cy="129301"/>
          </a:xfrm>
        </p:grpSpPr>
        <p:sp>
          <p:nvSpPr>
            <p:cNvPr id="831" name="Google Shape;831;p20"/>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0"/>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0"/>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 name="Google Shape;834;p20"/>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0"/>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 name="Google Shape;836;p20"/>
          <p:cNvGrpSpPr/>
          <p:nvPr/>
        </p:nvGrpSpPr>
        <p:grpSpPr>
          <a:xfrm>
            <a:off x="8192365" y="205607"/>
            <a:ext cx="236420" cy="186272"/>
            <a:chOff x="8118277" y="187250"/>
            <a:chExt cx="268293" cy="211384"/>
          </a:xfrm>
        </p:grpSpPr>
        <p:sp>
          <p:nvSpPr>
            <p:cNvPr id="837" name="Google Shape;837;p20"/>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0"/>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0"/>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 name="Google Shape;840;p20"/>
          <p:cNvGrpSpPr/>
          <p:nvPr/>
        </p:nvGrpSpPr>
        <p:grpSpPr>
          <a:xfrm>
            <a:off x="715106" y="172001"/>
            <a:ext cx="230574" cy="230597"/>
            <a:chOff x="1869495" y="230908"/>
            <a:chExt cx="117892" cy="117892"/>
          </a:xfrm>
        </p:grpSpPr>
        <p:sp>
          <p:nvSpPr>
            <p:cNvPr id="841" name="Google Shape;841;p20"/>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0"/>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20"/>
          <p:cNvGrpSpPr/>
          <p:nvPr/>
        </p:nvGrpSpPr>
        <p:grpSpPr>
          <a:xfrm>
            <a:off x="715090" y="4722881"/>
            <a:ext cx="2227501" cy="308121"/>
            <a:chOff x="715090" y="4752256"/>
            <a:chExt cx="2227501" cy="308121"/>
          </a:xfrm>
        </p:grpSpPr>
        <p:sp>
          <p:nvSpPr>
            <p:cNvPr id="844" name="Google Shape;844;p20"/>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0"/>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0"/>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0"/>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0"/>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0"/>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 name="Google Shape;850;p20"/>
            <p:cNvGrpSpPr/>
            <p:nvPr/>
          </p:nvGrpSpPr>
          <p:grpSpPr>
            <a:xfrm>
              <a:off x="2255186" y="4862963"/>
              <a:ext cx="97814" cy="86736"/>
              <a:chOff x="2255186" y="4862963"/>
              <a:chExt cx="97814" cy="86736"/>
            </a:xfrm>
          </p:grpSpPr>
          <p:sp>
            <p:nvSpPr>
              <p:cNvPr id="851" name="Google Shape;851;p20"/>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 name="Google Shape;852;p20"/>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853" name="Google Shape;853;p20"/>
            <p:cNvGrpSpPr/>
            <p:nvPr/>
          </p:nvGrpSpPr>
          <p:grpSpPr>
            <a:xfrm>
              <a:off x="1767461" y="4862963"/>
              <a:ext cx="122764" cy="86736"/>
              <a:chOff x="1779936" y="4862963"/>
              <a:chExt cx="122764" cy="86736"/>
            </a:xfrm>
          </p:grpSpPr>
          <p:grpSp>
            <p:nvGrpSpPr>
              <p:cNvPr id="854" name="Google Shape;854;p20"/>
              <p:cNvGrpSpPr/>
              <p:nvPr/>
            </p:nvGrpSpPr>
            <p:grpSpPr>
              <a:xfrm>
                <a:off x="1779936" y="4862963"/>
                <a:ext cx="97814" cy="86736"/>
                <a:chOff x="2255186" y="4862963"/>
                <a:chExt cx="97814" cy="86736"/>
              </a:xfrm>
            </p:grpSpPr>
            <p:sp>
              <p:nvSpPr>
                <p:cNvPr id="855" name="Google Shape;855;p20"/>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 name="Google Shape;856;p20"/>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857" name="Google Shape;857;p20"/>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858" name="Google Shape;858;p20"/>
            <p:cNvGrpSpPr/>
            <p:nvPr/>
          </p:nvGrpSpPr>
          <p:grpSpPr>
            <a:xfrm rot="10800000">
              <a:off x="1308161" y="4862963"/>
              <a:ext cx="97814" cy="86736"/>
              <a:chOff x="2255186" y="4862963"/>
              <a:chExt cx="97814" cy="86736"/>
            </a:xfrm>
          </p:grpSpPr>
          <p:sp>
            <p:nvSpPr>
              <p:cNvPr id="859" name="Google Shape;859;p20"/>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0" name="Google Shape;860;p20"/>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861" name="Google Shape;861;p20"/>
            <p:cNvGrpSpPr/>
            <p:nvPr/>
          </p:nvGrpSpPr>
          <p:grpSpPr>
            <a:xfrm>
              <a:off x="810563" y="4862963"/>
              <a:ext cx="145800" cy="84300"/>
              <a:chOff x="786588" y="4862963"/>
              <a:chExt cx="145800" cy="84300"/>
            </a:xfrm>
          </p:grpSpPr>
          <p:sp>
            <p:nvSpPr>
              <p:cNvPr id="862" name="Google Shape;862;p20"/>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0"/>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 name="Google Shape;864;p20"/>
            <p:cNvGrpSpPr/>
            <p:nvPr/>
          </p:nvGrpSpPr>
          <p:grpSpPr>
            <a:xfrm rot="10800000">
              <a:off x="2703113" y="4865400"/>
              <a:ext cx="145800" cy="84300"/>
              <a:chOff x="786588" y="4862963"/>
              <a:chExt cx="145800" cy="84300"/>
            </a:xfrm>
          </p:grpSpPr>
          <p:sp>
            <p:nvSpPr>
              <p:cNvPr id="865" name="Google Shape;865;p20"/>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0"/>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7" name="Google Shape;867;p20"/>
          <p:cNvSpPr txBox="1"/>
          <p:nvPr>
            <p:ph idx="1" type="subTitle"/>
          </p:nvPr>
        </p:nvSpPr>
        <p:spPr>
          <a:xfrm>
            <a:off x="1509300" y="1479775"/>
            <a:ext cx="28671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68" name="Google Shape;868;p20"/>
          <p:cNvSpPr txBox="1"/>
          <p:nvPr>
            <p:ph idx="2" type="subTitle"/>
          </p:nvPr>
        </p:nvSpPr>
        <p:spPr>
          <a:xfrm>
            <a:off x="1509300" y="1964550"/>
            <a:ext cx="2867100" cy="71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9" name="Google Shape;869;p20"/>
          <p:cNvSpPr txBox="1"/>
          <p:nvPr>
            <p:ph idx="3" type="subTitle"/>
          </p:nvPr>
        </p:nvSpPr>
        <p:spPr>
          <a:xfrm>
            <a:off x="5556901" y="1964550"/>
            <a:ext cx="2867100" cy="71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70" name="Google Shape;870;p20"/>
          <p:cNvSpPr txBox="1"/>
          <p:nvPr>
            <p:ph idx="4" type="subTitle"/>
          </p:nvPr>
        </p:nvSpPr>
        <p:spPr>
          <a:xfrm>
            <a:off x="1509300" y="3430700"/>
            <a:ext cx="2867100" cy="71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71" name="Google Shape;871;p20"/>
          <p:cNvSpPr txBox="1"/>
          <p:nvPr>
            <p:ph idx="5" type="subTitle"/>
          </p:nvPr>
        </p:nvSpPr>
        <p:spPr>
          <a:xfrm>
            <a:off x="5556902" y="3430700"/>
            <a:ext cx="2867100" cy="713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72" name="Google Shape;872;p20"/>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73" name="Google Shape;873;p20"/>
          <p:cNvSpPr txBox="1"/>
          <p:nvPr>
            <p:ph idx="6" type="subTitle"/>
          </p:nvPr>
        </p:nvSpPr>
        <p:spPr>
          <a:xfrm>
            <a:off x="1509300" y="2945900"/>
            <a:ext cx="28671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74" name="Google Shape;874;p20"/>
          <p:cNvSpPr txBox="1"/>
          <p:nvPr>
            <p:ph idx="7" type="subTitle"/>
          </p:nvPr>
        </p:nvSpPr>
        <p:spPr>
          <a:xfrm>
            <a:off x="5556900" y="1479775"/>
            <a:ext cx="28671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75" name="Google Shape;875;p20"/>
          <p:cNvSpPr txBox="1"/>
          <p:nvPr>
            <p:ph idx="8" type="subTitle"/>
          </p:nvPr>
        </p:nvSpPr>
        <p:spPr>
          <a:xfrm>
            <a:off x="5556900" y="2945900"/>
            <a:ext cx="28671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876" name="Google Shape;876;p20"/>
          <p:cNvGrpSpPr/>
          <p:nvPr/>
        </p:nvGrpSpPr>
        <p:grpSpPr>
          <a:xfrm>
            <a:off x="6844854" y="4668587"/>
            <a:ext cx="1584035" cy="416703"/>
            <a:chOff x="6844854" y="4668587"/>
            <a:chExt cx="1584035" cy="416703"/>
          </a:xfrm>
        </p:grpSpPr>
        <p:sp>
          <p:nvSpPr>
            <p:cNvPr id="877" name="Google Shape;877;p20"/>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 name="Google Shape;878;p20"/>
            <p:cNvGrpSpPr/>
            <p:nvPr/>
          </p:nvGrpSpPr>
          <p:grpSpPr>
            <a:xfrm>
              <a:off x="8054048" y="4823050"/>
              <a:ext cx="138315" cy="107779"/>
              <a:chOff x="1900456" y="4780923"/>
              <a:chExt cx="138315" cy="107779"/>
            </a:xfrm>
          </p:grpSpPr>
          <p:sp>
            <p:nvSpPr>
              <p:cNvPr id="879" name="Google Shape;879;p20"/>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 name="Google Shape;880;p20"/>
              <p:cNvGrpSpPr/>
              <p:nvPr/>
            </p:nvGrpSpPr>
            <p:grpSpPr>
              <a:xfrm>
                <a:off x="1900456" y="4825827"/>
                <a:ext cx="138315" cy="62875"/>
                <a:chOff x="1900456" y="4825827"/>
                <a:chExt cx="138315" cy="62875"/>
              </a:xfrm>
            </p:grpSpPr>
            <p:sp>
              <p:nvSpPr>
                <p:cNvPr id="881" name="Google Shape;881;p20"/>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0"/>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83" name="Google Shape;883;p20"/>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sp>
        <p:nvSpPr>
          <p:cNvPr id="33" name="Google Shape;33;p3"/>
          <p:cNvSpPr/>
          <p:nvPr/>
        </p:nvSpPr>
        <p:spPr>
          <a:xfrm>
            <a:off x="715100" y="1021025"/>
            <a:ext cx="1855500" cy="2923500"/>
          </a:xfrm>
          <a:prstGeom prst="round2SameRect">
            <a:avLst>
              <a:gd fmla="val 16667"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txBox="1"/>
          <p:nvPr>
            <p:ph type="title"/>
          </p:nvPr>
        </p:nvSpPr>
        <p:spPr>
          <a:xfrm>
            <a:off x="3267600" y="2614225"/>
            <a:ext cx="4676400" cy="7605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6" name="Google Shape;36;p3"/>
          <p:cNvSpPr txBox="1"/>
          <p:nvPr>
            <p:ph hasCustomPrompt="1" idx="2" type="title"/>
          </p:nvPr>
        </p:nvSpPr>
        <p:spPr>
          <a:xfrm>
            <a:off x="6579750" y="1711075"/>
            <a:ext cx="10953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7" name="Google Shape;37;p3"/>
          <p:cNvSpPr txBox="1"/>
          <p:nvPr>
            <p:ph idx="1" type="subTitle"/>
          </p:nvPr>
        </p:nvSpPr>
        <p:spPr>
          <a:xfrm>
            <a:off x="3267600" y="3519250"/>
            <a:ext cx="4676400" cy="713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1800"/>
              <a:buFont typeface="Mulish SemiBold"/>
              <a:buNone/>
              <a:defRPr sz="1600">
                <a:solidFill>
                  <a:schemeClr val="dk1"/>
                </a:solidFill>
                <a:latin typeface="Mulish Medium"/>
                <a:ea typeface="Mulish Medium"/>
                <a:cs typeface="Mulish Medium"/>
                <a:sym typeface="Mulish Medium"/>
              </a:defRPr>
            </a:lvl1pPr>
            <a:lvl2pPr lvl="1" rtl="0" algn="ctr">
              <a:lnSpc>
                <a:spcPct val="100000"/>
              </a:lnSpc>
              <a:spcBef>
                <a:spcPts val="0"/>
              </a:spcBef>
              <a:spcAft>
                <a:spcPts val="0"/>
              </a:spcAft>
              <a:buClr>
                <a:schemeClr val="dk1"/>
              </a:buClr>
              <a:buSzPts val="1800"/>
              <a:buFont typeface="Mulish SemiBold"/>
              <a:buNone/>
              <a:defRPr sz="1800">
                <a:solidFill>
                  <a:schemeClr val="dk1"/>
                </a:solidFill>
                <a:latin typeface="Mulish SemiBold"/>
                <a:ea typeface="Mulish SemiBold"/>
                <a:cs typeface="Mulish SemiBold"/>
                <a:sym typeface="Mulish SemiBold"/>
              </a:defRPr>
            </a:lvl2pPr>
            <a:lvl3pPr lvl="2" rtl="0" algn="ctr">
              <a:lnSpc>
                <a:spcPct val="100000"/>
              </a:lnSpc>
              <a:spcBef>
                <a:spcPts val="0"/>
              </a:spcBef>
              <a:spcAft>
                <a:spcPts val="0"/>
              </a:spcAft>
              <a:buClr>
                <a:schemeClr val="dk1"/>
              </a:buClr>
              <a:buSzPts val="1800"/>
              <a:buFont typeface="Mulish SemiBold"/>
              <a:buNone/>
              <a:defRPr sz="1800">
                <a:solidFill>
                  <a:schemeClr val="dk1"/>
                </a:solidFill>
                <a:latin typeface="Mulish SemiBold"/>
                <a:ea typeface="Mulish SemiBold"/>
                <a:cs typeface="Mulish SemiBold"/>
                <a:sym typeface="Mulish SemiBold"/>
              </a:defRPr>
            </a:lvl3pPr>
            <a:lvl4pPr lvl="3" rtl="0" algn="ctr">
              <a:lnSpc>
                <a:spcPct val="100000"/>
              </a:lnSpc>
              <a:spcBef>
                <a:spcPts val="0"/>
              </a:spcBef>
              <a:spcAft>
                <a:spcPts val="0"/>
              </a:spcAft>
              <a:buClr>
                <a:schemeClr val="dk1"/>
              </a:buClr>
              <a:buSzPts val="1800"/>
              <a:buFont typeface="Mulish SemiBold"/>
              <a:buNone/>
              <a:defRPr sz="1800">
                <a:solidFill>
                  <a:schemeClr val="dk1"/>
                </a:solidFill>
                <a:latin typeface="Mulish SemiBold"/>
                <a:ea typeface="Mulish SemiBold"/>
                <a:cs typeface="Mulish SemiBold"/>
                <a:sym typeface="Mulish SemiBold"/>
              </a:defRPr>
            </a:lvl4pPr>
            <a:lvl5pPr lvl="4" rtl="0" algn="ctr">
              <a:lnSpc>
                <a:spcPct val="100000"/>
              </a:lnSpc>
              <a:spcBef>
                <a:spcPts val="0"/>
              </a:spcBef>
              <a:spcAft>
                <a:spcPts val="0"/>
              </a:spcAft>
              <a:buClr>
                <a:schemeClr val="dk1"/>
              </a:buClr>
              <a:buSzPts val="1800"/>
              <a:buFont typeface="Mulish SemiBold"/>
              <a:buNone/>
              <a:defRPr sz="1800">
                <a:solidFill>
                  <a:schemeClr val="dk1"/>
                </a:solidFill>
                <a:latin typeface="Mulish SemiBold"/>
                <a:ea typeface="Mulish SemiBold"/>
                <a:cs typeface="Mulish SemiBold"/>
                <a:sym typeface="Mulish SemiBold"/>
              </a:defRPr>
            </a:lvl5pPr>
            <a:lvl6pPr lvl="5" rtl="0" algn="ctr">
              <a:lnSpc>
                <a:spcPct val="100000"/>
              </a:lnSpc>
              <a:spcBef>
                <a:spcPts val="0"/>
              </a:spcBef>
              <a:spcAft>
                <a:spcPts val="0"/>
              </a:spcAft>
              <a:buClr>
                <a:schemeClr val="dk1"/>
              </a:buClr>
              <a:buSzPts val="1800"/>
              <a:buFont typeface="Mulish SemiBold"/>
              <a:buNone/>
              <a:defRPr sz="1800">
                <a:solidFill>
                  <a:schemeClr val="dk1"/>
                </a:solidFill>
                <a:latin typeface="Mulish SemiBold"/>
                <a:ea typeface="Mulish SemiBold"/>
                <a:cs typeface="Mulish SemiBold"/>
                <a:sym typeface="Mulish SemiBold"/>
              </a:defRPr>
            </a:lvl6pPr>
            <a:lvl7pPr lvl="6" rtl="0" algn="ctr">
              <a:lnSpc>
                <a:spcPct val="100000"/>
              </a:lnSpc>
              <a:spcBef>
                <a:spcPts val="0"/>
              </a:spcBef>
              <a:spcAft>
                <a:spcPts val="0"/>
              </a:spcAft>
              <a:buClr>
                <a:schemeClr val="dk1"/>
              </a:buClr>
              <a:buSzPts val="1800"/>
              <a:buFont typeface="Mulish SemiBold"/>
              <a:buNone/>
              <a:defRPr sz="1800">
                <a:solidFill>
                  <a:schemeClr val="dk1"/>
                </a:solidFill>
                <a:latin typeface="Mulish SemiBold"/>
                <a:ea typeface="Mulish SemiBold"/>
                <a:cs typeface="Mulish SemiBold"/>
                <a:sym typeface="Mulish SemiBold"/>
              </a:defRPr>
            </a:lvl7pPr>
            <a:lvl8pPr lvl="7" rtl="0" algn="ctr">
              <a:lnSpc>
                <a:spcPct val="100000"/>
              </a:lnSpc>
              <a:spcBef>
                <a:spcPts val="0"/>
              </a:spcBef>
              <a:spcAft>
                <a:spcPts val="0"/>
              </a:spcAft>
              <a:buClr>
                <a:schemeClr val="dk1"/>
              </a:buClr>
              <a:buSzPts val="1800"/>
              <a:buFont typeface="Mulish SemiBold"/>
              <a:buNone/>
              <a:defRPr sz="1800">
                <a:solidFill>
                  <a:schemeClr val="dk1"/>
                </a:solidFill>
                <a:latin typeface="Mulish SemiBold"/>
                <a:ea typeface="Mulish SemiBold"/>
                <a:cs typeface="Mulish SemiBold"/>
                <a:sym typeface="Mulish SemiBold"/>
              </a:defRPr>
            </a:lvl8pPr>
            <a:lvl9pPr lvl="8" rtl="0" algn="ctr">
              <a:lnSpc>
                <a:spcPct val="100000"/>
              </a:lnSpc>
              <a:spcBef>
                <a:spcPts val="0"/>
              </a:spcBef>
              <a:spcAft>
                <a:spcPts val="0"/>
              </a:spcAft>
              <a:buClr>
                <a:schemeClr val="dk1"/>
              </a:buClr>
              <a:buSzPts val="1800"/>
              <a:buFont typeface="Mulish SemiBold"/>
              <a:buNone/>
              <a:defRPr sz="1800">
                <a:solidFill>
                  <a:schemeClr val="dk1"/>
                </a:solidFill>
                <a:latin typeface="Mulish SemiBold"/>
                <a:ea typeface="Mulish SemiBold"/>
                <a:cs typeface="Mulish SemiBold"/>
                <a:sym typeface="Mulish SemiBold"/>
              </a:defRPr>
            </a:lvl9pPr>
          </a:lstStyle>
          <a:p/>
        </p:txBody>
      </p:sp>
      <p:sp>
        <p:nvSpPr>
          <p:cNvPr id="38" name="Google Shape;38;p3"/>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4380308" y="177933"/>
            <a:ext cx="201427" cy="210169"/>
            <a:chOff x="5143693" y="188357"/>
            <a:chExt cx="153843" cy="160520"/>
          </a:xfrm>
        </p:grpSpPr>
        <p:sp>
          <p:nvSpPr>
            <p:cNvPr id="40" name="Google Shape;40;p3"/>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 name="Google Shape;42;p3"/>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 name="Google Shape;43;p3"/>
          <p:cNvGrpSpPr/>
          <p:nvPr/>
        </p:nvGrpSpPr>
        <p:grpSpPr>
          <a:xfrm>
            <a:off x="3643773" y="202655"/>
            <a:ext cx="236409" cy="169294"/>
            <a:chOff x="3740546" y="215105"/>
            <a:chExt cx="180561" cy="129301"/>
          </a:xfrm>
        </p:grpSpPr>
        <p:sp>
          <p:nvSpPr>
            <p:cNvPr id="44" name="Google Shape;44;p3"/>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3"/>
          <p:cNvGrpSpPr/>
          <p:nvPr/>
        </p:nvGrpSpPr>
        <p:grpSpPr>
          <a:xfrm>
            <a:off x="8192365" y="205607"/>
            <a:ext cx="236420" cy="186272"/>
            <a:chOff x="8118277" y="187250"/>
            <a:chExt cx="268293" cy="211384"/>
          </a:xfrm>
        </p:grpSpPr>
        <p:sp>
          <p:nvSpPr>
            <p:cNvPr id="50" name="Google Shape;50;p3"/>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3"/>
          <p:cNvGrpSpPr/>
          <p:nvPr/>
        </p:nvGrpSpPr>
        <p:grpSpPr>
          <a:xfrm>
            <a:off x="715106" y="172001"/>
            <a:ext cx="230574" cy="230597"/>
            <a:chOff x="1869495" y="230908"/>
            <a:chExt cx="117892" cy="117892"/>
          </a:xfrm>
        </p:grpSpPr>
        <p:sp>
          <p:nvSpPr>
            <p:cNvPr id="54" name="Google Shape;54;p3"/>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p:nvPr/>
        </p:nvSpPr>
        <p:spPr>
          <a:xfrm flipH="1">
            <a:off x="-4412309" y="1560750"/>
            <a:ext cx="14354959" cy="4045561"/>
          </a:xfrm>
          <a:custGeom>
            <a:rect b="b" l="l" r="r" t="t"/>
            <a:pathLst>
              <a:path extrusionOk="0" h="56607" w="151280">
                <a:moveTo>
                  <a:pt x="127271" y="1"/>
                </a:moveTo>
                <a:cubicBezTo>
                  <a:pt x="125127" y="1"/>
                  <a:pt x="122955" y="198"/>
                  <a:pt x="120762" y="618"/>
                </a:cubicBezTo>
                <a:cubicBezTo>
                  <a:pt x="104136" y="3840"/>
                  <a:pt x="93528" y="18825"/>
                  <a:pt x="79424" y="26788"/>
                </a:cubicBezTo>
                <a:cubicBezTo>
                  <a:pt x="76161" y="28632"/>
                  <a:pt x="71835" y="29257"/>
                  <a:pt x="67398" y="29257"/>
                </a:cubicBezTo>
                <a:cubicBezTo>
                  <a:pt x="62617" y="29257"/>
                  <a:pt x="57708" y="28531"/>
                  <a:pt x="53861" y="27822"/>
                </a:cubicBezTo>
                <a:cubicBezTo>
                  <a:pt x="48212" y="26760"/>
                  <a:pt x="42866" y="25261"/>
                  <a:pt x="37285" y="25261"/>
                </a:cubicBezTo>
                <a:cubicBezTo>
                  <a:pt x="35358" y="25261"/>
                  <a:pt x="33403" y="25440"/>
                  <a:pt x="31399" y="25877"/>
                </a:cubicBezTo>
                <a:cubicBezTo>
                  <a:pt x="20912" y="28187"/>
                  <a:pt x="12797" y="35117"/>
                  <a:pt x="6900" y="43658"/>
                </a:cubicBezTo>
                <a:cubicBezTo>
                  <a:pt x="4134" y="47731"/>
                  <a:pt x="1824" y="52138"/>
                  <a:pt x="0" y="56606"/>
                </a:cubicBezTo>
                <a:lnTo>
                  <a:pt x="151279" y="56606"/>
                </a:lnTo>
                <a:lnTo>
                  <a:pt x="151279" y="7730"/>
                </a:lnTo>
                <a:cubicBezTo>
                  <a:pt x="143964" y="3137"/>
                  <a:pt x="135831" y="1"/>
                  <a:pt x="127271" y="1"/>
                </a:cubicBezTo>
                <a:close/>
              </a:path>
            </a:pathLst>
          </a:custGeom>
          <a:gradFill>
            <a:gsLst>
              <a:gs pos="0">
                <a:srgbClr val="3B356D"/>
              </a:gs>
              <a:gs pos="100000">
                <a:srgbClr val="0C0B1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
    <p:spTree>
      <p:nvGrpSpPr>
        <p:cNvPr id="884" name="Shape 884"/>
        <p:cNvGrpSpPr/>
        <p:nvPr/>
      </p:nvGrpSpPr>
      <p:grpSpPr>
        <a:xfrm>
          <a:off x="0" y="0"/>
          <a:ext cx="0" cy="0"/>
          <a:chOff x="0" y="0"/>
          <a:chExt cx="0" cy="0"/>
        </a:xfrm>
      </p:grpSpPr>
      <p:sp>
        <p:nvSpPr>
          <p:cNvPr id="885" name="Google Shape;885;p21"/>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1"/>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1"/>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 name="Google Shape;888;p21"/>
          <p:cNvGrpSpPr/>
          <p:nvPr/>
        </p:nvGrpSpPr>
        <p:grpSpPr>
          <a:xfrm>
            <a:off x="4380308" y="177933"/>
            <a:ext cx="201427" cy="210169"/>
            <a:chOff x="5143693" y="188357"/>
            <a:chExt cx="153843" cy="160520"/>
          </a:xfrm>
        </p:grpSpPr>
        <p:sp>
          <p:nvSpPr>
            <p:cNvPr id="889" name="Google Shape;889;p21"/>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1"/>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 name="Google Shape;891;p21"/>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 name="Google Shape;892;p21"/>
          <p:cNvGrpSpPr/>
          <p:nvPr/>
        </p:nvGrpSpPr>
        <p:grpSpPr>
          <a:xfrm>
            <a:off x="3643773" y="202655"/>
            <a:ext cx="236409" cy="169294"/>
            <a:chOff x="3740546" y="215105"/>
            <a:chExt cx="180561" cy="129301"/>
          </a:xfrm>
        </p:grpSpPr>
        <p:sp>
          <p:nvSpPr>
            <p:cNvPr id="893" name="Google Shape;893;p21"/>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1"/>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1"/>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 name="Google Shape;896;p21"/>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1"/>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 name="Google Shape;898;p21"/>
          <p:cNvGrpSpPr/>
          <p:nvPr/>
        </p:nvGrpSpPr>
        <p:grpSpPr>
          <a:xfrm>
            <a:off x="8192365" y="205607"/>
            <a:ext cx="236420" cy="186272"/>
            <a:chOff x="8118277" y="187250"/>
            <a:chExt cx="268293" cy="211384"/>
          </a:xfrm>
        </p:grpSpPr>
        <p:sp>
          <p:nvSpPr>
            <p:cNvPr id="899" name="Google Shape;899;p21"/>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1"/>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1"/>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21"/>
          <p:cNvGrpSpPr/>
          <p:nvPr/>
        </p:nvGrpSpPr>
        <p:grpSpPr>
          <a:xfrm>
            <a:off x="715106" y="172001"/>
            <a:ext cx="230574" cy="230597"/>
            <a:chOff x="1869495" y="230908"/>
            <a:chExt cx="117892" cy="117892"/>
          </a:xfrm>
        </p:grpSpPr>
        <p:sp>
          <p:nvSpPr>
            <p:cNvPr id="903" name="Google Shape;903;p21"/>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1"/>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21"/>
          <p:cNvGrpSpPr/>
          <p:nvPr/>
        </p:nvGrpSpPr>
        <p:grpSpPr>
          <a:xfrm>
            <a:off x="715090" y="4722881"/>
            <a:ext cx="2227501" cy="308121"/>
            <a:chOff x="715090" y="4752256"/>
            <a:chExt cx="2227501" cy="308121"/>
          </a:xfrm>
        </p:grpSpPr>
        <p:sp>
          <p:nvSpPr>
            <p:cNvPr id="906" name="Google Shape;906;p21"/>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1"/>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1"/>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1"/>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1"/>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1"/>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 name="Google Shape;912;p21"/>
            <p:cNvGrpSpPr/>
            <p:nvPr/>
          </p:nvGrpSpPr>
          <p:grpSpPr>
            <a:xfrm>
              <a:off x="2255186" y="4862963"/>
              <a:ext cx="97814" cy="86736"/>
              <a:chOff x="2255186" y="4862963"/>
              <a:chExt cx="97814" cy="86736"/>
            </a:xfrm>
          </p:grpSpPr>
          <p:sp>
            <p:nvSpPr>
              <p:cNvPr id="913" name="Google Shape;913;p21"/>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4" name="Google Shape;914;p21"/>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915" name="Google Shape;915;p21"/>
            <p:cNvGrpSpPr/>
            <p:nvPr/>
          </p:nvGrpSpPr>
          <p:grpSpPr>
            <a:xfrm>
              <a:off x="1767461" y="4862963"/>
              <a:ext cx="122764" cy="86736"/>
              <a:chOff x="1779936" y="4862963"/>
              <a:chExt cx="122764" cy="86736"/>
            </a:xfrm>
          </p:grpSpPr>
          <p:grpSp>
            <p:nvGrpSpPr>
              <p:cNvPr id="916" name="Google Shape;916;p21"/>
              <p:cNvGrpSpPr/>
              <p:nvPr/>
            </p:nvGrpSpPr>
            <p:grpSpPr>
              <a:xfrm>
                <a:off x="1779936" y="4862963"/>
                <a:ext cx="97814" cy="86736"/>
                <a:chOff x="2255186" y="4862963"/>
                <a:chExt cx="97814" cy="86736"/>
              </a:xfrm>
            </p:grpSpPr>
            <p:sp>
              <p:nvSpPr>
                <p:cNvPr id="917" name="Google Shape;917;p21"/>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8" name="Google Shape;918;p21"/>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919" name="Google Shape;919;p21"/>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920" name="Google Shape;920;p21"/>
            <p:cNvGrpSpPr/>
            <p:nvPr/>
          </p:nvGrpSpPr>
          <p:grpSpPr>
            <a:xfrm rot="10800000">
              <a:off x="1308161" y="4862963"/>
              <a:ext cx="97814" cy="86736"/>
              <a:chOff x="2255186" y="4862963"/>
              <a:chExt cx="97814" cy="86736"/>
            </a:xfrm>
          </p:grpSpPr>
          <p:sp>
            <p:nvSpPr>
              <p:cNvPr id="921" name="Google Shape;921;p21"/>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 name="Google Shape;922;p21"/>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923" name="Google Shape;923;p21"/>
            <p:cNvGrpSpPr/>
            <p:nvPr/>
          </p:nvGrpSpPr>
          <p:grpSpPr>
            <a:xfrm>
              <a:off x="810563" y="4862963"/>
              <a:ext cx="145800" cy="84300"/>
              <a:chOff x="786588" y="4862963"/>
              <a:chExt cx="145800" cy="84300"/>
            </a:xfrm>
          </p:grpSpPr>
          <p:sp>
            <p:nvSpPr>
              <p:cNvPr id="924" name="Google Shape;924;p21"/>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1"/>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21"/>
            <p:cNvGrpSpPr/>
            <p:nvPr/>
          </p:nvGrpSpPr>
          <p:grpSpPr>
            <a:xfrm rot="10800000">
              <a:off x="2703113" y="4865400"/>
              <a:ext cx="145800" cy="84300"/>
              <a:chOff x="786588" y="4862963"/>
              <a:chExt cx="145800" cy="84300"/>
            </a:xfrm>
          </p:grpSpPr>
          <p:sp>
            <p:nvSpPr>
              <p:cNvPr id="927" name="Google Shape;927;p21"/>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1"/>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9" name="Google Shape;929;p21"/>
          <p:cNvSpPr txBox="1"/>
          <p:nvPr>
            <p:ph type="title"/>
          </p:nvPr>
        </p:nvSpPr>
        <p:spPr>
          <a:xfrm>
            <a:off x="1759050" y="535000"/>
            <a:ext cx="5625900" cy="972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30" name="Google Shape;930;p21"/>
          <p:cNvSpPr txBox="1"/>
          <p:nvPr>
            <p:ph hasCustomPrompt="1" idx="2" type="title"/>
          </p:nvPr>
        </p:nvSpPr>
        <p:spPr>
          <a:xfrm>
            <a:off x="715100" y="1769150"/>
            <a:ext cx="1313100" cy="468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31" name="Google Shape;931;p21"/>
          <p:cNvSpPr txBox="1"/>
          <p:nvPr>
            <p:ph idx="1" type="subTitle"/>
          </p:nvPr>
        </p:nvSpPr>
        <p:spPr>
          <a:xfrm>
            <a:off x="715100" y="2237750"/>
            <a:ext cx="3547800" cy="78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932" name="Google Shape;932;p21"/>
          <p:cNvSpPr txBox="1"/>
          <p:nvPr>
            <p:ph hasCustomPrompt="1" idx="3" type="title"/>
          </p:nvPr>
        </p:nvSpPr>
        <p:spPr>
          <a:xfrm>
            <a:off x="4876200" y="1769150"/>
            <a:ext cx="1313100" cy="468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33" name="Google Shape;933;p21"/>
          <p:cNvSpPr txBox="1"/>
          <p:nvPr>
            <p:ph idx="4" type="subTitle"/>
          </p:nvPr>
        </p:nvSpPr>
        <p:spPr>
          <a:xfrm>
            <a:off x="4876200" y="2237775"/>
            <a:ext cx="3547800" cy="78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934" name="Google Shape;934;p21"/>
          <p:cNvSpPr txBox="1"/>
          <p:nvPr>
            <p:ph hasCustomPrompt="1" idx="5" type="title"/>
          </p:nvPr>
        </p:nvSpPr>
        <p:spPr>
          <a:xfrm>
            <a:off x="2798100" y="3283075"/>
            <a:ext cx="1313100" cy="468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35" name="Google Shape;935;p21"/>
          <p:cNvSpPr txBox="1"/>
          <p:nvPr>
            <p:ph idx="6" type="subTitle"/>
          </p:nvPr>
        </p:nvSpPr>
        <p:spPr>
          <a:xfrm>
            <a:off x="2798100" y="3751675"/>
            <a:ext cx="3547800" cy="78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936" name="Google Shape;936;p21"/>
          <p:cNvGrpSpPr/>
          <p:nvPr/>
        </p:nvGrpSpPr>
        <p:grpSpPr>
          <a:xfrm>
            <a:off x="6844854" y="4668587"/>
            <a:ext cx="1584035" cy="416703"/>
            <a:chOff x="6844854" y="4668587"/>
            <a:chExt cx="1584035" cy="416703"/>
          </a:xfrm>
        </p:grpSpPr>
        <p:sp>
          <p:nvSpPr>
            <p:cNvPr id="937" name="Google Shape;937;p21"/>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 name="Google Shape;938;p21"/>
            <p:cNvGrpSpPr/>
            <p:nvPr/>
          </p:nvGrpSpPr>
          <p:grpSpPr>
            <a:xfrm>
              <a:off x="8054048" y="4823050"/>
              <a:ext cx="138315" cy="107779"/>
              <a:chOff x="1900456" y="4780923"/>
              <a:chExt cx="138315" cy="107779"/>
            </a:xfrm>
          </p:grpSpPr>
          <p:sp>
            <p:nvSpPr>
              <p:cNvPr id="939" name="Google Shape;939;p21"/>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 name="Google Shape;940;p21"/>
              <p:cNvGrpSpPr/>
              <p:nvPr/>
            </p:nvGrpSpPr>
            <p:grpSpPr>
              <a:xfrm>
                <a:off x="1900456" y="4825827"/>
                <a:ext cx="138315" cy="62875"/>
                <a:chOff x="1900456" y="4825827"/>
                <a:chExt cx="138315" cy="62875"/>
              </a:xfrm>
            </p:grpSpPr>
            <p:sp>
              <p:nvSpPr>
                <p:cNvPr id="941" name="Google Shape;941;p21"/>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1"/>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3" name="Google Shape;943;p21"/>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944" name="Shape 944"/>
        <p:cNvGrpSpPr/>
        <p:nvPr/>
      </p:nvGrpSpPr>
      <p:grpSpPr>
        <a:xfrm>
          <a:off x="0" y="0"/>
          <a:ext cx="0" cy="0"/>
          <a:chOff x="0" y="0"/>
          <a:chExt cx="0" cy="0"/>
        </a:xfrm>
      </p:grpSpPr>
      <p:sp>
        <p:nvSpPr>
          <p:cNvPr id="945" name="Google Shape;945;p22"/>
          <p:cNvSpPr txBox="1"/>
          <p:nvPr>
            <p:ph idx="1" type="subTitle"/>
          </p:nvPr>
        </p:nvSpPr>
        <p:spPr>
          <a:xfrm>
            <a:off x="889150" y="1332650"/>
            <a:ext cx="3264000" cy="48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46" name="Google Shape;946;p22"/>
          <p:cNvSpPr txBox="1"/>
          <p:nvPr>
            <p:ph idx="2" type="subTitle"/>
          </p:nvPr>
        </p:nvSpPr>
        <p:spPr>
          <a:xfrm>
            <a:off x="796750" y="1947975"/>
            <a:ext cx="3653100" cy="218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595959"/>
              </a:buClr>
              <a:buSzPts val="1400"/>
              <a:buFont typeface="Anaheim"/>
              <a:buChar char="●"/>
              <a:defRPr>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
        <p:nvSpPr>
          <p:cNvPr id="947" name="Google Shape;947;p22"/>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48" name="Google Shape;948;p22"/>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2"/>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2"/>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 name="Google Shape;951;p22"/>
          <p:cNvGrpSpPr/>
          <p:nvPr/>
        </p:nvGrpSpPr>
        <p:grpSpPr>
          <a:xfrm>
            <a:off x="4380308" y="177933"/>
            <a:ext cx="201427" cy="210169"/>
            <a:chOff x="5143693" y="188357"/>
            <a:chExt cx="153843" cy="160520"/>
          </a:xfrm>
        </p:grpSpPr>
        <p:sp>
          <p:nvSpPr>
            <p:cNvPr id="952" name="Google Shape;952;p22"/>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2"/>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 name="Google Shape;954;p22"/>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 name="Google Shape;955;p22"/>
          <p:cNvGrpSpPr/>
          <p:nvPr/>
        </p:nvGrpSpPr>
        <p:grpSpPr>
          <a:xfrm>
            <a:off x="3643773" y="202655"/>
            <a:ext cx="236409" cy="169294"/>
            <a:chOff x="3740546" y="215105"/>
            <a:chExt cx="180561" cy="129301"/>
          </a:xfrm>
        </p:grpSpPr>
        <p:sp>
          <p:nvSpPr>
            <p:cNvPr id="956" name="Google Shape;956;p22"/>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2"/>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2"/>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 name="Google Shape;959;p22"/>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2"/>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 name="Google Shape;961;p22"/>
          <p:cNvGrpSpPr/>
          <p:nvPr/>
        </p:nvGrpSpPr>
        <p:grpSpPr>
          <a:xfrm>
            <a:off x="8192365" y="205607"/>
            <a:ext cx="236420" cy="186272"/>
            <a:chOff x="8118277" y="187250"/>
            <a:chExt cx="268293" cy="211384"/>
          </a:xfrm>
        </p:grpSpPr>
        <p:sp>
          <p:nvSpPr>
            <p:cNvPr id="962" name="Google Shape;962;p22"/>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2"/>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2"/>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22"/>
          <p:cNvGrpSpPr/>
          <p:nvPr/>
        </p:nvGrpSpPr>
        <p:grpSpPr>
          <a:xfrm>
            <a:off x="715106" y="172001"/>
            <a:ext cx="230574" cy="230597"/>
            <a:chOff x="1869495" y="230908"/>
            <a:chExt cx="117892" cy="117892"/>
          </a:xfrm>
        </p:grpSpPr>
        <p:sp>
          <p:nvSpPr>
            <p:cNvPr id="966" name="Google Shape;966;p22"/>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2"/>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22"/>
          <p:cNvGrpSpPr/>
          <p:nvPr/>
        </p:nvGrpSpPr>
        <p:grpSpPr>
          <a:xfrm>
            <a:off x="715090" y="4722881"/>
            <a:ext cx="2227501" cy="308121"/>
            <a:chOff x="715090" y="4752256"/>
            <a:chExt cx="2227501" cy="308121"/>
          </a:xfrm>
        </p:grpSpPr>
        <p:sp>
          <p:nvSpPr>
            <p:cNvPr id="969" name="Google Shape;969;p22"/>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2"/>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2"/>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2"/>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2"/>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2"/>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 name="Google Shape;975;p22"/>
            <p:cNvGrpSpPr/>
            <p:nvPr/>
          </p:nvGrpSpPr>
          <p:grpSpPr>
            <a:xfrm>
              <a:off x="2255186" y="4862963"/>
              <a:ext cx="97814" cy="86736"/>
              <a:chOff x="2255186" y="4862963"/>
              <a:chExt cx="97814" cy="86736"/>
            </a:xfrm>
          </p:grpSpPr>
          <p:sp>
            <p:nvSpPr>
              <p:cNvPr id="976" name="Google Shape;976;p22"/>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7" name="Google Shape;977;p22"/>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978" name="Google Shape;978;p22"/>
            <p:cNvGrpSpPr/>
            <p:nvPr/>
          </p:nvGrpSpPr>
          <p:grpSpPr>
            <a:xfrm>
              <a:off x="1767461" y="4862963"/>
              <a:ext cx="122764" cy="86736"/>
              <a:chOff x="1779936" y="4862963"/>
              <a:chExt cx="122764" cy="86736"/>
            </a:xfrm>
          </p:grpSpPr>
          <p:grpSp>
            <p:nvGrpSpPr>
              <p:cNvPr id="979" name="Google Shape;979;p22"/>
              <p:cNvGrpSpPr/>
              <p:nvPr/>
            </p:nvGrpSpPr>
            <p:grpSpPr>
              <a:xfrm>
                <a:off x="1779936" y="4862963"/>
                <a:ext cx="97814" cy="86736"/>
                <a:chOff x="2255186" y="4862963"/>
                <a:chExt cx="97814" cy="86736"/>
              </a:xfrm>
            </p:grpSpPr>
            <p:sp>
              <p:nvSpPr>
                <p:cNvPr id="980" name="Google Shape;980;p22"/>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1" name="Google Shape;981;p22"/>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982" name="Google Shape;982;p22"/>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983" name="Google Shape;983;p22"/>
            <p:cNvGrpSpPr/>
            <p:nvPr/>
          </p:nvGrpSpPr>
          <p:grpSpPr>
            <a:xfrm rot="10800000">
              <a:off x="1308161" y="4862963"/>
              <a:ext cx="97814" cy="86736"/>
              <a:chOff x="2255186" y="4862963"/>
              <a:chExt cx="97814" cy="86736"/>
            </a:xfrm>
          </p:grpSpPr>
          <p:sp>
            <p:nvSpPr>
              <p:cNvPr id="984" name="Google Shape;984;p22"/>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5" name="Google Shape;985;p22"/>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986" name="Google Shape;986;p22"/>
            <p:cNvGrpSpPr/>
            <p:nvPr/>
          </p:nvGrpSpPr>
          <p:grpSpPr>
            <a:xfrm>
              <a:off x="810563" y="4862963"/>
              <a:ext cx="145800" cy="84300"/>
              <a:chOff x="786588" y="4862963"/>
              <a:chExt cx="145800" cy="84300"/>
            </a:xfrm>
          </p:grpSpPr>
          <p:sp>
            <p:nvSpPr>
              <p:cNvPr id="987" name="Google Shape;987;p22"/>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2"/>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22"/>
            <p:cNvGrpSpPr/>
            <p:nvPr/>
          </p:nvGrpSpPr>
          <p:grpSpPr>
            <a:xfrm rot="10800000">
              <a:off x="2703113" y="4865400"/>
              <a:ext cx="145800" cy="84300"/>
              <a:chOff x="786588" y="4862963"/>
              <a:chExt cx="145800" cy="84300"/>
            </a:xfrm>
          </p:grpSpPr>
          <p:sp>
            <p:nvSpPr>
              <p:cNvPr id="990" name="Google Shape;990;p22"/>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2"/>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2" name="Google Shape;992;p22"/>
          <p:cNvSpPr txBox="1"/>
          <p:nvPr>
            <p:ph idx="3" type="subTitle"/>
          </p:nvPr>
        </p:nvSpPr>
        <p:spPr>
          <a:xfrm>
            <a:off x="4863300" y="1332650"/>
            <a:ext cx="3264000" cy="48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93" name="Google Shape;993;p22"/>
          <p:cNvSpPr txBox="1"/>
          <p:nvPr>
            <p:ph idx="4" type="subTitle"/>
          </p:nvPr>
        </p:nvSpPr>
        <p:spPr>
          <a:xfrm>
            <a:off x="4770900" y="1947975"/>
            <a:ext cx="3653100" cy="218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595959"/>
              </a:buClr>
              <a:buSzPts val="1400"/>
              <a:buFont typeface="Anaheim"/>
              <a:buChar char="●"/>
              <a:defRPr>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994" name="Google Shape;994;p22"/>
          <p:cNvGrpSpPr/>
          <p:nvPr/>
        </p:nvGrpSpPr>
        <p:grpSpPr>
          <a:xfrm>
            <a:off x="6844854" y="4668587"/>
            <a:ext cx="1584035" cy="416703"/>
            <a:chOff x="6844854" y="4668587"/>
            <a:chExt cx="1584035" cy="416703"/>
          </a:xfrm>
        </p:grpSpPr>
        <p:sp>
          <p:nvSpPr>
            <p:cNvPr id="995" name="Google Shape;995;p22"/>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 name="Google Shape;996;p22"/>
            <p:cNvGrpSpPr/>
            <p:nvPr/>
          </p:nvGrpSpPr>
          <p:grpSpPr>
            <a:xfrm>
              <a:off x="8054048" y="4823050"/>
              <a:ext cx="138315" cy="107779"/>
              <a:chOff x="1900456" y="4780923"/>
              <a:chExt cx="138315" cy="107779"/>
            </a:xfrm>
          </p:grpSpPr>
          <p:sp>
            <p:nvSpPr>
              <p:cNvPr id="997" name="Google Shape;997;p22"/>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 name="Google Shape;998;p22"/>
              <p:cNvGrpSpPr/>
              <p:nvPr/>
            </p:nvGrpSpPr>
            <p:grpSpPr>
              <a:xfrm>
                <a:off x="1900456" y="4825827"/>
                <a:ext cx="138315" cy="62875"/>
                <a:chOff x="1900456" y="4825827"/>
                <a:chExt cx="138315" cy="62875"/>
              </a:xfrm>
            </p:grpSpPr>
            <p:sp>
              <p:nvSpPr>
                <p:cNvPr id="999" name="Google Shape;999;p22"/>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2"/>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1" name="Google Shape;1001;p22"/>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002" name="Shape 1002"/>
        <p:cNvGrpSpPr/>
        <p:nvPr/>
      </p:nvGrpSpPr>
      <p:grpSpPr>
        <a:xfrm>
          <a:off x="0" y="0"/>
          <a:ext cx="0" cy="0"/>
          <a:chOff x="0" y="0"/>
          <a:chExt cx="0" cy="0"/>
        </a:xfrm>
      </p:grpSpPr>
      <p:sp>
        <p:nvSpPr>
          <p:cNvPr id="1003" name="Google Shape;1003;p2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04" name="Google Shape;1004;p23"/>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3"/>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3"/>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23"/>
          <p:cNvGrpSpPr/>
          <p:nvPr/>
        </p:nvGrpSpPr>
        <p:grpSpPr>
          <a:xfrm>
            <a:off x="4380308" y="177933"/>
            <a:ext cx="201427" cy="210169"/>
            <a:chOff x="5143693" y="188357"/>
            <a:chExt cx="153843" cy="160520"/>
          </a:xfrm>
        </p:grpSpPr>
        <p:sp>
          <p:nvSpPr>
            <p:cNvPr id="1008" name="Google Shape;1008;p23"/>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3"/>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 name="Google Shape;1010;p23"/>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 name="Google Shape;1011;p23"/>
          <p:cNvGrpSpPr/>
          <p:nvPr/>
        </p:nvGrpSpPr>
        <p:grpSpPr>
          <a:xfrm>
            <a:off x="3643773" y="202655"/>
            <a:ext cx="236409" cy="169294"/>
            <a:chOff x="3740546" y="215105"/>
            <a:chExt cx="180561" cy="129301"/>
          </a:xfrm>
        </p:grpSpPr>
        <p:sp>
          <p:nvSpPr>
            <p:cNvPr id="1012" name="Google Shape;1012;p23"/>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3"/>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3"/>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 name="Google Shape;1015;p23"/>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3"/>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 name="Google Shape;1017;p23"/>
          <p:cNvGrpSpPr/>
          <p:nvPr/>
        </p:nvGrpSpPr>
        <p:grpSpPr>
          <a:xfrm>
            <a:off x="8192365" y="205607"/>
            <a:ext cx="236420" cy="186272"/>
            <a:chOff x="8118277" y="187250"/>
            <a:chExt cx="268293" cy="211384"/>
          </a:xfrm>
        </p:grpSpPr>
        <p:sp>
          <p:nvSpPr>
            <p:cNvPr id="1018" name="Google Shape;1018;p23"/>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3"/>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3"/>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 name="Google Shape;1021;p23"/>
          <p:cNvGrpSpPr/>
          <p:nvPr/>
        </p:nvGrpSpPr>
        <p:grpSpPr>
          <a:xfrm>
            <a:off x="715106" y="172001"/>
            <a:ext cx="230574" cy="230597"/>
            <a:chOff x="1869495" y="230908"/>
            <a:chExt cx="117892" cy="117892"/>
          </a:xfrm>
        </p:grpSpPr>
        <p:sp>
          <p:nvSpPr>
            <p:cNvPr id="1022" name="Google Shape;1022;p23"/>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3"/>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 name="Google Shape;1024;p23"/>
          <p:cNvGrpSpPr/>
          <p:nvPr/>
        </p:nvGrpSpPr>
        <p:grpSpPr>
          <a:xfrm>
            <a:off x="715090" y="4722881"/>
            <a:ext cx="2227501" cy="308121"/>
            <a:chOff x="715090" y="4752256"/>
            <a:chExt cx="2227501" cy="308121"/>
          </a:xfrm>
        </p:grpSpPr>
        <p:sp>
          <p:nvSpPr>
            <p:cNvPr id="1025" name="Google Shape;1025;p23"/>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3"/>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3"/>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3"/>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3"/>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3"/>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 name="Google Shape;1031;p23"/>
            <p:cNvGrpSpPr/>
            <p:nvPr/>
          </p:nvGrpSpPr>
          <p:grpSpPr>
            <a:xfrm>
              <a:off x="2255186" y="4862963"/>
              <a:ext cx="97814" cy="86736"/>
              <a:chOff x="2255186" y="4862963"/>
              <a:chExt cx="97814" cy="86736"/>
            </a:xfrm>
          </p:grpSpPr>
          <p:sp>
            <p:nvSpPr>
              <p:cNvPr id="1032" name="Google Shape;1032;p23"/>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3" name="Google Shape;1033;p23"/>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034" name="Google Shape;1034;p23"/>
            <p:cNvGrpSpPr/>
            <p:nvPr/>
          </p:nvGrpSpPr>
          <p:grpSpPr>
            <a:xfrm>
              <a:off x="1767461" y="4862963"/>
              <a:ext cx="122764" cy="86736"/>
              <a:chOff x="1779936" y="4862963"/>
              <a:chExt cx="122764" cy="86736"/>
            </a:xfrm>
          </p:grpSpPr>
          <p:grpSp>
            <p:nvGrpSpPr>
              <p:cNvPr id="1035" name="Google Shape;1035;p23"/>
              <p:cNvGrpSpPr/>
              <p:nvPr/>
            </p:nvGrpSpPr>
            <p:grpSpPr>
              <a:xfrm>
                <a:off x="1779936" y="4862963"/>
                <a:ext cx="97814" cy="86736"/>
                <a:chOff x="2255186" y="4862963"/>
                <a:chExt cx="97814" cy="86736"/>
              </a:xfrm>
            </p:grpSpPr>
            <p:sp>
              <p:nvSpPr>
                <p:cNvPr id="1036" name="Google Shape;1036;p23"/>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7" name="Google Shape;1037;p23"/>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1038" name="Google Shape;1038;p23"/>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039" name="Google Shape;1039;p23"/>
            <p:cNvGrpSpPr/>
            <p:nvPr/>
          </p:nvGrpSpPr>
          <p:grpSpPr>
            <a:xfrm rot="10800000">
              <a:off x="1308161" y="4862963"/>
              <a:ext cx="97814" cy="86736"/>
              <a:chOff x="2255186" y="4862963"/>
              <a:chExt cx="97814" cy="86736"/>
            </a:xfrm>
          </p:grpSpPr>
          <p:sp>
            <p:nvSpPr>
              <p:cNvPr id="1040" name="Google Shape;1040;p23"/>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1" name="Google Shape;1041;p23"/>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042" name="Google Shape;1042;p23"/>
            <p:cNvGrpSpPr/>
            <p:nvPr/>
          </p:nvGrpSpPr>
          <p:grpSpPr>
            <a:xfrm>
              <a:off x="810563" y="4862963"/>
              <a:ext cx="145800" cy="84300"/>
              <a:chOff x="786588" y="4862963"/>
              <a:chExt cx="145800" cy="84300"/>
            </a:xfrm>
          </p:grpSpPr>
          <p:sp>
            <p:nvSpPr>
              <p:cNvPr id="1043" name="Google Shape;1043;p23"/>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3"/>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23"/>
            <p:cNvGrpSpPr/>
            <p:nvPr/>
          </p:nvGrpSpPr>
          <p:grpSpPr>
            <a:xfrm rot="10800000">
              <a:off x="2703113" y="4865400"/>
              <a:ext cx="145800" cy="84300"/>
              <a:chOff x="786588" y="4862963"/>
              <a:chExt cx="145800" cy="84300"/>
            </a:xfrm>
          </p:grpSpPr>
          <p:sp>
            <p:nvSpPr>
              <p:cNvPr id="1046" name="Google Shape;1046;p23"/>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3"/>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8" name="Google Shape;1048;p23"/>
          <p:cNvGrpSpPr/>
          <p:nvPr/>
        </p:nvGrpSpPr>
        <p:grpSpPr>
          <a:xfrm>
            <a:off x="6844854" y="4668587"/>
            <a:ext cx="1584035" cy="416703"/>
            <a:chOff x="6844854" y="4668587"/>
            <a:chExt cx="1584035" cy="416703"/>
          </a:xfrm>
        </p:grpSpPr>
        <p:sp>
          <p:nvSpPr>
            <p:cNvPr id="1049" name="Google Shape;1049;p23"/>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3"/>
            <p:cNvGrpSpPr/>
            <p:nvPr/>
          </p:nvGrpSpPr>
          <p:grpSpPr>
            <a:xfrm>
              <a:off x="8054048" y="4823050"/>
              <a:ext cx="138315" cy="107779"/>
              <a:chOff x="1900456" y="4780923"/>
              <a:chExt cx="138315" cy="107779"/>
            </a:xfrm>
          </p:grpSpPr>
          <p:sp>
            <p:nvSpPr>
              <p:cNvPr id="1051" name="Google Shape;1051;p23"/>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 name="Google Shape;1052;p23"/>
              <p:cNvGrpSpPr/>
              <p:nvPr/>
            </p:nvGrpSpPr>
            <p:grpSpPr>
              <a:xfrm>
                <a:off x="1900456" y="4825827"/>
                <a:ext cx="138315" cy="62875"/>
                <a:chOff x="1900456" y="4825827"/>
                <a:chExt cx="138315" cy="62875"/>
              </a:xfrm>
            </p:grpSpPr>
            <p:sp>
              <p:nvSpPr>
                <p:cNvPr id="1053" name="Google Shape;1053;p23"/>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3"/>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55" name="Google Shape;1055;p23"/>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056" name="Shape 1056"/>
        <p:cNvGrpSpPr/>
        <p:nvPr/>
      </p:nvGrpSpPr>
      <p:grpSpPr>
        <a:xfrm>
          <a:off x="0" y="0"/>
          <a:ext cx="0" cy="0"/>
          <a:chOff x="0" y="0"/>
          <a:chExt cx="0" cy="0"/>
        </a:xfrm>
      </p:grpSpPr>
      <p:sp>
        <p:nvSpPr>
          <p:cNvPr id="1057" name="Google Shape;1057;p24"/>
          <p:cNvSpPr/>
          <p:nvPr/>
        </p:nvSpPr>
        <p:spPr>
          <a:xfrm>
            <a:off x="-11100" y="543250"/>
            <a:ext cx="9166200" cy="4647300"/>
          </a:xfrm>
          <a:prstGeom prst="round2SameRect">
            <a:avLst>
              <a:gd fmla="val 7482" name="adj1"/>
              <a:gd fmla="val 0" name="adj2"/>
            </a:avLst>
          </a:prstGeom>
          <a:gradFill>
            <a:gsLst>
              <a:gs pos="0">
                <a:srgbClr val="FFFFFF"/>
              </a:gs>
              <a:gs pos="100000">
                <a:srgbClr val="9FA2DD"/>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4"/>
          <p:cNvSpPr/>
          <p:nvPr/>
        </p:nvSpPr>
        <p:spPr>
          <a:xfrm>
            <a:off x="-1470125" y="1337827"/>
            <a:ext cx="13567925" cy="4045561"/>
          </a:xfrm>
          <a:custGeom>
            <a:rect b="b" l="l" r="r" t="t"/>
            <a:pathLst>
              <a:path extrusionOk="0" h="56607" w="151280">
                <a:moveTo>
                  <a:pt x="127271" y="1"/>
                </a:moveTo>
                <a:cubicBezTo>
                  <a:pt x="125127" y="1"/>
                  <a:pt x="122955" y="198"/>
                  <a:pt x="120762" y="618"/>
                </a:cubicBezTo>
                <a:cubicBezTo>
                  <a:pt x="104136" y="3840"/>
                  <a:pt x="93528" y="18825"/>
                  <a:pt x="79424" y="26788"/>
                </a:cubicBezTo>
                <a:cubicBezTo>
                  <a:pt x="76161" y="28632"/>
                  <a:pt x="71835" y="29257"/>
                  <a:pt x="67398" y="29257"/>
                </a:cubicBezTo>
                <a:cubicBezTo>
                  <a:pt x="62617" y="29257"/>
                  <a:pt x="57708" y="28531"/>
                  <a:pt x="53861" y="27822"/>
                </a:cubicBezTo>
                <a:cubicBezTo>
                  <a:pt x="48212" y="26760"/>
                  <a:pt x="42866" y="25261"/>
                  <a:pt x="37285" y="25261"/>
                </a:cubicBezTo>
                <a:cubicBezTo>
                  <a:pt x="35358" y="25261"/>
                  <a:pt x="33403" y="25440"/>
                  <a:pt x="31399" y="25877"/>
                </a:cubicBezTo>
                <a:cubicBezTo>
                  <a:pt x="20912" y="28187"/>
                  <a:pt x="12797" y="35117"/>
                  <a:pt x="6900" y="43658"/>
                </a:cubicBezTo>
                <a:cubicBezTo>
                  <a:pt x="4134" y="47731"/>
                  <a:pt x="1824" y="52138"/>
                  <a:pt x="0" y="56606"/>
                </a:cubicBezTo>
                <a:lnTo>
                  <a:pt x="151279" y="56606"/>
                </a:lnTo>
                <a:lnTo>
                  <a:pt x="151279" y="7730"/>
                </a:lnTo>
                <a:cubicBezTo>
                  <a:pt x="143964" y="3137"/>
                  <a:pt x="135831" y="1"/>
                  <a:pt x="127271" y="1"/>
                </a:cubicBezTo>
                <a:close/>
              </a:path>
            </a:pathLst>
          </a:custGeom>
          <a:gradFill>
            <a:gsLst>
              <a:gs pos="0">
                <a:srgbClr val="3B356D"/>
              </a:gs>
              <a:gs pos="100000">
                <a:srgbClr val="0C0B1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4"/>
          <p:cNvSpPr/>
          <p:nvPr/>
        </p:nvSpPr>
        <p:spPr>
          <a:xfrm>
            <a:off x="4180625" y="74650"/>
            <a:ext cx="600600" cy="468600"/>
          </a:xfrm>
          <a:prstGeom prst="round2SameRect">
            <a:avLst>
              <a:gd fmla="val 50000"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 name="Google Shape;1060;p24"/>
          <p:cNvGrpSpPr/>
          <p:nvPr/>
        </p:nvGrpSpPr>
        <p:grpSpPr>
          <a:xfrm>
            <a:off x="4380308" y="177933"/>
            <a:ext cx="201427" cy="210169"/>
            <a:chOff x="5143693" y="188357"/>
            <a:chExt cx="153843" cy="160520"/>
          </a:xfrm>
        </p:grpSpPr>
        <p:sp>
          <p:nvSpPr>
            <p:cNvPr id="1061" name="Google Shape;1061;p24"/>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4"/>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 name="Google Shape;1063;p24"/>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 name="Google Shape;1064;p24"/>
          <p:cNvGrpSpPr/>
          <p:nvPr/>
        </p:nvGrpSpPr>
        <p:grpSpPr>
          <a:xfrm>
            <a:off x="3643773" y="202655"/>
            <a:ext cx="236409" cy="169294"/>
            <a:chOff x="3740546" y="215105"/>
            <a:chExt cx="180561" cy="129301"/>
          </a:xfrm>
        </p:grpSpPr>
        <p:sp>
          <p:nvSpPr>
            <p:cNvPr id="1065" name="Google Shape;1065;p24"/>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4"/>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4"/>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 name="Google Shape;1068;p24"/>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4"/>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 name="Google Shape;1070;p24"/>
          <p:cNvGrpSpPr/>
          <p:nvPr/>
        </p:nvGrpSpPr>
        <p:grpSpPr>
          <a:xfrm>
            <a:off x="8192365" y="205607"/>
            <a:ext cx="236420" cy="186272"/>
            <a:chOff x="8118277" y="187250"/>
            <a:chExt cx="268293" cy="211384"/>
          </a:xfrm>
        </p:grpSpPr>
        <p:sp>
          <p:nvSpPr>
            <p:cNvPr id="1071" name="Google Shape;1071;p24"/>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4"/>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4"/>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24"/>
          <p:cNvGrpSpPr/>
          <p:nvPr/>
        </p:nvGrpSpPr>
        <p:grpSpPr>
          <a:xfrm>
            <a:off x="715106" y="172001"/>
            <a:ext cx="230574" cy="230597"/>
            <a:chOff x="1869495" y="230908"/>
            <a:chExt cx="117892" cy="117892"/>
          </a:xfrm>
        </p:grpSpPr>
        <p:sp>
          <p:nvSpPr>
            <p:cNvPr id="1075" name="Google Shape;1075;p24"/>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4"/>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 name="Google Shape;1077;p24"/>
          <p:cNvSpPr txBox="1"/>
          <p:nvPr/>
        </p:nvSpPr>
        <p:spPr>
          <a:xfrm>
            <a:off x="1499750" y="3845575"/>
            <a:ext cx="4293900" cy="4926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lang="en" sz="1000">
                <a:solidFill>
                  <a:schemeClr val="dk1"/>
                </a:solidFill>
                <a:latin typeface="Mulish Medium"/>
                <a:ea typeface="Mulish Medium"/>
                <a:cs typeface="Mulish Medium"/>
                <a:sym typeface="Mulish Medium"/>
              </a:rPr>
              <a:t>CREDITS: This presentation template was created by </a:t>
            </a:r>
            <a:r>
              <a:rPr b="1" lang="en" sz="1000">
                <a:solidFill>
                  <a:schemeClr val="dk1"/>
                </a:solidFill>
                <a:uFill>
                  <a:noFill/>
                </a:uFill>
                <a:latin typeface="Mulish"/>
                <a:ea typeface="Mulish"/>
                <a:cs typeface="Mulish"/>
                <a:sym typeface="Mulish"/>
                <a:hlinkClick r:id="rId2">
                  <a:extLst>
                    <a:ext uri="{A12FA001-AC4F-418D-AE19-62706E023703}">
                      <ahyp:hlinkClr val="tx"/>
                    </a:ext>
                  </a:extLst>
                </a:hlinkClick>
              </a:rPr>
              <a:t>Slidesgo</a:t>
            </a:r>
            <a:r>
              <a:rPr lang="en" sz="1000">
                <a:solidFill>
                  <a:schemeClr val="dk1"/>
                </a:solidFill>
                <a:latin typeface="Mulish Medium"/>
                <a:ea typeface="Mulish Medium"/>
                <a:cs typeface="Mulish Medium"/>
                <a:sym typeface="Mulish Medium"/>
              </a:rPr>
              <a:t>, and it includes icons by </a:t>
            </a:r>
            <a:r>
              <a:rPr b="1" lang="en" sz="1000">
                <a:solidFill>
                  <a:schemeClr val="dk1"/>
                </a:solidFill>
                <a:uFill>
                  <a:noFill/>
                </a:uFill>
                <a:latin typeface="Mulish"/>
                <a:ea typeface="Mulish"/>
                <a:cs typeface="Mulish"/>
                <a:sym typeface="Mulish"/>
                <a:hlinkClick r:id="rId3">
                  <a:extLst>
                    <a:ext uri="{A12FA001-AC4F-418D-AE19-62706E023703}">
                      <ahyp:hlinkClr val="tx"/>
                    </a:ext>
                  </a:extLst>
                </a:hlinkClick>
              </a:rPr>
              <a:t>Flaticon</a:t>
            </a:r>
            <a:r>
              <a:rPr lang="en" sz="1000">
                <a:solidFill>
                  <a:schemeClr val="dk1"/>
                </a:solidFill>
                <a:latin typeface="Mulish Medium"/>
                <a:ea typeface="Mulish Medium"/>
                <a:cs typeface="Mulish Medium"/>
                <a:sym typeface="Mulish Medium"/>
              </a:rPr>
              <a:t>, infographics &amp; images by </a:t>
            </a:r>
            <a:r>
              <a:rPr b="1" lang="en" sz="1000">
                <a:solidFill>
                  <a:schemeClr val="dk1"/>
                </a:solidFill>
                <a:uFill>
                  <a:noFill/>
                </a:uFill>
                <a:latin typeface="Mulish"/>
                <a:ea typeface="Mulish"/>
                <a:cs typeface="Mulish"/>
                <a:sym typeface="Mulish"/>
                <a:hlinkClick r:id="rId4">
                  <a:extLst>
                    <a:ext uri="{A12FA001-AC4F-418D-AE19-62706E023703}">
                      <ahyp:hlinkClr val="tx"/>
                    </a:ext>
                  </a:extLst>
                </a:hlinkClick>
              </a:rPr>
              <a:t>Freepik</a:t>
            </a:r>
            <a:endParaRPr b="1">
              <a:solidFill>
                <a:schemeClr val="dk1"/>
              </a:solidFill>
              <a:latin typeface="Mulish"/>
              <a:ea typeface="Mulish"/>
              <a:cs typeface="Mulish"/>
              <a:sym typeface="Mulish"/>
            </a:endParaRPr>
          </a:p>
        </p:txBody>
      </p:sp>
      <p:sp>
        <p:nvSpPr>
          <p:cNvPr id="1078" name="Google Shape;1078;p24"/>
          <p:cNvSpPr txBox="1"/>
          <p:nvPr>
            <p:ph type="ctrTitle"/>
          </p:nvPr>
        </p:nvSpPr>
        <p:spPr>
          <a:xfrm>
            <a:off x="1447275" y="839575"/>
            <a:ext cx="4284000" cy="997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5200"/>
              <a:buNone/>
              <a:defRPr sz="7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79" name="Google Shape;1079;p24"/>
          <p:cNvSpPr txBox="1"/>
          <p:nvPr>
            <p:ph idx="1" type="subTitle"/>
          </p:nvPr>
        </p:nvSpPr>
        <p:spPr>
          <a:xfrm>
            <a:off x="1466588" y="1807800"/>
            <a:ext cx="4360200" cy="1233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600">
                <a:latin typeface="Mulish Medium"/>
                <a:ea typeface="Mulish Medium"/>
                <a:cs typeface="Mulish Medium"/>
                <a:sym typeface="Mulish Medium"/>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lt1"/>
        </a:solidFill>
      </p:bgPr>
    </p:bg>
    <p:spTree>
      <p:nvGrpSpPr>
        <p:cNvPr id="1080" name="Shape 1080"/>
        <p:cNvGrpSpPr/>
        <p:nvPr/>
      </p:nvGrpSpPr>
      <p:grpSpPr>
        <a:xfrm>
          <a:off x="0" y="0"/>
          <a:ext cx="0" cy="0"/>
          <a:chOff x="0" y="0"/>
          <a:chExt cx="0" cy="0"/>
        </a:xfrm>
      </p:grpSpPr>
      <p:sp>
        <p:nvSpPr>
          <p:cNvPr id="1081" name="Google Shape;1081;p25"/>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5"/>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5"/>
          <p:cNvSpPr/>
          <p:nvPr/>
        </p:nvSpPr>
        <p:spPr>
          <a:xfrm>
            <a:off x="4180625" y="74650"/>
            <a:ext cx="600600" cy="4686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 name="Google Shape;1084;p25"/>
          <p:cNvGrpSpPr/>
          <p:nvPr/>
        </p:nvGrpSpPr>
        <p:grpSpPr>
          <a:xfrm>
            <a:off x="4380308" y="177933"/>
            <a:ext cx="201427" cy="210169"/>
            <a:chOff x="5143693" y="188357"/>
            <a:chExt cx="153843" cy="160520"/>
          </a:xfrm>
        </p:grpSpPr>
        <p:sp>
          <p:nvSpPr>
            <p:cNvPr id="1085" name="Google Shape;1085;p25"/>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5"/>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 name="Google Shape;1087;p25"/>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 name="Google Shape;1088;p25"/>
          <p:cNvGrpSpPr/>
          <p:nvPr/>
        </p:nvGrpSpPr>
        <p:grpSpPr>
          <a:xfrm>
            <a:off x="3643773" y="202655"/>
            <a:ext cx="236409" cy="169294"/>
            <a:chOff x="3740546" y="215105"/>
            <a:chExt cx="180561" cy="129301"/>
          </a:xfrm>
        </p:grpSpPr>
        <p:sp>
          <p:nvSpPr>
            <p:cNvPr id="1089" name="Google Shape;1089;p25"/>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5"/>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5"/>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 name="Google Shape;1092;p25"/>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5"/>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 name="Google Shape;1094;p25"/>
          <p:cNvGrpSpPr/>
          <p:nvPr/>
        </p:nvGrpSpPr>
        <p:grpSpPr>
          <a:xfrm>
            <a:off x="8192365" y="205607"/>
            <a:ext cx="236420" cy="186272"/>
            <a:chOff x="8118277" y="187250"/>
            <a:chExt cx="268293" cy="211384"/>
          </a:xfrm>
        </p:grpSpPr>
        <p:sp>
          <p:nvSpPr>
            <p:cNvPr id="1095" name="Google Shape;1095;p25"/>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5"/>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5"/>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25"/>
          <p:cNvGrpSpPr/>
          <p:nvPr/>
        </p:nvGrpSpPr>
        <p:grpSpPr>
          <a:xfrm>
            <a:off x="715106" y="172001"/>
            <a:ext cx="230574" cy="230597"/>
            <a:chOff x="1869495" y="230908"/>
            <a:chExt cx="117892" cy="117892"/>
          </a:xfrm>
        </p:grpSpPr>
        <p:sp>
          <p:nvSpPr>
            <p:cNvPr id="1099" name="Google Shape;1099;p25"/>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5"/>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25"/>
          <p:cNvGrpSpPr/>
          <p:nvPr/>
        </p:nvGrpSpPr>
        <p:grpSpPr>
          <a:xfrm>
            <a:off x="715090" y="4722881"/>
            <a:ext cx="2227501" cy="308121"/>
            <a:chOff x="715090" y="4752256"/>
            <a:chExt cx="2227501" cy="308121"/>
          </a:xfrm>
        </p:grpSpPr>
        <p:sp>
          <p:nvSpPr>
            <p:cNvPr id="1102" name="Google Shape;1102;p25"/>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5"/>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5"/>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5"/>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5"/>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5"/>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 name="Google Shape;1108;p25"/>
            <p:cNvGrpSpPr/>
            <p:nvPr/>
          </p:nvGrpSpPr>
          <p:grpSpPr>
            <a:xfrm>
              <a:off x="2255186" y="4862963"/>
              <a:ext cx="97814" cy="86736"/>
              <a:chOff x="2255186" y="4862963"/>
              <a:chExt cx="97814" cy="86736"/>
            </a:xfrm>
          </p:grpSpPr>
          <p:sp>
            <p:nvSpPr>
              <p:cNvPr id="1109" name="Google Shape;1109;p25"/>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0" name="Google Shape;1110;p25"/>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111" name="Google Shape;1111;p25"/>
            <p:cNvGrpSpPr/>
            <p:nvPr/>
          </p:nvGrpSpPr>
          <p:grpSpPr>
            <a:xfrm>
              <a:off x="1767461" y="4862963"/>
              <a:ext cx="122764" cy="86736"/>
              <a:chOff x="1779936" y="4862963"/>
              <a:chExt cx="122764" cy="86736"/>
            </a:xfrm>
          </p:grpSpPr>
          <p:grpSp>
            <p:nvGrpSpPr>
              <p:cNvPr id="1112" name="Google Shape;1112;p25"/>
              <p:cNvGrpSpPr/>
              <p:nvPr/>
            </p:nvGrpSpPr>
            <p:grpSpPr>
              <a:xfrm>
                <a:off x="1779936" y="4862963"/>
                <a:ext cx="97814" cy="86736"/>
                <a:chOff x="2255186" y="4862963"/>
                <a:chExt cx="97814" cy="86736"/>
              </a:xfrm>
            </p:grpSpPr>
            <p:sp>
              <p:nvSpPr>
                <p:cNvPr id="1113" name="Google Shape;1113;p25"/>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4" name="Google Shape;1114;p25"/>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1115" name="Google Shape;1115;p25"/>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116" name="Google Shape;1116;p25"/>
            <p:cNvGrpSpPr/>
            <p:nvPr/>
          </p:nvGrpSpPr>
          <p:grpSpPr>
            <a:xfrm rot="10800000">
              <a:off x="1308161" y="4862963"/>
              <a:ext cx="97814" cy="86736"/>
              <a:chOff x="2255186" y="4862963"/>
              <a:chExt cx="97814" cy="86736"/>
            </a:xfrm>
          </p:grpSpPr>
          <p:sp>
            <p:nvSpPr>
              <p:cNvPr id="1117" name="Google Shape;1117;p25"/>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8" name="Google Shape;1118;p25"/>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119" name="Google Shape;1119;p25"/>
            <p:cNvGrpSpPr/>
            <p:nvPr/>
          </p:nvGrpSpPr>
          <p:grpSpPr>
            <a:xfrm>
              <a:off x="810563" y="4862963"/>
              <a:ext cx="145800" cy="84300"/>
              <a:chOff x="786588" y="4862963"/>
              <a:chExt cx="145800" cy="84300"/>
            </a:xfrm>
          </p:grpSpPr>
          <p:sp>
            <p:nvSpPr>
              <p:cNvPr id="1120" name="Google Shape;1120;p25"/>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5"/>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25"/>
            <p:cNvGrpSpPr/>
            <p:nvPr/>
          </p:nvGrpSpPr>
          <p:grpSpPr>
            <a:xfrm rot="10800000">
              <a:off x="2703113" y="4865400"/>
              <a:ext cx="145800" cy="84300"/>
              <a:chOff x="786588" y="4862963"/>
              <a:chExt cx="145800" cy="84300"/>
            </a:xfrm>
          </p:grpSpPr>
          <p:sp>
            <p:nvSpPr>
              <p:cNvPr id="1123" name="Google Shape;1123;p25"/>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5"/>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5" name="Google Shape;1125;p25"/>
          <p:cNvGrpSpPr/>
          <p:nvPr/>
        </p:nvGrpSpPr>
        <p:grpSpPr>
          <a:xfrm>
            <a:off x="6844854" y="4668587"/>
            <a:ext cx="1584035" cy="416703"/>
            <a:chOff x="6844854" y="4668587"/>
            <a:chExt cx="1584035" cy="416703"/>
          </a:xfrm>
        </p:grpSpPr>
        <p:sp>
          <p:nvSpPr>
            <p:cNvPr id="1126" name="Google Shape;1126;p25"/>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 name="Google Shape;1127;p25"/>
            <p:cNvGrpSpPr/>
            <p:nvPr/>
          </p:nvGrpSpPr>
          <p:grpSpPr>
            <a:xfrm>
              <a:off x="8054048" y="4823050"/>
              <a:ext cx="138315" cy="107779"/>
              <a:chOff x="1900456" y="4780923"/>
              <a:chExt cx="138315" cy="107779"/>
            </a:xfrm>
          </p:grpSpPr>
          <p:sp>
            <p:nvSpPr>
              <p:cNvPr id="1128" name="Google Shape;1128;p25"/>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 name="Google Shape;1129;p25"/>
              <p:cNvGrpSpPr/>
              <p:nvPr/>
            </p:nvGrpSpPr>
            <p:grpSpPr>
              <a:xfrm>
                <a:off x="1900456" y="4825827"/>
                <a:ext cx="138315" cy="62875"/>
                <a:chOff x="1900456" y="4825827"/>
                <a:chExt cx="138315" cy="62875"/>
              </a:xfrm>
            </p:grpSpPr>
            <p:sp>
              <p:nvSpPr>
                <p:cNvPr id="1130" name="Google Shape;1130;p25"/>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5"/>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2" name="Google Shape;1132;p25"/>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accent3"/>
                  </a:solidFill>
                  <a:latin typeface="Mulish Medium"/>
                  <a:ea typeface="Mulish Medium"/>
                  <a:cs typeface="Mulish Medium"/>
                  <a:sym typeface="Mulish Medium"/>
                </a:rPr>
                <a:t>Download:</a:t>
              </a:r>
              <a:endParaRPr sz="1000">
                <a:solidFill>
                  <a:schemeClr val="accent3"/>
                </a:solidFill>
                <a:latin typeface="Mulish Medium"/>
                <a:ea typeface="Mulish Medium"/>
                <a:cs typeface="Mulish Medium"/>
                <a:sym typeface="Mulish Medium"/>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dk1"/>
        </a:solidFill>
      </p:bgPr>
    </p:bg>
    <p:spTree>
      <p:nvGrpSpPr>
        <p:cNvPr id="1133" name="Shape 1133"/>
        <p:cNvGrpSpPr/>
        <p:nvPr/>
      </p:nvGrpSpPr>
      <p:grpSpPr>
        <a:xfrm>
          <a:off x="0" y="0"/>
          <a:ext cx="0" cy="0"/>
          <a:chOff x="0" y="0"/>
          <a:chExt cx="0" cy="0"/>
        </a:xfrm>
      </p:grpSpPr>
      <p:sp>
        <p:nvSpPr>
          <p:cNvPr id="1134" name="Google Shape;1134;p26"/>
          <p:cNvSpPr/>
          <p:nvPr/>
        </p:nvSpPr>
        <p:spPr>
          <a:xfrm>
            <a:off x="0" y="4609488"/>
            <a:ext cx="9144000" cy="534900"/>
          </a:xfrm>
          <a:prstGeom prst="roundRect">
            <a:avLst>
              <a:gd fmla="val 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6"/>
          <p:cNvSpPr/>
          <p:nvPr/>
        </p:nvSpPr>
        <p:spPr>
          <a:xfrm>
            <a:off x="0" y="0"/>
            <a:ext cx="9144000" cy="534900"/>
          </a:xfrm>
          <a:prstGeom prst="roundRect">
            <a:avLst>
              <a:gd fmla="val 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6"/>
          <p:cNvSpPr/>
          <p:nvPr/>
        </p:nvSpPr>
        <p:spPr>
          <a:xfrm>
            <a:off x="4180625" y="74650"/>
            <a:ext cx="600600" cy="468600"/>
          </a:xfrm>
          <a:prstGeom prst="round2SameRect">
            <a:avLst>
              <a:gd fmla="val 50000"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 name="Google Shape;1137;p26"/>
          <p:cNvGrpSpPr/>
          <p:nvPr/>
        </p:nvGrpSpPr>
        <p:grpSpPr>
          <a:xfrm>
            <a:off x="4380308" y="177933"/>
            <a:ext cx="201427" cy="210169"/>
            <a:chOff x="5143693" y="188357"/>
            <a:chExt cx="153843" cy="160520"/>
          </a:xfrm>
        </p:grpSpPr>
        <p:sp>
          <p:nvSpPr>
            <p:cNvPr id="1138" name="Google Shape;1138;p26"/>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6"/>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 name="Google Shape;1140;p26"/>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 name="Google Shape;1141;p26"/>
          <p:cNvGrpSpPr/>
          <p:nvPr/>
        </p:nvGrpSpPr>
        <p:grpSpPr>
          <a:xfrm>
            <a:off x="3643773" y="202655"/>
            <a:ext cx="236409" cy="169294"/>
            <a:chOff x="3740546" y="215105"/>
            <a:chExt cx="180561" cy="129301"/>
          </a:xfrm>
        </p:grpSpPr>
        <p:sp>
          <p:nvSpPr>
            <p:cNvPr id="1142" name="Google Shape;1142;p26"/>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6"/>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6"/>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 name="Google Shape;1145;p26"/>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6"/>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 name="Google Shape;1147;p26"/>
          <p:cNvGrpSpPr/>
          <p:nvPr/>
        </p:nvGrpSpPr>
        <p:grpSpPr>
          <a:xfrm>
            <a:off x="8192365" y="205607"/>
            <a:ext cx="236420" cy="186272"/>
            <a:chOff x="8118277" y="187250"/>
            <a:chExt cx="268293" cy="211384"/>
          </a:xfrm>
        </p:grpSpPr>
        <p:sp>
          <p:nvSpPr>
            <p:cNvPr id="1148" name="Google Shape;1148;p26"/>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6"/>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6"/>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 name="Google Shape;1151;p26"/>
          <p:cNvGrpSpPr/>
          <p:nvPr/>
        </p:nvGrpSpPr>
        <p:grpSpPr>
          <a:xfrm>
            <a:off x="715106" y="172001"/>
            <a:ext cx="230574" cy="230597"/>
            <a:chOff x="1869495" y="230908"/>
            <a:chExt cx="117892" cy="117892"/>
          </a:xfrm>
        </p:grpSpPr>
        <p:sp>
          <p:nvSpPr>
            <p:cNvPr id="1152" name="Google Shape;1152;p26"/>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6"/>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 name="Google Shape;1154;p26"/>
          <p:cNvGrpSpPr/>
          <p:nvPr/>
        </p:nvGrpSpPr>
        <p:grpSpPr>
          <a:xfrm>
            <a:off x="715090" y="4722881"/>
            <a:ext cx="2227501" cy="308121"/>
            <a:chOff x="715090" y="4752256"/>
            <a:chExt cx="2227501" cy="308121"/>
          </a:xfrm>
        </p:grpSpPr>
        <p:sp>
          <p:nvSpPr>
            <p:cNvPr id="1155" name="Google Shape;1155;p26"/>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6"/>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6"/>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6"/>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6"/>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6"/>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 name="Google Shape;1161;p26"/>
            <p:cNvGrpSpPr/>
            <p:nvPr/>
          </p:nvGrpSpPr>
          <p:grpSpPr>
            <a:xfrm>
              <a:off x="2255186" y="4862963"/>
              <a:ext cx="97814" cy="86736"/>
              <a:chOff x="2255186" y="4862963"/>
              <a:chExt cx="97814" cy="86736"/>
            </a:xfrm>
          </p:grpSpPr>
          <p:sp>
            <p:nvSpPr>
              <p:cNvPr id="1162" name="Google Shape;1162;p26"/>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3" name="Google Shape;1163;p26"/>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164" name="Google Shape;1164;p26"/>
            <p:cNvGrpSpPr/>
            <p:nvPr/>
          </p:nvGrpSpPr>
          <p:grpSpPr>
            <a:xfrm>
              <a:off x="1767461" y="4862963"/>
              <a:ext cx="122764" cy="86736"/>
              <a:chOff x="1779936" y="4862963"/>
              <a:chExt cx="122764" cy="86736"/>
            </a:xfrm>
          </p:grpSpPr>
          <p:grpSp>
            <p:nvGrpSpPr>
              <p:cNvPr id="1165" name="Google Shape;1165;p26"/>
              <p:cNvGrpSpPr/>
              <p:nvPr/>
            </p:nvGrpSpPr>
            <p:grpSpPr>
              <a:xfrm>
                <a:off x="1779936" y="4862963"/>
                <a:ext cx="97814" cy="86736"/>
                <a:chOff x="2255186" y="4862963"/>
                <a:chExt cx="97814" cy="86736"/>
              </a:xfrm>
            </p:grpSpPr>
            <p:sp>
              <p:nvSpPr>
                <p:cNvPr id="1166" name="Google Shape;1166;p26"/>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7" name="Google Shape;1167;p26"/>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1168" name="Google Shape;1168;p26"/>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169" name="Google Shape;1169;p26"/>
            <p:cNvGrpSpPr/>
            <p:nvPr/>
          </p:nvGrpSpPr>
          <p:grpSpPr>
            <a:xfrm rot="10800000">
              <a:off x="1308161" y="4862963"/>
              <a:ext cx="97814" cy="86736"/>
              <a:chOff x="2255186" y="4862963"/>
              <a:chExt cx="97814" cy="86736"/>
            </a:xfrm>
          </p:grpSpPr>
          <p:sp>
            <p:nvSpPr>
              <p:cNvPr id="1170" name="Google Shape;1170;p26"/>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1" name="Google Shape;1171;p26"/>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172" name="Google Shape;1172;p26"/>
            <p:cNvGrpSpPr/>
            <p:nvPr/>
          </p:nvGrpSpPr>
          <p:grpSpPr>
            <a:xfrm>
              <a:off x="810563" y="4862963"/>
              <a:ext cx="145800" cy="84300"/>
              <a:chOff x="786588" y="4862963"/>
              <a:chExt cx="145800" cy="84300"/>
            </a:xfrm>
          </p:grpSpPr>
          <p:sp>
            <p:nvSpPr>
              <p:cNvPr id="1173" name="Google Shape;1173;p26"/>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6"/>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26"/>
            <p:cNvGrpSpPr/>
            <p:nvPr/>
          </p:nvGrpSpPr>
          <p:grpSpPr>
            <a:xfrm rot="10800000">
              <a:off x="2703113" y="4865400"/>
              <a:ext cx="145800" cy="84300"/>
              <a:chOff x="786588" y="4862963"/>
              <a:chExt cx="145800" cy="84300"/>
            </a:xfrm>
          </p:grpSpPr>
          <p:sp>
            <p:nvSpPr>
              <p:cNvPr id="1176" name="Google Shape;1176;p26"/>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6"/>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8" name="Google Shape;1178;p26"/>
          <p:cNvGrpSpPr/>
          <p:nvPr/>
        </p:nvGrpSpPr>
        <p:grpSpPr>
          <a:xfrm>
            <a:off x="6844854" y="4668587"/>
            <a:ext cx="1584035" cy="416703"/>
            <a:chOff x="6844854" y="4668587"/>
            <a:chExt cx="1584035" cy="416703"/>
          </a:xfrm>
        </p:grpSpPr>
        <p:sp>
          <p:nvSpPr>
            <p:cNvPr id="1179" name="Google Shape;1179;p26"/>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 name="Google Shape;1180;p26"/>
            <p:cNvGrpSpPr/>
            <p:nvPr/>
          </p:nvGrpSpPr>
          <p:grpSpPr>
            <a:xfrm>
              <a:off x="8054048" y="4823050"/>
              <a:ext cx="138315" cy="107779"/>
              <a:chOff x="1900456" y="4780923"/>
              <a:chExt cx="138315" cy="107779"/>
            </a:xfrm>
          </p:grpSpPr>
          <p:sp>
            <p:nvSpPr>
              <p:cNvPr id="1181" name="Google Shape;1181;p26"/>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 name="Google Shape;1182;p26"/>
              <p:cNvGrpSpPr/>
              <p:nvPr/>
            </p:nvGrpSpPr>
            <p:grpSpPr>
              <a:xfrm>
                <a:off x="1900456" y="4825827"/>
                <a:ext cx="138315" cy="62875"/>
                <a:chOff x="1900456" y="4825827"/>
                <a:chExt cx="138315" cy="62875"/>
              </a:xfrm>
            </p:grpSpPr>
            <p:sp>
              <p:nvSpPr>
                <p:cNvPr id="1183" name="Google Shape;1183;p26"/>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6"/>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85" name="Google Shape;1185;p26"/>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89" name="Shape 1189"/>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190" name="Shape 1190"/>
        <p:cNvGrpSpPr/>
        <p:nvPr/>
      </p:nvGrpSpPr>
      <p:grpSpPr>
        <a:xfrm>
          <a:off x="0" y="0"/>
          <a:ext cx="0" cy="0"/>
          <a:chOff x="0" y="0"/>
          <a:chExt cx="0" cy="0"/>
        </a:xfrm>
      </p:grpSpPr>
      <p:sp>
        <p:nvSpPr>
          <p:cNvPr id="1191" name="Google Shape;1191;p2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7" name="Shape 57"/>
        <p:cNvGrpSpPr/>
        <p:nvPr/>
      </p:nvGrpSpPr>
      <p:grpSpPr>
        <a:xfrm>
          <a:off x="0" y="0"/>
          <a:ext cx="0" cy="0"/>
          <a:chOff x="0" y="0"/>
          <a:chExt cx="0" cy="0"/>
        </a:xfrm>
      </p:grpSpPr>
      <p:sp>
        <p:nvSpPr>
          <p:cNvPr id="58" name="Google Shape;58;p4"/>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4"/>
          <p:cNvGrpSpPr/>
          <p:nvPr/>
        </p:nvGrpSpPr>
        <p:grpSpPr>
          <a:xfrm>
            <a:off x="4380308" y="177933"/>
            <a:ext cx="201427" cy="210169"/>
            <a:chOff x="5143693" y="188357"/>
            <a:chExt cx="153843" cy="160520"/>
          </a:xfrm>
        </p:grpSpPr>
        <p:sp>
          <p:nvSpPr>
            <p:cNvPr id="62" name="Google Shape;62;p4"/>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4"/>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 name="Google Shape;65;p4"/>
          <p:cNvGrpSpPr/>
          <p:nvPr/>
        </p:nvGrpSpPr>
        <p:grpSpPr>
          <a:xfrm>
            <a:off x="3643773" y="202655"/>
            <a:ext cx="236409" cy="169294"/>
            <a:chOff x="3740546" y="215105"/>
            <a:chExt cx="180561" cy="129301"/>
          </a:xfrm>
        </p:grpSpPr>
        <p:sp>
          <p:nvSpPr>
            <p:cNvPr id="66" name="Google Shape;66;p4"/>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4"/>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 name="Google Shape;71;p4"/>
          <p:cNvGrpSpPr/>
          <p:nvPr/>
        </p:nvGrpSpPr>
        <p:grpSpPr>
          <a:xfrm>
            <a:off x="8192365" y="205607"/>
            <a:ext cx="236420" cy="186272"/>
            <a:chOff x="8118277" y="187250"/>
            <a:chExt cx="268293" cy="211384"/>
          </a:xfrm>
        </p:grpSpPr>
        <p:sp>
          <p:nvSpPr>
            <p:cNvPr id="72" name="Google Shape;72;p4"/>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4"/>
          <p:cNvGrpSpPr/>
          <p:nvPr/>
        </p:nvGrpSpPr>
        <p:grpSpPr>
          <a:xfrm>
            <a:off x="715106" y="172001"/>
            <a:ext cx="230574" cy="230597"/>
            <a:chOff x="1869495" y="230908"/>
            <a:chExt cx="117892" cy="117892"/>
          </a:xfrm>
        </p:grpSpPr>
        <p:sp>
          <p:nvSpPr>
            <p:cNvPr id="76" name="Google Shape;76;p4"/>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4"/>
          <p:cNvGrpSpPr/>
          <p:nvPr/>
        </p:nvGrpSpPr>
        <p:grpSpPr>
          <a:xfrm>
            <a:off x="715090" y="4722881"/>
            <a:ext cx="2227501" cy="308121"/>
            <a:chOff x="715090" y="4752256"/>
            <a:chExt cx="2227501" cy="308121"/>
          </a:xfrm>
        </p:grpSpPr>
        <p:sp>
          <p:nvSpPr>
            <p:cNvPr id="79" name="Google Shape;79;p4"/>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4"/>
            <p:cNvGrpSpPr/>
            <p:nvPr/>
          </p:nvGrpSpPr>
          <p:grpSpPr>
            <a:xfrm>
              <a:off x="2255186" y="4862963"/>
              <a:ext cx="97814" cy="86736"/>
              <a:chOff x="2255186" y="4862963"/>
              <a:chExt cx="97814" cy="86736"/>
            </a:xfrm>
          </p:grpSpPr>
          <p:sp>
            <p:nvSpPr>
              <p:cNvPr id="86" name="Google Shape;86;p4"/>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 name="Google Shape;87;p4"/>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88" name="Google Shape;88;p4"/>
            <p:cNvGrpSpPr/>
            <p:nvPr/>
          </p:nvGrpSpPr>
          <p:grpSpPr>
            <a:xfrm>
              <a:off x="1767461" y="4862963"/>
              <a:ext cx="122764" cy="86736"/>
              <a:chOff x="1779936" y="4862963"/>
              <a:chExt cx="122764" cy="86736"/>
            </a:xfrm>
          </p:grpSpPr>
          <p:grpSp>
            <p:nvGrpSpPr>
              <p:cNvPr id="89" name="Google Shape;89;p4"/>
              <p:cNvGrpSpPr/>
              <p:nvPr/>
            </p:nvGrpSpPr>
            <p:grpSpPr>
              <a:xfrm>
                <a:off x="1779936" y="4862963"/>
                <a:ext cx="97814" cy="86736"/>
                <a:chOff x="2255186" y="4862963"/>
                <a:chExt cx="97814" cy="86736"/>
              </a:xfrm>
            </p:grpSpPr>
            <p:sp>
              <p:nvSpPr>
                <p:cNvPr id="90" name="Google Shape;90;p4"/>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 name="Google Shape;91;p4"/>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92" name="Google Shape;92;p4"/>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93" name="Google Shape;93;p4"/>
            <p:cNvGrpSpPr/>
            <p:nvPr/>
          </p:nvGrpSpPr>
          <p:grpSpPr>
            <a:xfrm rot="10800000">
              <a:off x="1308161" y="4862963"/>
              <a:ext cx="97814" cy="86736"/>
              <a:chOff x="2255186" y="4862963"/>
              <a:chExt cx="97814" cy="86736"/>
            </a:xfrm>
          </p:grpSpPr>
          <p:sp>
            <p:nvSpPr>
              <p:cNvPr id="94" name="Google Shape;94;p4"/>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 name="Google Shape;95;p4"/>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96" name="Google Shape;96;p4"/>
            <p:cNvGrpSpPr/>
            <p:nvPr/>
          </p:nvGrpSpPr>
          <p:grpSpPr>
            <a:xfrm>
              <a:off x="810563" y="4862963"/>
              <a:ext cx="145800" cy="84300"/>
              <a:chOff x="786588" y="4862963"/>
              <a:chExt cx="145800" cy="84300"/>
            </a:xfrm>
          </p:grpSpPr>
          <p:sp>
            <p:nvSpPr>
              <p:cNvPr id="97" name="Google Shape;97;p4"/>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4"/>
            <p:cNvGrpSpPr/>
            <p:nvPr/>
          </p:nvGrpSpPr>
          <p:grpSpPr>
            <a:xfrm rot="10800000">
              <a:off x="2703113" y="4865400"/>
              <a:ext cx="145800" cy="84300"/>
              <a:chOff x="786588" y="4862963"/>
              <a:chExt cx="145800" cy="84300"/>
            </a:xfrm>
          </p:grpSpPr>
          <p:sp>
            <p:nvSpPr>
              <p:cNvPr id="100" name="Google Shape;100;p4"/>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2" name="Google Shape;102;p4"/>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3" name="Google Shape;103;p4"/>
          <p:cNvSpPr txBox="1"/>
          <p:nvPr>
            <p:ph idx="1" type="body"/>
          </p:nvPr>
        </p:nvSpPr>
        <p:spPr>
          <a:xfrm>
            <a:off x="720000" y="1152475"/>
            <a:ext cx="7704000" cy="34086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2"/>
              </a:buClr>
              <a:buSzPts val="1400"/>
              <a:buFont typeface="Mulish Medium"/>
              <a:buChar char="●"/>
              <a:defRPr b="1" sz="1400">
                <a:solidFill>
                  <a:schemeClr val="dk2"/>
                </a:solidFill>
                <a:latin typeface="Mulish"/>
                <a:ea typeface="Mulish"/>
                <a:cs typeface="Mulish"/>
                <a:sym typeface="Mulish"/>
              </a:defRPr>
            </a:lvl1pPr>
            <a:lvl2pPr indent="-317500" lvl="1" marL="914400" rtl="0">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2pPr>
            <a:lvl3pPr indent="-317500" lvl="2" marL="13716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3pPr>
            <a:lvl4pPr indent="-317500" lvl="3" marL="18288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4pPr>
            <a:lvl5pPr indent="-317500" lvl="4" marL="22860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5pPr>
            <a:lvl6pPr indent="-317500" lvl="5" marL="27432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6pPr>
            <a:lvl7pPr indent="-317500" lvl="6" marL="32004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7pPr>
            <a:lvl8pPr indent="-317500" lvl="7" marL="36576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8pPr>
            <a:lvl9pPr indent="-317500" lvl="8" marL="41148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9pPr>
          </a:lstStyle>
          <a:p/>
        </p:txBody>
      </p:sp>
      <p:grpSp>
        <p:nvGrpSpPr>
          <p:cNvPr id="104" name="Google Shape;104;p4"/>
          <p:cNvGrpSpPr/>
          <p:nvPr/>
        </p:nvGrpSpPr>
        <p:grpSpPr>
          <a:xfrm>
            <a:off x="6844854" y="4668587"/>
            <a:ext cx="1584035" cy="416703"/>
            <a:chOff x="6844854" y="4668587"/>
            <a:chExt cx="1584035" cy="416703"/>
          </a:xfrm>
        </p:grpSpPr>
        <p:sp>
          <p:nvSpPr>
            <p:cNvPr id="105" name="Google Shape;105;p4"/>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4"/>
            <p:cNvGrpSpPr/>
            <p:nvPr/>
          </p:nvGrpSpPr>
          <p:grpSpPr>
            <a:xfrm>
              <a:off x="8054048" y="4823050"/>
              <a:ext cx="138315" cy="107779"/>
              <a:chOff x="1900456" y="4780923"/>
              <a:chExt cx="138315" cy="107779"/>
            </a:xfrm>
          </p:grpSpPr>
          <p:sp>
            <p:nvSpPr>
              <p:cNvPr id="107" name="Google Shape;107;p4"/>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 name="Google Shape;108;p4"/>
              <p:cNvGrpSpPr/>
              <p:nvPr/>
            </p:nvGrpSpPr>
            <p:grpSpPr>
              <a:xfrm>
                <a:off x="1900456" y="4825827"/>
                <a:ext cx="138315" cy="62875"/>
                <a:chOff x="1900456" y="4825827"/>
                <a:chExt cx="138315" cy="62875"/>
              </a:xfrm>
            </p:grpSpPr>
            <p:sp>
              <p:nvSpPr>
                <p:cNvPr id="109" name="Google Shape;109;p4"/>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1" name="Google Shape;111;p4"/>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r>
                <a:rPr lang="en" sz="1000">
                  <a:solidFill>
                    <a:schemeClr val="dk2"/>
                  </a:solidFill>
                  <a:latin typeface="Mulish Medium"/>
                  <a:ea typeface="Mulish Medium"/>
                  <a:cs typeface="Mulish Medium"/>
                  <a:sym typeface="Mulish Medium"/>
                </a:rPr>
                <a:t>:</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2" name="Shape 112"/>
        <p:cNvGrpSpPr/>
        <p:nvPr/>
      </p:nvGrpSpPr>
      <p:grpSpPr>
        <a:xfrm>
          <a:off x="0" y="0"/>
          <a:ext cx="0" cy="0"/>
          <a:chOff x="0" y="0"/>
          <a:chExt cx="0" cy="0"/>
        </a:xfrm>
      </p:grpSpPr>
      <p:sp>
        <p:nvSpPr>
          <p:cNvPr id="113" name="Google Shape;113;p5"/>
          <p:cNvSpPr txBox="1"/>
          <p:nvPr>
            <p:ph idx="1" type="subTitle"/>
          </p:nvPr>
        </p:nvSpPr>
        <p:spPr>
          <a:xfrm>
            <a:off x="1181425" y="2438588"/>
            <a:ext cx="2907600" cy="713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4" name="Google Shape;114;p5"/>
          <p:cNvSpPr txBox="1"/>
          <p:nvPr>
            <p:ph idx="2" type="subTitle"/>
          </p:nvPr>
        </p:nvSpPr>
        <p:spPr>
          <a:xfrm>
            <a:off x="4836300" y="2438588"/>
            <a:ext cx="29076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000">
                <a:latin typeface="Poppins SemiBold"/>
                <a:ea typeface="Poppins SemiBold"/>
                <a:cs typeface="Poppins SemiBold"/>
                <a:sym typeface="Poppins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5" name="Google Shape;115;p5"/>
          <p:cNvSpPr txBox="1"/>
          <p:nvPr>
            <p:ph idx="3" type="subTitle"/>
          </p:nvPr>
        </p:nvSpPr>
        <p:spPr>
          <a:xfrm>
            <a:off x="1181425" y="3151988"/>
            <a:ext cx="2907600" cy="86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5"/>
          <p:cNvSpPr txBox="1"/>
          <p:nvPr>
            <p:ph idx="4" type="subTitle"/>
          </p:nvPr>
        </p:nvSpPr>
        <p:spPr>
          <a:xfrm>
            <a:off x="4836300" y="3151988"/>
            <a:ext cx="2907600" cy="86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solidFill>
                  <a:schemeClr val="dk2"/>
                </a:solidFill>
                <a:latin typeface="Mulish Medium"/>
                <a:ea typeface="Mulish Medium"/>
                <a:cs typeface="Mulish Medium"/>
                <a:sym typeface="Mulish Medium"/>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7" name="Google Shape;117;p5"/>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8" name="Google Shape;118;p5"/>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5"/>
          <p:cNvGrpSpPr/>
          <p:nvPr/>
        </p:nvGrpSpPr>
        <p:grpSpPr>
          <a:xfrm>
            <a:off x="4380308" y="177933"/>
            <a:ext cx="201427" cy="210169"/>
            <a:chOff x="5143693" y="188357"/>
            <a:chExt cx="153843" cy="160520"/>
          </a:xfrm>
        </p:grpSpPr>
        <p:sp>
          <p:nvSpPr>
            <p:cNvPr id="122" name="Google Shape;122;p5"/>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5"/>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5"/>
          <p:cNvGrpSpPr/>
          <p:nvPr/>
        </p:nvGrpSpPr>
        <p:grpSpPr>
          <a:xfrm>
            <a:off x="3643773" y="202655"/>
            <a:ext cx="236409" cy="169294"/>
            <a:chOff x="3740546" y="215105"/>
            <a:chExt cx="180561" cy="129301"/>
          </a:xfrm>
        </p:grpSpPr>
        <p:sp>
          <p:nvSpPr>
            <p:cNvPr id="126" name="Google Shape;126;p5"/>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5"/>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5"/>
          <p:cNvGrpSpPr/>
          <p:nvPr/>
        </p:nvGrpSpPr>
        <p:grpSpPr>
          <a:xfrm>
            <a:off x="8192365" y="205607"/>
            <a:ext cx="236420" cy="186272"/>
            <a:chOff x="8118277" y="187250"/>
            <a:chExt cx="268293" cy="211384"/>
          </a:xfrm>
        </p:grpSpPr>
        <p:sp>
          <p:nvSpPr>
            <p:cNvPr id="132" name="Google Shape;132;p5"/>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5"/>
          <p:cNvGrpSpPr/>
          <p:nvPr/>
        </p:nvGrpSpPr>
        <p:grpSpPr>
          <a:xfrm>
            <a:off x="715106" y="172001"/>
            <a:ext cx="230574" cy="230597"/>
            <a:chOff x="1869495" y="230908"/>
            <a:chExt cx="117892" cy="117892"/>
          </a:xfrm>
        </p:grpSpPr>
        <p:sp>
          <p:nvSpPr>
            <p:cNvPr id="136" name="Google Shape;136;p5"/>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5"/>
          <p:cNvGrpSpPr/>
          <p:nvPr/>
        </p:nvGrpSpPr>
        <p:grpSpPr>
          <a:xfrm>
            <a:off x="715090" y="4722881"/>
            <a:ext cx="2227501" cy="308121"/>
            <a:chOff x="715090" y="4752256"/>
            <a:chExt cx="2227501" cy="308121"/>
          </a:xfrm>
        </p:grpSpPr>
        <p:sp>
          <p:nvSpPr>
            <p:cNvPr id="139" name="Google Shape;139;p5"/>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 name="Google Shape;145;p5"/>
            <p:cNvGrpSpPr/>
            <p:nvPr/>
          </p:nvGrpSpPr>
          <p:grpSpPr>
            <a:xfrm>
              <a:off x="2255186" y="4862963"/>
              <a:ext cx="97814" cy="86736"/>
              <a:chOff x="2255186" y="4862963"/>
              <a:chExt cx="97814" cy="86736"/>
            </a:xfrm>
          </p:grpSpPr>
          <p:sp>
            <p:nvSpPr>
              <p:cNvPr id="146" name="Google Shape;146;p5"/>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5"/>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48" name="Google Shape;148;p5"/>
            <p:cNvGrpSpPr/>
            <p:nvPr/>
          </p:nvGrpSpPr>
          <p:grpSpPr>
            <a:xfrm>
              <a:off x="1767461" y="4862963"/>
              <a:ext cx="122764" cy="86736"/>
              <a:chOff x="1779936" y="4862963"/>
              <a:chExt cx="122764" cy="86736"/>
            </a:xfrm>
          </p:grpSpPr>
          <p:grpSp>
            <p:nvGrpSpPr>
              <p:cNvPr id="149" name="Google Shape;149;p5"/>
              <p:cNvGrpSpPr/>
              <p:nvPr/>
            </p:nvGrpSpPr>
            <p:grpSpPr>
              <a:xfrm>
                <a:off x="1779936" y="4862963"/>
                <a:ext cx="97814" cy="86736"/>
                <a:chOff x="2255186" y="4862963"/>
                <a:chExt cx="97814" cy="86736"/>
              </a:xfrm>
            </p:grpSpPr>
            <p:sp>
              <p:nvSpPr>
                <p:cNvPr id="150" name="Google Shape;150;p5"/>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 name="Google Shape;151;p5"/>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152" name="Google Shape;152;p5"/>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53" name="Google Shape;153;p5"/>
            <p:cNvGrpSpPr/>
            <p:nvPr/>
          </p:nvGrpSpPr>
          <p:grpSpPr>
            <a:xfrm rot="10800000">
              <a:off x="1308161" y="4862963"/>
              <a:ext cx="97814" cy="86736"/>
              <a:chOff x="2255186" y="4862963"/>
              <a:chExt cx="97814" cy="86736"/>
            </a:xfrm>
          </p:grpSpPr>
          <p:sp>
            <p:nvSpPr>
              <p:cNvPr id="154" name="Google Shape;154;p5"/>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 name="Google Shape;155;p5"/>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156" name="Google Shape;156;p5"/>
            <p:cNvGrpSpPr/>
            <p:nvPr/>
          </p:nvGrpSpPr>
          <p:grpSpPr>
            <a:xfrm>
              <a:off x="810563" y="4862963"/>
              <a:ext cx="145800" cy="84300"/>
              <a:chOff x="786588" y="4862963"/>
              <a:chExt cx="145800" cy="84300"/>
            </a:xfrm>
          </p:grpSpPr>
          <p:sp>
            <p:nvSpPr>
              <p:cNvPr id="157" name="Google Shape;157;p5"/>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5"/>
            <p:cNvGrpSpPr/>
            <p:nvPr/>
          </p:nvGrpSpPr>
          <p:grpSpPr>
            <a:xfrm rot="10800000">
              <a:off x="2703113" y="4865400"/>
              <a:ext cx="145800" cy="84300"/>
              <a:chOff x="786588" y="4862963"/>
              <a:chExt cx="145800" cy="84300"/>
            </a:xfrm>
          </p:grpSpPr>
          <p:sp>
            <p:nvSpPr>
              <p:cNvPr id="160" name="Google Shape;160;p5"/>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 name="Google Shape;162;p5"/>
          <p:cNvGrpSpPr/>
          <p:nvPr/>
        </p:nvGrpSpPr>
        <p:grpSpPr>
          <a:xfrm>
            <a:off x="6844854" y="4668587"/>
            <a:ext cx="1584035" cy="416703"/>
            <a:chOff x="6844854" y="4668587"/>
            <a:chExt cx="1584035" cy="416703"/>
          </a:xfrm>
        </p:grpSpPr>
        <p:sp>
          <p:nvSpPr>
            <p:cNvPr id="163" name="Google Shape;163;p5"/>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 name="Google Shape;164;p5"/>
            <p:cNvGrpSpPr/>
            <p:nvPr/>
          </p:nvGrpSpPr>
          <p:grpSpPr>
            <a:xfrm>
              <a:off x="8054048" y="4823050"/>
              <a:ext cx="138315" cy="107779"/>
              <a:chOff x="1900456" y="4780923"/>
              <a:chExt cx="138315" cy="107779"/>
            </a:xfrm>
          </p:grpSpPr>
          <p:sp>
            <p:nvSpPr>
              <p:cNvPr id="165" name="Google Shape;165;p5"/>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5"/>
              <p:cNvGrpSpPr/>
              <p:nvPr/>
            </p:nvGrpSpPr>
            <p:grpSpPr>
              <a:xfrm>
                <a:off x="1900456" y="4825827"/>
                <a:ext cx="138315" cy="62875"/>
                <a:chOff x="1900456" y="4825827"/>
                <a:chExt cx="138315" cy="62875"/>
              </a:xfrm>
            </p:grpSpPr>
            <p:sp>
              <p:nvSpPr>
                <p:cNvPr id="167" name="Google Shape;167;p5"/>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9" name="Google Shape;169;p5"/>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0" name="Shape 170"/>
        <p:cNvGrpSpPr/>
        <p:nvPr/>
      </p:nvGrpSpPr>
      <p:grpSpPr>
        <a:xfrm>
          <a:off x="0" y="0"/>
          <a:ext cx="0" cy="0"/>
          <a:chOff x="0" y="0"/>
          <a:chExt cx="0" cy="0"/>
        </a:xfrm>
      </p:grpSpPr>
      <p:sp>
        <p:nvSpPr>
          <p:cNvPr id="171" name="Google Shape;171;p6"/>
          <p:cNvSpPr txBox="1"/>
          <p:nvPr>
            <p:ph type="title"/>
          </p:nvPr>
        </p:nvSpPr>
        <p:spPr>
          <a:xfrm>
            <a:off x="1291650" y="535000"/>
            <a:ext cx="6560700" cy="1034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2" name="Google Shape;172;p6"/>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 name="Google Shape;175;p6"/>
          <p:cNvGrpSpPr/>
          <p:nvPr/>
        </p:nvGrpSpPr>
        <p:grpSpPr>
          <a:xfrm>
            <a:off x="4380308" y="177933"/>
            <a:ext cx="201427" cy="210169"/>
            <a:chOff x="5143693" y="188357"/>
            <a:chExt cx="153843" cy="160520"/>
          </a:xfrm>
        </p:grpSpPr>
        <p:sp>
          <p:nvSpPr>
            <p:cNvPr id="176" name="Google Shape;176;p6"/>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 name="Google Shape;178;p6"/>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 name="Google Shape;179;p6"/>
          <p:cNvGrpSpPr/>
          <p:nvPr/>
        </p:nvGrpSpPr>
        <p:grpSpPr>
          <a:xfrm>
            <a:off x="3643773" y="202655"/>
            <a:ext cx="236409" cy="169294"/>
            <a:chOff x="3740546" y="215105"/>
            <a:chExt cx="180561" cy="129301"/>
          </a:xfrm>
        </p:grpSpPr>
        <p:sp>
          <p:nvSpPr>
            <p:cNvPr id="180" name="Google Shape;180;p6"/>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6"/>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 name="Google Shape;185;p6"/>
          <p:cNvGrpSpPr/>
          <p:nvPr/>
        </p:nvGrpSpPr>
        <p:grpSpPr>
          <a:xfrm>
            <a:off x="8192365" y="205607"/>
            <a:ext cx="236420" cy="186272"/>
            <a:chOff x="8118277" y="187250"/>
            <a:chExt cx="268293" cy="211384"/>
          </a:xfrm>
        </p:grpSpPr>
        <p:sp>
          <p:nvSpPr>
            <p:cNvPr id="186" name="Google Shape;186;p6"/>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6"/>
          <p:cNvGrpSpPr/>
          <p:nvPr/>
        </p:nvGrpSpPr>
        <p:grpSpPr>
          <a:xfrm>
            <a:off x="715106" y="172001"/>
            <a:ext cx="230574" cy="230597"/>
            <a:chOff x="1869495" y="230908"/>
            <a:chExt cx="117892" cy="117892"/>
          </a:xfrm>
        </p:grpSpPr>
        <p:sp>
          <p:nvSpPr>
            <p:cNvPr id="190" name="Google Shape;190;p6"/>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6"/>
          <p:cNvGrpSpPr/>
          <p:nvPr/>
        </p:nvGrpSpPr>
        <p:grpSpPr>
          <a:xfrm>
            <a:off x="715090" y="4722881"/>
            <a:ext cx="2227501" cy="308121"/>
            <a:chOff x="715090" y="4752256"/>
            <a:chExt cx="2227501" cy="308121"/>
          </a:xfrm>
        </p:grpSpPr>
        <p:sp>
          <p:nvSpPr>
            <p:cNvPr id="193" name="Google Shape;193;p6"/>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6"/>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6"/>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 name="Google Shape;199;p6"/>
            <p:cNvGrpSpPr/>
            <p:nvPr/>
          </p:nvGrpSpPr>
          <p:grpSpPr>
            <a:xfrm>
              <a:off x="2255186" y="4862963"/>
              <a:ext cx="97814" cy="86736"/>
              <a:chOff x="2255186" y="4862963"/>
              <a:chExt cx="97814" cy="86736"/>
            </a:xfrm>
          </p:grpSpPr>
          <p:sp>
            <p:nvSpPr>
              <p:cNvPr id="200" name="Google Shape;200;p6"/>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1" name="Google Shape;201;p6"/>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202" name="Google Shape;202;p6"/>
            <p:cNvGrpSpPr/>
            <p:nvPr/>
          </p:nvGrpSpPr>
          <p:grpSpPr>
            <a:xfrm>
              <a:off x="1767461" y="4862963"/>
              <a:ext cx="122764" cy="86736"/>
              <a:chOff x="1779936" y="4862963"/>
              <a:chExt cx="122764" cy="86736"/>
            </a:xfrm>
          </p:grpSpPr>
          <p:grpSp>
            <p:nvGrpSpPr>
              <p:cNvPr id="203" name="Google Shape;203;p6"/>
              <p:cNvGrpSpPr/>
              <p:nvPr/>
            </p:nvGrpSpPr>
            <p:grpSpPr>
              <a:xfrm>
                <a:off x="1779936" y="4862963"/>
                <a:ext cx="97814" cy="86736"/>
                <a:chOff x="2255186" y="4862963"/>
                <a:chExt cx="97814" cy="86736"/>
              </a:xfrm>
            </p:grpSpPr>
            <p:sp>
              <p:nvSpPr>
                <p:cNvPr id="204" name="Google Shape;204;p6"/>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5" name="Google Shape;205;p6"/>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206" name="Google Shape;206;p6"/>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207" name="Google Shape;207;p6"/>
            <p:cNvGrpSpPr/>
            <p:nvPr/>
          </p:nvGrpSpPr>
          <p:grpSpPr>
            <a:xfrm rot="10800000">
              <a:off x="1308161" y="4862963"/>
              <a:ext cx="97814" cy="86736"/>
              <a:chOff x="2255186" y="4862963"/>
              <a:chExt cx="97814" cy="86736"/>
            </a:xfrm>
          </p:grpSpPr>
          <p:sp>
            <p:nvSpPr>
              <p:cNvPr id="208" name="Google Shape;208;p6"/>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9" name="Google Shape;209;p6"/>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210" name="Google Shape;210;p6"/>
            <p:cNvGrpSpPr/>
            <p:nvPr/>
          </p:nvGrpSpPr>
          <p:grpSpPr>
            <a:xfrm>
              <a:off x="810563" y="4862963"/>
              <a:ext cx="145800" cy="84300"/>
              <a:chOff x="786588" y="4862963"/>
              <a:chExt cx="145800" cy="84300"/>
            </a:xfrm>
          </p:grpSpPr>
          <p:sp>
            <p:nvSpPr>
              <p:cNvPr id="211" name="Google Shape;211;p6"/>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6"/>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6"/>
            <p:cNvGrpSpPr/>
            <p:nvPr/>
          </p:nvGrpSpPr>
          <p:grpSpPr>
            <a:xfrm rot="10800000">
              <a:off x="2703113" y="4865400"/>
              <a:ext cx="145800" cy="84300"/>
              <a:chOff x="786588" y="4862963"/>
              <a:chExt cx="145800" cy="84300"/>
            </a:xfrm>
          </p:grpSpPr>
          <p:sp>
            <p:nvSpPr>
              <p:cNvPr id="214" name="Google Shape;214;p6"/>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6"/>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6" name="Google Shape;216;p6"/>
          <p:cNvGrpSpPr/>
          <p:nvPr/>
        </p:nvGrpSpPr>
        <p:grpSpPr>
          <a:xfrm>
            <a:off x="6844854" y="4668587"/>
            <a:ext cx="1584035" cy="416703"/>
            <a:chOff x="6844854" y="4668587"/>
            <a:chExt cx="1584035" cy="416703"/>
          </a:xfrm>
        </p:grpSpPr>
        <p:sp>
          <p:nvSpPr>
            <p:cNvPr id="217" name="Google Shape;217;p6"/>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 name="Google Shape;218;p6"/>
            <p:cNvGrpSpPr/>
            <p:nvPr/>
          </p:nvGrpSpPr>
          <p:grpSpPr>
            <a:xfrm>
              <a:off x="8054048" y="4823050"/>
              <a:ext cx="138315" cy="107779"/>
              <a:chOff x="1900456" y="4780923"/>
              <a:chExt cx="138315" cy="107779"/>
            </a:xfrm>
          </p:grpSpPr>
          <p:sp>
            <p:nvSpPr>
              <p:cNvPr id="219" name="Google Shape;219;p6"/>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 name="Google Shape;220;p6"/>
              <p:cNvGrpSpPr/>
              <p:nvPr/>
            </p:nvGrpSpPr>
            <p:grpSpPr>
              <a:xfrm>
                <a:off x="1900456" y="4825827"/>
                <a:ext cx="138315" cy="62875"/>
                <a:chOff x="1900456" y="4825827"/>
                <a:chExt cx="138315" cy="62875"/>
              </a:xfrm>
            </p:grpSpPr>
            <p:sp>
              <p:nvSpPr>
                <p:cNvPr id="221" name="Google Shape;221;p6"/>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6"/>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3" name="Google Shape;223;p6"/>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4" name="Shape 224"/>
        <p:cNvGrpSpPr/>
        <p:nvPr/>
      </p:nvGrpSpPr>
      <p:grpSpPr>
        <a:xfrm>
          <a:off x="0" y="0"/>
          <a:ext cx="0" cy="0"/>
          <a:chOff x="0" y="0"/>
          <a:chExt cx="0" cy="0"/>
        </a:xfrm>
      </p:grpSpPr>
      <p:sp>
        <p:nvSpPr>
          <p:cNvPr id="225" name="Google Shape;225;p7"/>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7"/>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7"/>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7"/>
          <p:cNvGrpSpPr/>
          <p:nvPr/>
        </p:nvGrpSpPr>
        <p:grpSpPr>
          <a:xfrm>
            <a:off x="4380308" y="177933"/>
            <a:ext cx="201427" cy="210169"/>
            <a:chOff x="5143693" y="188357"/>
            <a:chExt cx="153843" cy="160520"/>
          </a:xfrm>
        </p:grpSpPr>
        <p:sp>
          <p:nvSpPr>
            <p:cNvPr id="229" name="Google Shape;229;p7"/>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 name="Google Shape;231;p7"/>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7"/>
          <p:cNvGrpSpPr/>
          <p:nvPr/>
        </p:nvGrpSpPr>
        <p:grpSpPr>
          <a:xfrm>
            <a:off x="3643773" y="202655"/>
            <a:ext cx="236409" cy="169294"/>
            <a:chOff x="3740546" y="215105"/>
            <a:chExt cx="180561" cy="129301"/>
          </a:xfrm>
        </p:grpSpPr>
        <p:sp>
          <p:nvSpPr>
            <p:cNvPr id="233" name="Google Shape;233;p7"/>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7"/>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 name="Google Shape;236;p7"/>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 name="Google Shape;238;p7"/>
          <p:cNvGrpSpPr/>
          <p:nvPr/>
        </p:nvGrpSpPr>
        <p:grpSpPr>
          <a:xfrm>
            <a:off x="8192365" y="205607"/>
            <a:ext cx="236420" cy="186272"/>
            <a:chOff x="8118277" y="187250"/>
            <a:chExt cx="268293" cy="211384"/>
          </a:xfrm>
        </p:grpSpPr>
        <p:sp>
          <p:nvSpPr>
            <p:cNvPr id="239" name="Google Shape;239;p7"/>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7"/>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7"/>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 name="Google Shape;242;p7"/>
          <p:cNvGrpSpPr/>
          <p:nvPr/>
        </p:nvGrpSpPr>
        <p:grpSpPr>
          <a:xfrm>
            <a:off x="715106" y="172001"/>
            <a:ext cx="230574" cy="230597"/>
            <a:chOff x="1869495" y="230908"/>
            <a:chExt cx="117892" cy="117892"/>
          </a:xfrm>
        </p:grpSpPr>
        <p:sp>
          <p:nvSpPr>
            <p:cNvPr id="243" name="Google Shape;243;p7"/>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7"/>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7"/>
          <p:cNvGrpSpPr/>
          <p:nvPr/>
        </p:nvGrpSpPr>
        <p:grpSpPr>
          <a:xfrm>
            <a:off x="715090" y="4722881"/>
            <a:ext cx="2227501" cy="308121"/>
            <a:chOff x="715090" y="4752256"/>
            <a:chExt cx="2227501" cy="308121"/>
          </a:xfrm>
        </p:grpSpPr>
        <p:sp>
          <p:nvSpPr>
            <p:cNvPr id="246" name="Google Shape;246;p7"/>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7"/>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7"/>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7"/>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7"/>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7"/>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7"/>
            <p:cNvGrpSpPr/>
            <p:nvPr/>
          </p:nvGrpSpPr>
          <p:grpSpPr>
            <a:xfrm>
              <a:off x="2255186" y="4862963"/>
              <a:ext cx="97814" cy="86736"/>
              <a:chOff x="2255186" y="4862963"/>
              <a:chExt cx="97814" cy="86736"/>
            </a:xfrm>
          </p:grpSpPr>
          <p:sp>
            <p:nvSpPr>
              <p:cNvPr id="253" name="Google Shape;253;p7"/>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4" name="Google Shape;254;p7"/>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255" name="Google Shape;255;p7"/>
            <p:cNvGrpSpPr/>
            <p:nvPr/>
          </p:nvGrpSpPr>
          <p:grpSpPr>
            <a:xfrm>
              <a:off x="1767461" y="4862963"/>
              <a:ext cx="122764" cy="86736"/>
              <a:chOff x="1779936" y="4862963"/>
              <a:chExt cx="122764" cy="86736"/>
            </a:xfrm>
          </p:grpSpPr>
          <p:grpSp>
            <p:nvGrpSpPr>
              <p:cNvPr id="256" name="Google Shape;256;p7"/>
              <p:cNvGrpSpPr/>
              <p:nvPr/>
            </p:nvGrpSpPr>
            <p:grpSpPr>
              <a:xfrm>
                <a:off x="1779936" y="4862963"/>
                <a:ext cx="97814" cy="86736"/>
                <a:chOff x="2255186" y="4862963"/>
                <a:chExt cx="97814" cy="86736"/>
              </a:xfrm>
            </p:grpSpPr>
            <p:sp>
              <p:nvSpPr>
                <p:cNvPr id="257" name="Google Shape;257;p7"/>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8" name="Google Shape;258;p7"/>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259" name="Google Shape;259;p7"/>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260" name="Google Shape;260;p7"/>
            <p:cNvGrpSpPr/>
            <p:nvPr/>
          </p:nvGrpSpPr>
          <p:grpSpPr>
            <a:xfrm rot="10800000">
              <a:off x="1308161" y="4862963"/>
              <a:ext cx="97814" cy="86736"/>
              <a:chOff x="2255186" y="4862963"/>
              <a:chExt cx="97814" cy="86736"/>
            </a:xfrm>
          </p:grpSpPr>
          <p:sp>
            <p:nvSpPr>
              <p:cNvPr id="261" name="Google Shape;261;p7"/>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2" name="Google Shape;262;p7"/>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263" name="Google Shape;263;p7"/>
            <p:cNvGrpSpPr/>
            <p:nvPr/>
          </p:nvGrpSpPr>
          <p:grpSpPr>
            <a:xfrm>
              <a:off x="810563" y="4862963"/>
              <a:ext cx="145800" cy="84300"/>
              <a:chOff x="786588" y="4862963"/>
              <a:chExt cx="145800" cy="84300"/>
            </a:xfrm>
          </p:grpSpPr>
          <p:sp>
            <p:nvSpPr>
              <p:cNvPr id="264" name="Google Shape;264;p7"/>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 name="Google Shape;266;p7"/>
            <p:cNvGrpSpPr/>
            <p:nvPr/>
          </p:nvGrpSpPr>
          <p:grpSpPr>
            <a:xfrm rot="10800000">
              <a:off x="2703113" y="4865400"/>
              <a:ext cx="145800" cy="84300"/>
              <a:chOff x="786588" y="4862963"/>
              <a:chExt cx="145800" cy="84300"/>
            </a:xfrm>
          </p:grpSpPr>
          <p:sp>
            <p:nvSpPr>
              <p:cNvPr id="267" name="Google Shape;267;p7"/>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9" name="Google Shape;269;p7"/>
          <p:cNvSpPr txBox="1"/>
          <p:nvPr>
            <p:ph type="title"/>
          </p:nvPr>
        </p:nvSpPr>
        <p:spPr>
          <a:xfrm>
            <a:off x="720000" y="992200"/>
            <a:ext cx="7704000" cy="572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0" name="Google Shape;270;p7"/>
          <p:cNvSpPr txBox="1"/>
          <p:nvPr>
            <p:ph idx="1" type="body"/>
          </p:nvPr>
        </p:nvSpPr>
        <p:spPr>
          <a:xfrm>
            <a:off x="720000" y="1798625"/>
            <a:ext cx="4717500" cy="1951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1pPr>
            <a:lvl2pPr indent="-317500" lvl="1" marL="9144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2pPr>
            <a:lvl3pPr indent="-317500" lvl="2" marL="13716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3pPr>
            <a:lvl4pPr indent="-317500" lvl="3" marL="18288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4pPr>
            <a:lvl5pPr indent="-317500" lvl="4" marL="22860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5pPr>
            <a:lvl6pPr indent="-317500" lvl="5" marL="27432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6pPr>
            <a:lvl7pPr indent="-317500" lvl="6" marL="32004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7pPr>
            <a:lvl8pPr indent="-317500" lvl="7" marL="36576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8pPr>
            <a:lvl9pPr indent="-317500" lvl="8" marL="4114800" rtl="0">
              <a:lnSpc>
                <a:spcPct val="115000"/>
              </a:lnSpc>
              <a:spcBef>
                <a:spcPts val="0"/>
              </a:spcBef>
              <a:spcAft>
                <a:spcPts val="0"/>
              </a:spcAft>
              <a:buClr>
                <a:schemeClr val="dk2"/>
              </a:buClr>
              <a:buSzPts val="1400"/>
              <a:buFont typeface="Mulish Medium"/>
              <a:buChar char="■"/>
              <a:defRPr sz="1400">
                <a:solidFill>
                  <a:schemeClr val="dk2"/>
                </a:solidFill>
                <a:latin typeface="Mulish Medium"/>
                <a:ea typeface="Mulish Medium"/>
                <a:cs typeface="Mulish Medium"/>
                <a:sym typeface="Mulish Medium"/>
              </a:defRPr>
            </a:lvl9pPr>
          </a:lstStyle>
          <a:p/>
        </p:txBody>
      </p:sp>
      <p:grpSp>
        <p:nvGrpSpPr>
          <p:cNvPr id="271" name="Google Shape;271;p7"/>
          <p:cNvGrpSpPr/>
          <p:nvPr/>
        </p:nvGrpSpPr>
        <p:grpSpPr>
          <a:xfrm>
            <a:off x="6844854" y="4668587"/>
            <a:ext cx="1584035" cy="416703"/>
            <a:chOff x="6844854" y="4668587"/>
            <a:chExt cx="1584035" cy="416703"/>
          </a:xfrm>
        </p:grpSpPr>
        <p:sp>
          <p:nvSpPr>
            <p:cNvPr id="272" name="Google Shape;272;p7"/>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 name="Google Shape;273;p7"/>
            <p:cNvGrpSpPr/>
            <p:nvPr/>
          </p:nvGrpSpPr>
          <p:grpSpPr>
            <a:xfrm>
              <a:off x="8054048" y="4823050"/>
              <a:ext cx="138315" cy="107779"/>
              <a:chOff x="1900456" y="4780923"/>
              <a:chExt cx="138315" cy="107779"/>
            </a:xfrm>
          </p:grpSpPr>
          <p:sp>
            <p:nvSpPr>
              <p:cNvPr id="274" name="Google Shape;274;p7"/>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7"/>
              <p:cNvGrpSpPr/>
              <p:nvPr/>
            </p:nvGrpSpPr>
            <p:grpSpPr>
              <a:xfrm>
                <a:off x="1900456" y="4825827"/>
                <a:ext cx="138315" cy="62875"/>
                <a:chOff x="1900456" y="4825827"/>
                <a:chExt cx="138315" cy="62875"/>
              </a:xfrm>
            </p:grpSpPr>
            <p:sp>
              <p:nvSpPr>
                <p:cNvPr id="276" name="Google Shape;276;p7"/>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8" name="Google Shape;278;p7"/>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9" name="Shape 279"/>
        <p:cNvGrpSpPr/>
        <p:nvPr/>
      </p:nvGrpSpPr>
      <p:grpSpPr>
        <a:xfrm>
          <a:off x="0" y="0"/>
          <a:ext cx="0" cy="0"/>
          <a:chOff x="0" y="0"/>
          <a:chExt cx="0" cy="0"/>
        </a:xfrm>
      </p:grpSpPr>
      <p:sp>
        <p:nvSpPr>
          <p:cNvPr id="280" name="Google Shape;280;p8"/>
          <p:cNvSpPr txBox="1"/>
          <p:nvPr>
            <p:ph type="title"/>
          </p:nvPr>
        </p:nvSpPr>
        <p:spPr>
          <a:xfrm>
            <a:off x="1388100" y="1546400"/>
            <a:ext cx="6367800" cy="205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281" name="Google Shape;281;p8"/>
          <p:cNvSpPr/>
          <p:nvPr/>
        </p:nvSpPr>
        <p:spPr>
          <a:xfrm>
            <a:off x="0" y="4609488"/>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8"/>
          <p:cNvSpPr/>
          <p:nvPr/>
        </p:nvSpPr>
        <p:spPr>
          <a:xfrm>
            <a:off x="0" y="0"/>
            <a:ext cx="9144000" cy="5349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8"/>
          <p:cNvSpPr/>
          <p:nvPr/>
        </p:nvSpPr>
        <p:spPr>
          <a:xfrm>
            <a:off x="4180625" y="74650"/>
            <a:ext cx="600600" cy="4686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8"/>
          <p:cNvGrpSpPr/>
          <p:nvPr/>
        </p:nvGrpSpPr>
        <p:grpSpPr>
          <a:xfrm>
            <a:off x="4380308" y="177933"/>
            <a:ext cx="201427" cy="210169"/>
            <a:chOff x="5143693" y="188357"/>
            <a:chExt cx="153843" cy="160520"/>
          </a:xfrm>
        </p:grpSpPr>
        <p:sp>
          <p:nvSpPr>
            <p:cNvPr id="285" name="Google Shape;285;p8"/>
            <p:cNvSpPr/>
            <p:nvPr/>
          </p:nvSpPr>
          <p:spPr>
            <a:xfrm>
              <a:off x="5187156" y="188357"/>
              <a:ext cx="66914" cy="66914"/>
            </a:xfrm>
            <a:custGeom>
              <a:rect b="b" l="l" r="r" t="t"/>
              <a:pathLst>
                <a:path extrusionOk="0" h="2454" w="2454">
                  <a:moveTo>
                    <a:pt x="1227" y="1"/>
                  </a:moveTo>
                  <a:cubicBezTo>
                    <a:pt x="573" y="1"/>
                    <a:pt x="1" y="573"/>
                    <a:pt x="1" y="1227"/>
                  </a:cubicBezTo>
                  <a:cubicBezTo>
                    <a:pt x="1" y="1881"/>
                    <a:pt x="573" y="2453"/>
                    <a:pt x="1227" y="2453"/>
                  </a:cubicBezTo>
                  <a:cubicBezTo>
                    <a:pt x="1881" y="2453"/>
                    <a:pt x="2453" y="1881"/>
                    <a:pt x="2453" y="1227"/>
                  </a:cubicBezTo>
                  <a:cubicBezTo>
                    <a:pt x="2453" y="573"/>
                    <a:pt x="1922" y="1"/>
                    <a:pt x="12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8"/>
            <p:cNvSpPr/>
            <p:nvPr/>
          </p:nvSpPr>
          <p:spPr>
            <a:xfrm>
              <a:off x="5143693" y="279754"/>
              <a:ext cx="153843" cy="69123"/>
            </a:xfrm>
            <a:custGeom>
              <a:rect b="b" l="l" r="r" t="t"/>
              <a:pathLst>
                <a:path extrusionOk="0" h="2535" w="5642">
                  <a:moveTo>
                    <a:pt x="1349" y="0"/>
                  </a:moveTo>
                  <a:cubicBezTo>
                    <a:pt x="614" y="0"/>
                    <a:pt x="1" y="613"/>
                    <a:pt x="1" y="1349"/>
                  </a:cubicBezTo>
                  <a:lnTo>
                    <a:pt x="1" y="2534"/>
                  </a:lnTo>
                  <a:lnTo>
                    <a:pt x="5641" y="2534"/>
                  </a:lnTo>
                  <a:lnTo>
                    <a:pt x="5641" y="1349"/>
                  </a:lnTo>
                  <a:cubicBezTo>
                    <a:pt x="5641" y="654"/>
                    <a:pt x="5028" y="0"/>
                    <a:pt x="4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8"/>
          <p:cNvSpPr/>
          <p:nvPr/>
        </p:nvSpPr>
        <p:spPr>
          <a:xfrm>
            <a:off x="3046826" y="205603"/>
            <a:ext cx="205810" cy="186831"/>
          </a:xfrm>
          <a:custGeom>
            <a:rect b="b" l="l" r="r" t="t"/>
            <a:pathLst>
              <a:path extrusionOk="0" h="5233" w="5765">
                <a:moveTo>
                  <a:pt x="2903" y="0"/>
                </a:moveTo>
                <a:lnTo>
                  <a:pt x="1" y="1594"/>
                </a:lnTo>
                <a:lnTo>
                  <a:pt x="1" y="5232"/>
                </a:lnTo>
                <a:lnTo>
                  <a:pt x="1922" y="5232"/>
                </a:lnTo>
                <a:lnTo>
                  <a:pt x="1922" y="4006"/>
                </a:lnTo>
                <a:lnTo>
                  <a:pt x="2903" y="3475"/>
                </a:lnTo>
                <a:lnTo>
                  <a:pt x="3843" y="4006"/>
                </a:lnTo>
                <a:lnTo>
                  <a:pt x="3843" y="5232"/>
                </a:lnTo>
                <a:lnTo>
                  <a:pt x="5764" y="5232"/>
                </a:lnTo>
                <a:lnTo>
                  <a:pt x="5764" y="1594"/>
                </a:lnTo>
                <a:lnTo>
                  <a:pt x="29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8"/>
          <p:cNvGrpSpPr/>
          <p:nvPr/>
        </p:nvGrpSpPr>
        <p:grpSpPr>
          <a:xfrm>
            <a:off x="3643773" y="202655"/>
            <a:ext cx="236409" cy="169294"/>
            <a:chOff x="3740546" y="215105"/>
            <a:chExt cx="180561" cy="129301"/>
          </a:xfrm>
        </p:grpSpPr>
        <p:sp>
          <p:nvSpPr>
            <p:cNvPr id="289" name="Google Shape;289;p8"/>
            <p:cNvSpPr/>
            <p:nvPr/>
          </p:nvSpPr>
          <p:spPr>
            <a:xfrm>
              <a:off x="3885414" y="215105"/>
              <a:ext cx="35693" cy="128212"/>
            </a:xfrm>
            <a:custGeom>
              <a:rect b="b" l="l" r="r" t="t"/>
              <a:pathLst>
                <a:path extrusionOk="0" h="4702" w="1309">
                  <a:moveTo>
                    <a:pt x="1" y="1"/>
                  </a:moveTo>
                  <a:lnTo>
                    <a:pt x="1" y="4701"/>
                  </a:lnTo>
                  <a:lnTo>
                    <a:pt x="1309" y="4701"/>
                  </a:lnTo>
                  <a:lnTo>
                    <a:pt x="13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8"/>
            <p:cNvSpPr/>
            <p:nvPr/>
          </p:nvSpPr>
          <p:spPr>
            <a:xfrm>
              <a:off x="3811875" y="257450"/>
              <a:ext cx="35693" cy="86956"/>
            </a:xfrm>
            <a:custGeom>
              <a:rect b="b" l="l" r="r" t="t"/>
              <a:pathLst>
                <a:path extrusionOk="0" h="3189" w="1309">
                  <a:moveTo>
                    <a:pt x="0" y="1"/>
                  </a:moveTo>
                  <a:lnTo>
                    <a:pt x="0" y="3189"/>
                  </a:lnTo>
                  <a:lnTo>
                    <a:pt x="1308" y="3189"/>
                  </a:lnTo>
                  <a:lnTo>
                    <a:pt x="1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8"/>
            <p:cNvSpPr/>
            <p:nvPr/>
          </p:nvSpPr>
          <p:spPr>
            <a:xfrm>
              <a:off x="3740546" y="298705"/>
              <a:ext cx="36811" cy="44610"/>
            </a:xfrm>
            <a:custGeom>
              <a:rect b="b" l="l" r="r" t="t"/>
              <a:pathLst>
                <a:path extrusionOk="0" h="1636" w="1350">
                  <a:moveTo>
                    <a:pt x="0" y="0"/>
                  </a:moveTo>
                  <a:lnTo>
                    <a:pt x="0" y="1635"/>
                  </a:lnTo>
                  <a:lnTo>
                    <a:pt x="1349" y="1635"/>
                  </a:lnTo>
                  <a:lnTo>
                    <a:pt x="13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8"/>
          <p:cNvSpPr/>
          <p:nvPr/>
        </p:nvSpPr>
        <p:spPr>
          <a:xfrm>
            <a:off x="5081684" y="167690"/>
            <a:ext cx="230592" cy="230600"/>
          </a:xfrm>
          <a:custGeom>
            <a:rect b="b" l="l" r="r" t="t"/>
            <a:pathLst>
              <a:path extrusionOk="0" h="5232" w="5233">
                <a:moveTo>
                  <a:pt x="5232" y="2616"/>
                </a:moveTo>
                <a:cubicBezTo>
                  <a:pt x="5232" y="1185"/>
                  <a:pt x="4047" y="0"/>
                  <a:pt x="2616" y="0"/>
                </a:cubicBezTo>
                <a:cubicBezTo>
                  <a:pt x="1185" y="0"/>
                  <a:pt x="0" y="1185"/>
                  <a:pt x="0" y="2616"/>
                </a:cubicBezTo>
                <a:cubicBezTo>
                  <a:pt x="0" y="4047"/>
                  <a:pt x="1185" y="5232"/>
                  <a:pt x="2616" y="5232"/>
                </a:cubicBezTo>
                <a:cubicBezTo>
                  <a:pt x="3066" y="5232"/>
                  <a:pt x="3474" y="5109"/>
                  <a:pt x="3842" y="4905"/>
                </a:cubicBezTo>
                <a:lnTo>
                  <a:pt x="4619" y="5191"/>
                </a:lnTo>
                <a:lnTo>
                  <a:pt x="4578" y="4414"/>
                </a:lnTo>
                <a:cubicBezTo>
                  <a:pt x="4987" y="3965"/>
                  <a:pt x="5232" y="3311"/>
                  <a:pt x="5232" y="2616"/>
                </a:cubicBezTo>
                <a:close/>
                <a:moveTo>
                  <a:pt x="1676" y="2779"/>
                </a:moveTo>
                <a:cubicBezTo>
                  <a:pt x="1553" y="2779"/>
                  <a:pt x="1472" y="2657"/>
                  <a:pt x="1472" y="2575"/>
                </a:cubicBezTo>
                <a:cubicBezTo>
                  <a:pt x="1472" y="2452"/>
                  <a:pt x="1553" y="2371"/>
                  <a:pt x="1676" y="2371"/>
                </a:cubicBezTo>
                <a:cubicBezTo>
                  <a:pt x="1758" y="2371"/>
                  <a:pt x="1880" y="2452"/>
                  <a:pt x="1880" y="2575"/>
                </a:cubicBezTo>
                <a:cubicBezTo>
                  <a:pt x="1880" y="2657"/>
                  <a:pt x="1758" y="2779"/>
                  <a:pt x="1676" y="2779"/>
                </a:cubicBezTo>
                <a:close/>
                <a:moveTo>
                  <a:pt x="2739" y="2779"/>
                </a:moveTo>
                <a:cubicBezTo>
                  <a:pt x="2616" y="2779"/>
                  <a:pt x="2534" y="2657"/>
                  <a:pt x="2534" y="2575"/>
                </a:cubicBezTo>
                <a:cubicBezTo>
                  <a:pt x="2534" y="2452"/>
                  <a:pt x="2616" y="2371"/>
                  <a:pt x="2739" y="2371"/>
                </a:cubicBezTo>
                <a:cubicBezTo>
                  <a:pt x="2820" y="2371"/>
                  <a:pt x="2943" y="2452"/>
                  <a:pt x="2943" y="2575"/>
                </a:cubicBezTo>
                <a:cubicBezTo>
                  <a:pt x="2943" y="2657"/>
                  <a:pt x="2820" y="2779"/>
                  <a:pt x="2739" y="2779"/>
                </a:cubicBezTo>
                <a:close/>
                <a:moveTo>
                  <a:pt x="3801" y="2779"/>
                </a:moveTo>
                <a:cubicBezTo>
                  <a:pt x="3720" y="2779"/>
                  <a:pt x="3597" y="2657"/>
                  <a:pt x="3597" y="2575"/>
                </a:cubicBezTo>
                <a:cubicBezTo>
                  <a:pt x="3597" y="2452"/>
                  <a:pt x="3720" y="2371"/>
                  <a:pt x="3801" y="2371"/>
                </a:cubicBezTo>
                <a:cubicBezTo>
                  <a:pt x="3924" y="2371"/>
                  <a:pt x="4006" y="2452"/>
                  <a:pt x="4006" y="2575"/>
                </a:cubicBezTo>
                <a:cubicBezTo>
                  <a:pt x="4006" y="2657"/>
                  <a:pt x="3924" y="2779"/>
                  <a:pt x="3801" y="2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a:off x="5763846" y="166187"/>
            <a:ext cx="230586" cy="242277"/>
          </a:xfrm>
          <a:custGeom>
            <a:rect b="b" l="l" r="r" t="t"/>
            <a:pathLst>
              <a:path extrusionOk="0" h="6786" w="6459">
                <a:moveTo>
                  <a:pt x="3311" y="2535"/>
                </a:moveTo>
                <a:cubicBezTo>
                  <a:pt x="3802" y="2535"/>
                  <a:pt x="4211" y="2944"/>
                  <a:pt x="4211" y="3475"/>
                </a:cubicBezTo>
                <a:cubicBezTo>
                  <a:pt x="4211" y="3925"/>
                  <a:pt x="3802" y="4374"/>
                  <a:pt x="3311" y="4374"/>
                </a:cubicBezTo>
                <a:cubicBezTo>
                  <a:pt x="2780" y="4374"/>
                  <a:pt x="2371" y="3966"/>
                  <a:pt x="2371" y="3475"/>
                </a:cubicBezTo>
                <a:cubicBezTo>
                  <a:pt x="2371" y="2944"/>
                  <a:pt x="2780" y="2535"/>
                  <a:pt x="3311" y="2535"/>
                </a:cubicBezTo>
                <a:close/>
                <a:moveTo>
                  <a:pt x="2821" y="1"/>
                </a:moveTo>
                <a:cubicBezTo>
                  <a:pt x="2698" y="1"/>
                  <a:pt x="2535" y="123"/>
                  <a:pt x="2535" y="287"/>
                </a:cubicBezTo>
                <a:lnTo>
                  <a:pt x="2535" y="818"/>
                </a:lnTo>
                <a:cubicBezTo>
                  <a:pt x="2535" y="900"/>
                  <a:pt x="2453" y="1023"/>
                  <a:pt x="2371" y="1064"/>
                </a:cubicBezTo>
                <a:cubicBezTo>
                  <a:pt x="2167" y="1145"/>
                  <a:pt x="1840" y="1309"/>
                  <a:pt x="1595" y="1472"/>
                </a:cubicBezTo>
                <a:cubicBezTo>
                  <a:pt x="1545" y="1497"/>
                  <a:pt x="1480" y="1537"/>
                  <a:pt x="1419" y="1537"/>
                </a:cubicBezTo>
                <a:cubicBezTo>
                  <a:pt x="1379" y="1537"/>
                  <a:pt x="1341" y="1520"/>
                  <a:pt x="1309" y="1472"/>
                </a:cubicBezTo>
                <a:lnTo>
                  <a:pt x="900" y="1227"/>
                </a:lnTo>
                <a:cubicBezTo>
                  <a:pt x="835" y="1179"/>
                  <a:pt x="771" y="1156"/>
                  <a:pt x="711" y="1156"/>
                </a:cubicBezTo>
                <a:cubicBezTo>
                  <a:pt x="620" y="1156"/>
                  <a:pt x="541" y="1210"/>
                  <a:pt x="491" y="1309"/>
                </a:cubicBezTo>
                <a:lnTo>
                  <a:pt x="123" y="1963"/>
                </a:lnTo>
                <a:cubicBezTo>
                  <a:pt x="1" y="2126"/>
                  <a:pt x="82" y="2290"/>
                  <a:pt x="205" y="2371"/>
                </a:cubicBezTo>
                <a:lnTo>
                  <a:pt x="818" y="2739"/>
                </a:lnTo>
                <a:cubicBezTo>
                  <a:pt x="777" y="2944"/>
                  <a:pt x="777" y="3148"/>
                  <a:pt x="777" y="3352"/>
                </a:cubicBezTo>
                <a:cubicBezTo>
                  <a:pt x="777" y="3516"/>
                  <a:pt x="777" y="3598"/>
                  <a:pt x="818" y="3761"/>
                </a:cubicBezTo>
                <a:cubicBezTo>
                  <a:pt x="818" y="3884"/>
                  <a:pt x="777" y="4006"/>
                  <a:pt x="695" y="4088"/>
                </a:cubicBezTo>
                <a:lnTo>
                  <a:pt x="287" y="4333"/>
                </a:lnTo>
                <a:cubicBezTo>
                  <a:pt x="123" y="4415"/>
                  <a:pt x="82" y="4579"/>
                  <a:pt x="164" y="4742"/>
                </a:cubicBezTo>
                <a:lnTo>
                  <a:pt x="532" y="5396"/>
                </a:lnTo>
                <a:cubicBezTo>
                  <a:pt x="587" y="5505"/>
                  <a:pt x="677" y="5560"/>
                  <a:pt x="780" y="5560"/>
                </a:cubicBezTo>
                <a:cubicBezTo>
                  <a:pt x="832" y="5560"/>
                  <a:pt x="886" y="5546"/>
                  <a:pt x="941" y="5519"/>
                </a:cubicBezTo>
                <a:lnTo>
                  <a:pt x="1349" y="5233"/>
                </a:lnTo>
                <a:cubicBezTo>
                  <a:pt x="1379" y="5218"/>
                  <a:pt x="1420" y="5208"/>
                  <a:pt x="1462" y="5208"/>
                </a:cubicBezTo>
                <a:cubicBezTo>
                  <a:pt x="1534" y="5208"/>
                  <a:pt x="1610" y="5237"/>
                  <a:pt x="1636" y="5314"/>
                </a:cubicBezTo>
                <a:cubicBezTo>
                  <a:pt x="1922" y="5519"/>
                  <a:pt x="2208" y="5682"/>
                  <a:pt x="2576" y="5764"/>
                </a:cubicBezTo>
                <a:lnTo>
                  <a:pt x="2576" y="6459"/>
                </a:lnTo>
                <a:cubicBezTo>
                  <a:pt x="2576" y="6622"/>
                  <a:pt x="2739" y="6786"/>
                  <a:pt x="2862" y="6786"/>
                </a:cubicBezTo>
                <a:lnTo>
                  <a:pt x="3638" y="6786"/>
                </a:lnTo>
                <a:cubicBezTo>
                  <a:pt x="3802" y="6786"/>
                  <a:pt x="3965" y="6622"/>
                  <a:pt x="3965" y="6459"/>
                </a:cubicBezTo>
                <a:lnTo>
                  <a:pt x="3965" y="5968"/>
                </a:lnTo>
                <a:cubicBezTo>
                  <a:pt x="3965" y="5846"/>
                  <a:pt x="4047" y="5764"/>
                  <a:pt x="4170" y="5723"/>
                </a:cubicBezTo>
                <a:cubicBezTo>
                  <a:pt x="4415" y="5601"/>
                  <a:pt x="4660" y="5437"/>
                  <a:pt x="4865" y="5314"/>
                </a:cubicBezTo>
                <a:cubicBezTo>
                  <a:pt x="4942" y="5237"/>
                  <a:pt x="5004" y="5208"/>
                  <a:pt x="5069" y="5208"/>
                </a:cubicBezTo>
                <a:cubicBezTo>
                  <a:pt x="5107" y="5208"/>
                  <a:pt x="5147" y="5218"/>
                  <a:pt x="5192" y="5233"/>
                </a:cubicBezTo>
                <a:lnTo>
                  <a:pt x="5600" y="5519"/>
                </a:lnTo>
                <a:cubicBezTo>
                  <a:pt x="5655" y="5546"/>
                  <a:pt x="5705" y="5560"/>
                  <a:pt x="5752" y="5560"/>
                </a:cubicBezTo>
                <a:cubicBezTo>
                  <a:pt x="5846" y="5560"/>
                  <a:pt x="5927" y="5505"/>
                  <a:pt x="6009" y="5396"/>
                </a:cubicBezTo>
                <a:lnTo>
                  <a:pt x="6377" y="4742"/>
                </a:lnTo>
                <a:cubicBezTo>
                  <a:pt x="6459" y="4579"/>
                  <a:pt x="6418" y="4415"/>
                  <a:pt x="6254" y="4333"/>
                </a:cubicBezTo>
                <a:lnTo>
                  <a:pt x="5846" y="4088"/>
                </a:lnTo>
                <a:cubicBezTo>
                  <a:pt x="5764" y="4006"/>
                  <a:pt x="5682" y="3884"/>
                  <a:pt x="5682" y="3761"/>
                </a:cubicBezTo>
                <a:cubicBezTo>
                  <a:pt x="5764" y="3720"/>
                  <a:pt x="5764" y="3557"/>
                  <a:pt x="5764" y="3434"/>
                </a:cubicBezTo>
                <a:cubicBezTo>
                  <a:pt x="5764" y="3312"/>
                  <a:pt x="5764" y="3107"/>
                  <a:pt x="5682" y="3025"/>
                </a:cubicBezTo>
                <a:cubicBezTo>
                  <a:pt x="5682" y="2903"/>
                  <a:pt x="5764" y="2739"/>
                  <a:pt x="5846" y="2698"/>
                </a:cubicBezTo>
                <a:lnTo>
                  <a:pt x="6254" y="2453"/>
                </a:lnTo>
                <a:cubicBezTo>
                  <a:pt x="6418" y="2331"/>
                  <a:pt x="6459" y="2167"/>
                  <a:pt x="6377" y="2044"/>
                </a:cubicBezTo>
                <a:lnTo>
                  <a:pt x="6009" y="1350"/>
                </a:lnTo>
                <a:cubicBezTo>
                  <a:pt x="5929" y="1270"/>
                  <a:pt x="5849" y="1207"/>
                  <a:pt x="5758" y="1207"/>
                </a:cubicBezTo>
                <a:cubicBezTo>
                  <a:pt x="5709" y="1207"/>
                  <a:pt x="5657" y="1225"/>
                  <a:pt x="5600" y="1268"/>
                </a:cubicBezTo>
                <a:lnTo>
                  <a:pt x="4987" y="1636"/>
                </a:lnTo>
                <a:cubicBezTo>
                  <a:pt x="4742" y="1350"/>
                  <a:pt x="4415" y="1227"/>
                  <a:pt x="4129" y="1064"/>
                </a:cubicBezTo>
                <a:cubicBezTo>
                  <a:pt x="4006" y="1023"/>
                  <a:pt x="3925" y="900"/>
                  <a:pt x="3925" y="818"/>
                </a:cubicBezTo>
                <a:lnTo>
                  <a:pt x="3925" y="287"/>
                </a:lnTo>
                <a:cubicBezTo>
                  <a:pt x="3925" y="123"/>
                  <a:pt x="3761" y="1"/>
                  <a:pt x="3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8"/>
          <p:cNvGrpSpPr/>
          <p:nvPr/>
        </p:nvGrpSpPr>
        <p:grpSpPr>
          <a:xfrm>
            <a:off x="8192365" y="205607"/>
            <a:ext cx="236420" cy="186272"/>
            <a:chOff x="8118277" y="187250"/>
            <a:chExt cx="268293" cy="211384"/>
          </a:xfrm>
        </p:grpSpPr>
        <p:sp>
          <p:nvSpPr>
            <p:cNvPr id="295" name="Google Shape;295;p8"/>
            <p:cNvSpPr/>
            <p:nvPr/>
          </p:nvSpPr>
          <p:spPr>
            <a:xfrm>
              <a:off x="8118277" y="187250"/>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a:off x="8118277" y="273097"/>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a:off x="8118277" y="358945"/>
              <a:ext cx="268293" cy="39689"/>
            </a:xfrm>
            <a:custGeom>
              <a:rect b="b" l="l" r="r" t="t"/>
              <a:pathLst>
                <a:path extrusionOk="0" h="2044" w="30044">
                  <a:moveTo>
                    <a:pt x="1023" y="2044"/>
                  </a:moveTo>
                  <a:cubicBezTo>
                    <a:pt x="451" y="2044"/>
                    <a:pt x="1" y="1594"/>
                    <a:pt x="1" y="1022"/>
                  </a:cubicBezTo>
                  <a:cubicBezTo>
                    <a:pt x="1" y="450"/>
                    <a:pt x="451" y="0"/>
                    <a:pt x="1023" y="0"/>
                  </a:cubicBezTo>
                  <a:lnTo>
                    <a:pt x="29022" y="0"/>
                  </a:lnTo>
                  <a:cubicBezTo>
                    <a:pt x="29553" y="0"/>
                    <a:pt x="30043" y="450"/>
                    <a:pt x="30043" y="1022"/>
                  </a:cubicBezTo>
                  <a:cubicBezTo>
                    <a:pt x="30043" y="1594"/>
                    <a:pt x="29553" y="2044"/>
                    <a:pt x="29022" y="20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 name="Google Shape;298;p8"/>
          <p:cNvGrpSpPr/>
          <p:nvPr/>
        </p:nvGrpSpPr>
        <p:grpSpPr>
          <a:xfrm>
            <a:off x="715106" y="172001"/>
            <a:ext cx="230574" cy="230597"/>
            <a:chOff x="1869495" y="230908"/>
            <a:chExt cx="117892" cy="117892"/>
          </a:xfrm>
        </p:grpSpPr>
        <p:sp>
          <p:nvSpPr>
            <p:cNvPr id="299" name="Google Shape;299;p8"/>
            <p:cNvSpPr/>
            <p:nvPr/>
          </p:nvSpPr>
          <p:spPr>
            <a:xfrm>
              <a:off x="1869495" y="230908"/>
              <a:ext cx="105972" cy="105972"/>
            </a:xfrm>
            <a:custGeom>
              <a:rect b="b" l="l" r="r" t="t"/>
              <a:pathLst>
                <a:path extrusionOk="0" h="3271" w="3271">
                  <a:moveTo>
                    <a:pt x="1636" y="614"/>
                  </a:moveTo>
                  <a:cubicBezTo>
                    <a:pt x="2208" y="614"/>
                    <a:pt x="2739" y="1063"/>
                    <a:pt x="2739" y="1676"/>
                  </a:cubicBezTo>
                  <a:cubicBezTo>
                    <a:pt x="2739" y="2290"/>
                    <a:pt x="2208" y="2739"/>
                    <a:pt x="1636" y="2739"/>
                  </a:cubicBezTo>
                  <a:cubicBezTo>
                    <a:pt x="1023" y="2739"/>
                    <a:pt x="573" y="2249"/>
                    <a:pt x="573" y="1676"/>
                  </a:cubicBezTo>
                  <a:cubicBezTo>
                    <a:pt x="573" y="1063"/>
                    <a:pt x="1105" y="614"/>
                    <a:pt x="1636" y="614"/>
                  </a:cubicBezTo>
                  <a:close/>
                  <a:moveTo>
                    <a:pt x="1636" y="1"/>
                  </a:moveTo>
                  <a:cubicBezTo>
                    <a:pt x="737" y="1"/>
                    <a:pt x="1" y="696"/>
                    <a:pt x="1" y="1636"/>
                  </a:cubicBezTo>
                  <a:cubicBezTo>
                    <a:pt x="1" y="2535"/>
                    <a:pt x="778" y="3271"/>
                    <a:pt x="1636" y="3271"/>
                  </a:cubicBezTo>
                  <a:cubicBezTo>
                    <a:pt x="2535" y="3271"/>
                    <a:pt x="3271" y="2535"/>
                    <a:pt x="3271" y="1636"/>
                  </a:cubicBezTo>
                  <a:cubicBezTo>
                    <a:pt x="3271" y="696"/>
                    <a:pt x="2535" y="1"/>
                    <a:pt x="16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a:off x="1944979" y="306068"/>
              <a:ext cx="42408" cy="42732"/>
            </a:xfrm>
            <a:custGeom>
              <a:rect b="b" l="l" r="r" t="t"/>
              <a:pathLst>
                <a:path extrusionOk="0" h="1319" w="1309">
                  <a:moveTo>
                    <a:pt x="272" y="0"/>
                  </a:moveTo>
                  <a:cubicBezTo>
                    <a:pt x="195" y="0"/>
                    <a:pt x="123" y="31"/>
                    <a:pt x="82" y="92"/>
                  </a:cubicBezTo>
                  <a:cubicBezTo>
                    <a:pt x="1" y="174"/>
                    <a:pt x="1" y="378"/>
                    <a:pt x="82" y="501"/>
                  </a:cubicBezTo>
                  <a:lnTo>
                    <a:pt x="818" y="1196"/>
                  </a:lnTo>
                  <a:cubicBezTo>
                    <a:pt x="859" y="1237"/>
                    <a:pt x="941" y="1318"/>
                    <a:pt x="1023" y="1318"/>
                  </a:cubicBezTo>
                  <a:cubicBezTo>
                    <a:pt x="1063" y="1318"/>
                    <a:pt x="1145" y="1318"/>
                    <a:pt x="1227" y="1196"/>
                  </a:cubicBezTo>
                  <a:cubicBezTo>
                    <a:pt x="1309" y="1114"/>
                    <a:pt x="1309" y="910"/>
                    <a:pt x="1227" y="787"/>
                  </a:cubicBezTo>
                  <a:lnTo>
                    <a:pt x="491" y="92"/>
                  </a:lnTo>
                  <a:cubicBezTo>
                    <a:pt x="430" y="31"/>
                    <a:pt x="348" y="0"/>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8"/>
          <p:cNvGrpSpPr/>
          <p:nvPr/>
        </p:nvGrpSpPr>
        <p:grpSpPr>
          <a:xfrm>
            <a:off x="715090" y="4722881"/>
            <a:ext cx="2227501" cy="308121"/>
            <a:chOff x="715090" y="4752256"/>
            <a:chExt cx="2227501" cy="308121"/>
          </a:xfrm>
        </p:grpSpPr>
        <p:sp>
          <p:nvSpPr>
            <p:cNvPr id="302" name="Google Shape;302;p8"/>
            <p:cNvSpPr/>
            <p:nvPr/>
          </p:nvSpPr>
          <p:spPr>
            <a:xfrm>
              <a:off x="1181455" y="4752785"/>
              <a:ext cx="347594" cy="306270"/>
            </a:xfrm>
            <a:custGeom>
              <a:rect b="b" l="l" r="r" t="t"/>
              <a:pathLst>
                <a:path extrusionOk="0" h="6952" w="7890">
                  <a:moveTo>
                    <a:pt x="3930" y="1"/>
                  </a:moveTo>
                  <a:cubicBezTo>
                    <a:pt x="3490" y="1"/>
                    <a:pt x="3045" y="85"/>
                    <a:pt x="2617" y="265"/>
                  </a:cubicBezTo>
                  <a:cubicBezTo>
                    <a:pt x="859" y="1000"/>
                    <a:pt x="1" y="3044"/>
                    <a:pt x="737" y="4801"/>
                  </a:cubicBezTo>
                  <a:cubicBezTo>
                    <a:pt x="1290" y="6154"/>
                    <a:pt x="2582" y="6951"/>
                    <a:pt x="3936" y="6951"/>
                  </a:cubicBezTo>
                  <a:cubicBezTo>
                    <a:pt x="4384" y="6951"/>
                    <a:pt x="4837" y="6864"/>
                    <a:pt x="5274" y="6682"/>
                  </a:cubicBezTo>
                  <a:cubicBezTo>
                    <a:pt x="7031" y="5946"/>
                    <a:pt x="7890" y="3943"/>
                    <a:pt x="7154" y="2145"/>
                  </a:cubicBezTo>
                  <a:cubicBezTo>
                    <a:pt x="6597" y="815"/>
                    <a:pt x="5293" y="1"/>
                    <a:pt x="3930"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a:off x="2128634" y="4752785"/>
              <a:ext cx="347594" cy="306006"/>
            </a:xfrm>
            <a:custGeom>
              <a:rect b="b" l="l" r="r" t="t"/>
              <a:pathLst>
                <a:path extrusionOk="0" h="6946" w="7890">
                  <a:moveTo>
                    <a:pt x="3947" y="1"/>
                  </a:moveTo>
                  <a:cubicBezTo>
                    <a:pt x="3505" y="1"/>
                    <a:pt x="3055" y="85"/>
                    <a:pt x="2617" y="265"/>
                  </a:cubicBezTo>
                  <a:cubicBezTo>
                    <a:pt x="859" y="1000"/>
                    <a:pt x="1" y="3044"/>
                    <a:pt x="736" y="4801"/>
                  </a:cubicBezTo>
                  <a:cubicBezTo>
                    <a:pt x="1293" y="6131"/>
                    <a:pt x="2597" y="6946"/>
                    <a:pt x="3960" y="6946"/>
                  </a:cubicBezTo>
                  <a:cubicBezTo>
                    <a:pt x="4400" y="6946"/>
                    <a:pt x="4845" y="6861"/>
                    <a:pt x="5273" y="6682"/>
                  </a:cubicBezTo>
                  <a:cubicBezTo>
                    <a:pt x="7072" y="5946"/>
                    <a:pt x="7889" y="3902"/>
                    <a:pt x="7154" y="2145"/>
                  </a:cubicBezTo>
                  <a:cubicBezTo>
                    <a:pt x="6597" y="815"/>
                    <a:pt x="5316" y="1"/>
                    <a:pt x="3947"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8"/>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rgbClr val="1A1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8"/>
            <p:cNvSpPr/>
            <p:nvPr/>
          </p:nvSpPr>
          <p:spPr>
            <a:xfrm>
              <a:off x="1662269" y="4752256"/>
              <a:ext cx="334950" cy="306623"/>
            </a:xfrm>
            <a:custGeom>
              <a:rect b="b" l="l" r="r" t="t"/>
              <a:pathLst>
                <a:path extrusionOk="0" h="6960" w="7603">
                  <a:moveTo>
                    <a:pt x="3801" y="1"/>
                  </a:moveTo>
                  <a:cubicBezTo>
                    <a:pt x="2912" y="1"/>
                    <a:pt x="2023" y="338"/>
                    <a:pt x="1349" y="1012"/>
                  </a:cubicBezTo>
                  <a:cubicBezTo>
                    <a:pt x="0" y="2361"/>
                    <a:pt x="0" y="4568"/>
                    <a:pt x="1349" y="5917"/>
                  </a:cubicBezTo>
                  <a:cubicBezTo>
                    <a:pt x="2023" y="6612"/>
                    <a:pt x="2912" y="6959"/>
                    <a:pt x="3801" y="6959"/>
                  </a:cubicBezTo>
                  <a:cubicBezTo>
                    <a:pt x="4690" y="6959"/>
                    <a:pt x="5580" y="6612"/>
                    <a:pt x="6254" y="5917"/>
                  </a:cubicBezTo>
                  <a:cubicBezTo>
                    <a:pt x="7603" y="4568"/>
                    <a:pt x="7603" y="2361"/>
                    <a:pt x="6254" y="1012"/>
                  </a:cubicBezTo>
                  <a:cubicBezTo>
                    <a:pt x="5580" y="33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8"/>
            <p:cNvSpPr/>
            <p:nvPr/>
          </p:nvSpPr>
          <p:spPr>
            <a:xfrm>
              <a:off x="715090" y="4754723"/>
              <a:ext cx="336756" cy="305654"/>
            </a:xfrm>
            <a:custGeom>
              <a:rect b="b" l="l" r="r" t="t"/>
              <a:pathLst>
                <a:path extrusionOk="0" h="6938" w="7644">
                  <a:moveTo>
                    <a:pt x="3796" y="0"/>
                  </a:moveTo>
                  <a:cubicBezTo>
                    <a:pt x="2218" y="0"/>
                    <a:pt x="793" y="1069"/>
                    <a:pt x="409" y="2673"/>
                  </a:cubicBezTo>
                  <a:cubicBezTo>
                    <a:pt x="0" y="4512"/>
                    <a:pt x="1145" y="6392"/>
                    <a:pt x="2984" y="6842"/>
                  </a:cubicBezTo>
                  <a:cubicBezTo>
                    <a:pt x="3254" y="6907"/>
                    <a:pt x="3525" y="6938"/>
                    <a:pt x="3791" y="6938"/>
                  </a:cubicBezTo>
                  <a:cubicBezTo>
                    <a:pt x="5375" y="6938"/>
                    <a:pt x="6809" y="5842"/>
                    <a:pt x="7194" y="4267"/>
                  </a:cubicBezTo>
                  <a:cubicBezTo>
                    <a:pt x="7644" y="2387"/>
                    <a:pt x="6459" y="507"/>
                    <a:pt x="4619" y="98"/>
                  </a:cubicBezTo>
                  <a:cubicBezTo>
                    <a:pt x="4343" y="32"/>
                    <a:pt x="4067" y="0"/>
                    <a:pt x="3796" y="0"/>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8"/>
            <p:cNvSpPr/>
            <p:nvPr/>
          </p:nvSpPr>
          <p:spPr>
            <a:xfrm>
              <a:off x="2607642" y="4752697"/>
              <a:ext cx="334950" cy="306623"/>
            </a:xfrm>
            <a:custGeom>
              <a:rect b="b" l="l" r="r" t="t"/>
              <a:pathLst>
                <a:path extrusionOk="0" h="6960" w="7603">
                  <a:moveTo>
                    <a:pt x="3801" y="1"/>
                  </a:moveTo>
                  <a:cubicBezTo>
                    <a:pt x="2912" y="1"/>
                    <a:pt x="2023" y="348"/>
                    <a:pt x="1349" y="1043"/>
                  </a:cubicBezTo>
                  <a:cubicBezTo>
                    <a:pt x="0" y="2392"/>
                    <a:pt x="0" y="4599"/>
                    <a:pt x="1349" y="5948"/>
                  </a:cubicBezTo>
                  <a:cubicBezTo>
                    <a:pt x="2023" y="6622"/>
                    <a:pt x="2912" y="6960"/>
                    <a:pt x="3801" y="6960"/>
                  </a:cubicBezTo>
                  <a:cubicBezTo>
                    <a:pt x="4690" y="6960"/>
                    <a:pt x="5579" y="6622"/>
                    <a:pt x="6254" y="5948"/>
                  </a:cubicBezTo>
                  <a:cubicBezTo>
                    <a:pt x="7603" y="4599"/>
                    <a:pt x="7603" y="2392"/>
                    <a:pt x="6254" y="1043"/>
                  </a:cubicBezTo>
                  <a:cubicBezTo>
                    <a:pt x="5579" y="348"/>
                    <a:pt x="4690" y="1"/>
                    <a:pt x="3801" y="1"/>
                  </a:cubicBezTo>
                  <a:close/>
                </a:path>
              </a:pathLst>
            </a:custGeom>
            <a:solidFill>
              <a:schemeClr val="accen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 name="Google Shape;308;p8"/>
            <p:cNvGrpSpPr/>
            <p:nvPr/>
          </p:nvGrpSpPr>
          <p:grpSpPr>
            <a:xfrm>
              <a:off x="2255186" y="4862963"/>
              <a:ext cx="97814" cy="86736"/>
              <a:chOff x="2255186" y="4862963"/>
              <a:chExt cx="97814" cy="86736"/>
            </a:xfrm>
          </p:grpSpPr>
          <p:sp>
            <p:nvSpPr>
              <p:cNvPr id="309" name="Google Shape;309;p8"/>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0" name="Google Shape;310;p8"/>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311" name="Google Shape;311;p8"/>
            <p:cNvGrpSpPr/>
            <p:nvPr/>
          </p:nvGrpSpPr>
          <p:grpSpPr>
            <a:xfrm>
              <a:off x="1767461" y="4862963"/>
              <a:ext cx="122764" cy="86736"/>
              <a:chOff x="1779936" y="4862963"/>
              <a:chExt cx="122764" cy="86736"/>
            </a:xfrm>
          </p:grpSpPr>
          <p:grpSp>
            <p:nvGrpSpPr>
              <p:cNvPr id="312" name="Google Shape;312;p8"/>
              <p:cNvGrpSpPr/>
              <p:nvPr/>
            </p:nvGrpSpPr>
            <p:grpSpPr>
              <a:xfrm>
                <a:off x="1779936" y="4862963"/>
                <a:ext cx="97814" cy="86736"/>
                <a:chOff x="2255186" y="4862963"/>
                <a:chExt cx="97814" cy="86736"/>
              </a:xfrm>
            </p:grpSpPr>
            <p:sp>
              <p:nvSpPr>
                <p:cNvPr id="313" name="Google Shape;313;p8"/>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4" name="Google Shape;314;p8"/>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cxnSp>
            <p:nvCxnSpPr>
              <p:cNvPr id="315" name="Google Shape;315;p8"/>
              <p:cNvCxnSpPr/>
              <p:nvPr/>
            </p:nvCxnSpPr>
            <p:spPr>
              <a:xfrm>
                <a:off x="19027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316" name="Google Shape;316;p8"/>
            <p:cNvGrpSpPr/>
            <p:nvPr/>
          </p:nvGrpSpPr>
          <p:grpSpPr>
            <a:xfrm rot="10800000">
              <a:off x="1308161" y="4862963"/>
              <a:ext cx="97814" cy="86736"/>
              <a:chOff x="2255186" y="4862963"/>
              <a:chExt cx="97814" cy="86736"/>
            </a:xfrm>
          </p:grpSpPr>
          <p:sp>
            <p:nvSpPr>
              <p:cNvPr id="317" name="Google Shape;317;p8"/>
              <p:cNvSpPr/>
              <p:nvPr/>
            </p:nvSpPr>
            <p:spPr>
              <a:xfrm rot="5400000">
                <a:off x="2249486" y="4871098"/>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8" name="Google Shape;318;p8"/>
              <p:cNvCxnSpPr/>
              <p:nvPr/>
            </p:nvCxnSpPr>
            <p:spPr>
              <a:xfrm>
                <a:off x="2353000" y="4862963"/>
                <a:ext cx="0" cy="85200"/>
              </a:xfrm>
              <a:prstGeom prst="straightConnector1">
                <a:avLst/>
              </a:prstGeom>
              <a:noFill/>
              <a:ln cap="flat" cmpd="sng" w="9525">
                <a:solidFill>
                  <a:schemeClr val="dk2"/>
                </a:solidFill>
                <a:prstDash val="solid"/>
                <a:round/>
                <a:headEnd len="med" w="med" type="none"/>
                <a:tailEnd len="med" w="med" type="none"/>
              </a:ln>
            </p:spPr>
          </p:cxnSp>
        </p:grpSp>
        <p:grpSp>
          <p:nvGrpSpPr>
            <p:cNvPr id="319" name="Google Shape;319;p8"/>
            <p:cNvGrpSpPr/>
            <p:nvPr/>
          </p:nvGrpSpPr>
          <p:grpSpPr>
            <a:xfrm>
              <a:off x="810563" y="4862963"/>
              <a:ext cx="145800" cy="84300"/>
              <a:chOff x="786588" y="4862963"/>
              <a:chExt cx="145800" cy="84300"/>
            </a:xfrm>
          </p:grpSpPr>
          <p:sp>
            <p:nvSpPr>
              <p:cNvPr id="320" name="Google Shape;320;p8"/>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8"/>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8"/>
            <p:cNvGrpSpPr/>
            <p:nvPr/>
          </p:nvGrpSpPr>
          <p:grpSpPr>
            <a:xfrm rot="10800000">
              <a:off x="2703113" y="4865400"/>
              <a:ext cx="145800" cy="84300"/>
              <a:chOff x="786588" y="4862963"/>
              <a:chExt cx="145800" cy="84300"/>
            </a:xfrm>
          </p:grpSpPr>
          <p:sp>
            <p:nvSpPr>
              <p:cNvPr id="323" name="Google Shape;323;p8"/>
              <p:cNvSpPr/>
              <p:nvPr/>
            </p:nvSpPr>
            <p:spPr>
              <a:xfrm rot="-5400000">
                <a:off x="8537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8"/>
              <p:cNvSpPr/>
              <p:nvPr/>
            </p:nvSpPr>
            <p:spPr>
              <a:xfrm rot="-5400000">
                <a:off x="780888" y="4868663"/>
                <a:ext cx="84300" cy="72900"/>
              </a:xfrm>
              <a:prstGeom prst="triangle">
                <a:avLst>
                  <a:gd fmla="val 50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5" name="Google Shape;325;p8"/>
          <p:cNvGrpSpPr/>
          <p:nvPr/>
        </p:nvGrpSpPr>
        <p:grpSpPr>
          <a:xfrm>
            <a:off x="6844854" y="4668587"/>
            <a:ext cx="1584035" cy="416703"/>
            <a:chOff x="6844854" y="4668587"/>
            <a:chExt cx="1584035" cy="416703"/>
          </a:xfrm>
        </p:grpSpPr>
        <p:sp>
          <p:nvSpPr>
            <p:cNvPr id="326" name="Google Shape;326;p8"/>
            <p:cNvSpPr/>
            <p:nvPr/>
          </p:nvSpPr>
          <p:spPr>
            <a:xfrm>
              <a:off x="6844854" y="4668587"/>
              <a:ext cx="1584035" cy="416703"/>
            </a:xfrm>
            <a:custGeom>
              <a:rect b="b" l="l" r="r" t="t"/>
              <a:pathLst>
                <a:path extrusionOk="0" h="9484" w="36052">
                  <a:moveTo>
                    <a:pt x="31310" y="1"/>
                  </a:moveTo>
                  <a:lnTo>
                    <a:pt x="4742" y="1"/>
                  </a:lnTo>
                  <a:cubicBezTo>
                    <a:pt x="2126" y="1"/>
                    <a:pt x="1" y="2126"/>
                    <a:pt x="1" y="4742"/>
                  </a:cubicBezTo>
                  <a:lnTo>
                    <a:pt x="1" y="4742"/>
                  </a:lnTo>
                  <a:cubicBezTo>
                    <a:pt x="1" y="7358"/>
                    <a:pt x="2126" y="9483"/>
                    <a:pt x="4742" y="9483"/>
                  </a:cubicBezTo>
                  <a:lnTo>
                    <a:pt x="31310" y="9483"/>
                  </a:lnTo>
                  <a:cubicBezTo>
                    <a:pt x="33926" y="9483"/>
                    <a:pt x="36052" y="7358"/>
                    <a:pt x="36052" y="4742"/>
                  </a:cubicBezTo>
                  <a:lnTo>
                    <a:pt x="36052" y="4742"/>
                  </a:lnTo>
                  <a:cubicBezTo>
                    <a:pt x="36052" y="2085"/>
                    <a:pt x="33926"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8"/>
            <p:cNvGrpSpPr/>
            <p:nvPr/>
          </p:nvGrpSpPr>
          <p:grpSpPr>
            <a:xfrm>
              <a:off x="8054048" y="4823050"/>
              <a:ext cx="138315" cy="107779"/>
              <a:chOff x="1900456" y="4780923"/>
              <a:chExt cx="138315" cy="107779"/>
            </a:xfrm>
          </p:grpSpPr>
          <p:sp>
            <p:nvSpPr>
              <p:cNvPr id="328" name="Google Shape;328;p8"/>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8"/>
              <p:cNvGrpSpPr/>
              <p:nvPr/>
            </p:nvGrpSpPr>
            <p:grpSpPr>
              <a:xfrm>
                <a:off x="1900456" y="4825827"/>
                <a:ext cx="138315" cy="62875"/>
                <a:chOff x="1900456" y="4825827"/>
                <a:chExt cx="138315" cy="62875"/>
              </a:xfrm>
            </p:grpSpPr>
            <p:sp>
              <p:nvSpPr>
                <p:cNvPr id="330" name="Google Shape;330;p8"/>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8"/>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2" name="Google Shape;332;p8"/>
            <p:cNvSpPr txBox="1"/>
            <p:nvPr/>
          </p:nvSpPr>
          <p:spPr>
            <a:xfrm>
              <a:off x="7039945" y="4766989"/>
              <a:ext cx="8760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Download:</a:t>
              </a:r>
              <a:endParaRPr sz="1000">
                <a:solidFill>
                  <a:schemeClr val="dk2"/>
                </a:solidFill>
                <a:latin typeface="Mulish Medium"/>
                <a:ea typeface="Mulish Medium"/>
                <a:cs typeface="Mulish Medium"/>
                <a:sym typeface="Mulish Medium"/>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33" name="Shape 333"/>
        <p:cNvGrpSpPr/>
        <p:nvPr/>
      </p:nvGrpSpPr>
      <p:grpSpPr>
        <a:xfrm>
          <a:off x="0" y="0"/>
          <a:ext cx="0" cy="0"/>
          <a:chOff x="0" y="0"/>
          <a:chExt cx="0" cy="0"/>
        </a:xfrm>
      </p:grpSpPr>
      <p:sp>
        <p:nvSpPr>
          <p:cNvPr id="334" name="Google Shape;334;p9"/>
          <p:cNvSpPr txBox="1"/>
          <p:nvPr>
            <p:ph type="title"/>
          </p:nvPr>
        </p:nvSpPr>
        <p:spPr>
          <a:xfrm>
            <a:off x="715100" y="1080200"/>
            <a:ext cx="3474300" cy="16575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35" name="Google Shape;335;p9"/>
          <p:cNvSpPr txBox="1"/>
          <p:nvPr>
            <p:ph idx="1" type="subTitle"/>
          </p:nvPr>
        </p:nvSpPr>
        <p:spPr>
          <a:xfrm>
            <a:off x="720000" y="2818675"/>
            <a:ext cx="3474300" cy="119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solidFill>
                  <a:schemeClr val="dk2"/>
                </a:solidFill>
              </a:defRPr>
            </a:lvl1pPr>
            <a:lvl2pPr lvl="1" rtl="0" algn="ctr">
              <a:lnSpc>
                <a:spcPct val="100000"/>
              </a:lnSpc>
              <a:spcBef>
                <a:spcPts val="160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36" name="Shape 336"/>
        <p:cNvGrpSpPr/>
        <p:nvPr/>
      </p:nvGrpSpPr>
      <p:grpSpPr>
        <a:xfrm>
          <a:off x="0" y="0"/>
          <a:ext cx="0" cy="0"/>
          <a:chOff x="0" y="0"/>
          <a:chExt cx="0" cy="0"/>
        </a:xfrm>
      </p:grpSpPr>
      <p:sp>
        <p:nvSpPr>
          <p:cNvPr id="337" name="Google Shape;337;p10"/>
          <p:cNvSpPr txBox="1"/>
          <p:nvPr>
            <p:ph type="title"/>
          </p:nvPr>
        </p:nvSpPr>
        <p:spPr>
          <a:xfrm>
            <a:off x="720000" y="398425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solidFill>
                  <a:schemeClr val="dk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accent1"/>
              </a:buClr>
              <a:buSzPts val="2800"/>
              <a:buFont typeface="Poppins SemiBold"/>
              <a:buNone/>
              <a:defRPr sz="2800">
                <a:solidFill>
                  <a:schemeClr val="accent1"/>
                </a:solidFill>
                <a:latin typeface="Poppins SemiBold"/>
                <a:ea typeface="Poppins SemiBold"/>
                <a:cs typeface="Poppins SemiBold"/>
                <a:sym typeface="Poppins SemiBold"/>
              </a:defRPr>
            </a:lvl1pPr>
            <a:lvl2pPr lvl="1" rtl="0" algn="ctr">
              <a:spcBef>
                <a:spcPts val="0"/>
              </a:spcBef>
              <a:spcAft>
                <a:spcPts val="0"/>
              </a:spcAft>
              <a:buClr>
                <a:schemeClr val="accent1"/>
              </a:buClr>
              <a:buSzPts val="3500"/>
              <a:buFont typeface="Poppins SemiBold"/>
              <a:buNone/>
              <a:defRPr sz="3500">
                <a:solidFill>
                  <a:schemeClr val="accent1"/>
                </a:solidFill>
                <a:latin typeface="Poppins SemiBold"/>
                <a:ea typeface="Poppins SemiBold"/>
                <a:cs typeface="Poppins SemiBold"/>
                <a:sym typeface="Poppins SemiBold"/>
              </a:defRPr>
            </a:lvl2pPr>
            <a:lvl3pPr lvl="2" rtl="0" algn="ctr">
              <a:spcBef>
                <a:spcPts val="0"/>
              </a:spcBef>
              <a:spcAft>
                <a:spcPts val="0"/>
              </a:spcAft>
              <a:buClr>
                <a:schemeClr val="accent1"/>
              </a:buClr>
              <a:buSzPts val="3500"/>
              <a:buFont typeface="Poppins SemiBold"/>
              <a:buNone/>
              <a:defRPr sz="3500">
                <a:solidFill>
                  <a:schemeClr val="accent1"/>
                </a:solidFill>
                <a:latin typeface="Poppins SemiBold"/>
                <a:ea typeface="Poppins SemiBold"/>
                <a:cs typeface="Poppins SemiBold"/>
                <a:sym typeface="Poppins SemiBold"/>
              </a:defRPr>
            </a:lvl3pPr>
            <a:lvl4pPr lvl="3" rtl="0" algn="ctr">
              <a:spcBef>
                <a:spcPts val="0"/>
              </a:spcBef>
              <a:spcAft>
                <a:spcPts val="0"/>
              </a:spcAft>
              <a:buClr>
                <a:schemeClr val="accent1"/>
              </a:buClr>
              <a:buSzPts val="3500"/>
              <a:buFont typeface="Poppins SemiBold"/>
              <a:buNone/>
              <a:defRPr sz="3500">
                <a:solidFill>
                  <a:schemeClr val="accent1"/>
                </a:solidFill>
                <a:latin typeface="Poppins SemiBold"/>
                <a:ea typeface="Poppins SemiBold"/>
                <a:cs typeface="Poppins SemiBold"/>
                <a:sym typeface="Poppins SemiBold"/>
              </a:defRPr>
            </a:lvl4pPr>
            <a:lvl5pPr lvl="4" rtl="0" algn="ctr">
              <a:spcBef>
                <a:spcPts val="0"/>
              </a:spcBef>
              <a:spcAft>
                <a:spcPts val="0"/>
              </a:spcAft>
              <a:buClr>
                <a:schemeClr val="accent1"/>
              </a:buClr>
              <a:buSzPts val="3500"/>
              <a:buFont typeface="Poppins SemiBold"/>
              <a:buNone/>
              <a:defRPr sz="3500">
                <a:solidFill>
                  <a:schemeClr val="accent1"/>
                </a:solidFill>
                <a:latin typeface="Poppins SemiBold"/>
                <a:ea typeface="Poppins SemiBold"/>
                <a:cs typeface="Poppins SemiBold"/>
                <a:sym typeface="Poppins SemiBold"/>
              </a:defRPr>
            </a:lvl5pPr>
            <a:lvl6pPr lvl="5" rtl="0" algn="ctr">
              <a:spcBef>
                <a:spcPts val="0"/>
              </a:spcBef>
              <a:spcAft>
                <a:spcPts val="0"/>
              </a:spcAft>
              <a:buClr>
                <a:schemeClr val="accent1"/>
              </a:buClr>
              <a:buSzPts val="3500"/>
              <a:buFont typeface="Poppins SemiBold"/>
              <a:buNone/>
              <a:defRPr sz="3500">
                <a:solidFill>
                  <a:schemeClr val="accent1"/>
                </a:solidFill>
                <a:latin typeface="Poppins SemiBold"/>
                <a:ea typeface="Poppins SemiBold"/>
                <a:cs typeface="Poppins SemiBold"/>
                <a:sym typeface="Poppins SemiBold"/>
              </a:defRPr>
            </a:lvl6pPr>
            <a:lvl7pPr lvl="6" rtl="0" algn="ctr">
              <a:spcBef>
                <a:spcPts val="0"/>
              </a:spcBef>
              <a:spcAft>
                <a:spcPts val="0"/>
              </a:spcAft>
              <a:buClr>
                <a:schemeClr val="accent1"/>
              </a:buClr>
              <a:buSzPts val="3500"/>
              <a:buFont typeface="Poppins SemiBold"/>
              <a:buNone/>
              <a:defRPr sz="3500">
                <a:solidFill>
                  <a:schemeClr val="accent1"/>
                </a:solidFill>
                <a:latin typeface="Poppins SemiBold"/>
                <a:ea typeface="Poppins SemiBold"/>
                <a:cs typeface="Poppins SemiBold"/>
                <a:sym typeface="Poppins SemiBold"/>
              </a:defRPr>
            </a:lvl7pPr>
            <a:lvl8pPr lvl="7" rtl="0" algn="ctr">
              <a:spcBef>
                <a:spcPts val="0"/>
              </a:spcBef>
              <a:spcAft>
                <a:spcPts val="0"/>
              </a:spcAft>
              <a:buClr>
                <a:schemeClr val="accent1"/>
              </a:buClr>
              <a:buSzPts val="3500"/>
              <a:buFont typeface="Poppins SemiBold"/>
              <a:buNone/>
              <a:defRPr sz="3500">
                <a:solidFill>
                  <a:schemeClr val="accent1"/>
                </a:solidFill>
                <a:latin typeface="Poppins SemiBold"/>
                <a:ea typeface="Poppins SemiBold"/>
                <a:cs typeface="Poppins SemiBold"/>
                <a:sym typeface="Poppins SemiBold"/>
              </a:defRPr>
            </a:lvl8pPr>
            <a:lvl9pPr lvl="8" rtl="0" algn="ctr">
              <a:spcBef>
                <a:spcPts val="0"/>
              </a:spcBef>
              <a:spcAft>
                <a:spcPts val="0"/>
              </a:spcAft>
              <a:buClr>
                <a:schemeClr val="accent1"/>
              </a:buClr>
              <a:buSzPts val="3500"/>
              <a:buFont typeface="Poppins SemiBold"/>
              <a:buNone/>
              <a:defRPr sz="3500">
                <a:solidFill>
                  <a:schemeClr val="accent1"/>
                </a:solidFill>
                <a:latin typeface="Poppins SemiBold"/>
                <a:ea typeface="Poppins SemiBold"/>
                <a:cs typeface="Poppins SemiBold"/>
                <a:sym typeface="Poppins SemiBold"/>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lt2"/>
              </a:buClr>
              <a:buSzPts val="1200"/>
              <a:buFont typeface="Poppins"/>
              <a:buChar char="●"/>
              <a:defRPr sz="1200">
                <a:solidFill>
                  <a:schemeClr val="lt2"/>
                </a:solidFill>
                <a:latin typeface="Poppins"/>
                <a:ea typeface="Poppins"/>
                <a:cs typeface="Poppins"/>
                <a:sym typeface="Poppins"/>
              </a:defRPr>
            </a:lvl1pPr>
            <a:lvl2pPr indent="-304800" lvl="1" marL="914400">
              <a:lnSpc>
                <a:spcPct val="100000"/>
              </a:lnSpc>
              <a:spcBef>
                <a:spcPts val="1600"/>
              </a:spcBef>
              <a:spcAft>
                <a:spcPts val="0"/>
              </a:spcAft>
              <a:buClr>
                <a:schemeClr val="lt2"/>
              </a:buClr>
              <a:buSzPts val="1200"/>
              <a:buFont typeface="Poppins"/>
              <a:buChar char="○"/>
              <a:defRPr sz="1200">
                <a:solidFill>
                  <a:schemeClr val="lt2"/>
                </a:solidFill>
                <a:latin typeface="Poppins"/>
                <a:ea typeface="Poppins"/>
                <a:cs typeface="Poppins"/>
                <a:sym typeface="Poppins"/>
              </a:defRPr>
            </a:lvl2pPr>
            <a:lvl3pPr indent="-304800" lvl="2" marL="1371600">
              <a:lnSpc>
                <a:spcPct val="100000"/>
              </a:lnSpc>
              <a:spcBef>
                <a:spcPts val="1600"/>
              </a:spcBef>
              <a:spcAft>
                <a:spcPts val="0"/>
              </a:spcAft>
              <a:buClr>
                <a:schemeClr val="lt2"/>
              </a:buClr>
              <a:buSzPts val="1200"/>
              <a:buFont typeface="Poppins"/>
              <a:buChar char="■"/>
              <a:defRPr sz="1200">
                <a:solidFill>
                  <a:schemeClr val="lt2"/>
                </a:solidFill>
                <a:latin typeface="Poppins"/>
                <a:ea typeface="Poppins"/>
                <a:cs typeface="Poppins"/>
                <a:sym typeface="Poppins"/>
              </a:defRPr>
            </a:lvl3pPr>
            <a:lvl4pPr indent="-304800" lvl="3" marL="1828800">
              <a:lnSpc>
                <a:spcPct val="100000"/>
              </a:lnSpc>
              <a:spcBef>
                <a:spcPts val="1600"/>
              </a:spcBef>
              <a:spcAft>
                <a:spcPts val="0"/>
              </a:spcAft>
              <a:buClr>
                <a:schemeClr val="lt2"/>
              </a:buClr>
              <a:buSzPts val="1200"/>
              <a:buFont typeface="Poppins"/>
              <a:buChar char="●"/>
              <a:defRPr sz="1200">
                <a:solidFill>
                  <a:schemeClr val="lt2"/>
                </a:solidFill>
                <a:latin typeface="Poppins"/>
                <a:ea typeface="Poppins"/>
                <a:cs typeface="Poppins"/>
                <a:sym typeface="Poppins"/>
              </a:defRPr>
            </a:lvl4pPr>
            <a:lvl5pPr indent="-304800" lvl="4" marL="2286000">
              <a:lnSpc>
                <a:spcPct val="100000"/>
              </a:lnSpc>
              <a:spcBef>
                <a:spcPts val="1600"/>
              </a:spcBef>
              <a:spcAft>
                <a:spcPts val="0"/>
              </a:spcAft>
              <a:buClr>
                <a:schemeClr val="lt2"/>
              </a:buClr>
              <a:buSzPts val="1200"/>
              <a:buFont typeface="Poppins"/>
              <a:buChar char="○"/>
              <a:defRPr sz="1200">
                <a:solidFill>
                  <a:schemeClr val="lt2"/>
                </a:solidFill>
                <a:latin typeface="Poppins"/>
                <a:ea typeface="Poppins"/>
                <a:cs typeface="Poppins"/>
                <a:sym typeface="Poppins"/>
              </a:defRPr>
            </a:lvl5pPr>
            <a:lvl6pPr indent="-304800" lvl="5" marL="2743200">
              <a:lnSpc>
                <a:spcPct val="100000"/>
              </a:lnSpc>
              <a:spcBef>
                <a:spcPts val="1600"/>
              </a:spcBef>
              <a:spcAft>
                <a:spcPts val="0"/>
              </a:spcAft>
              <a:buClr>
                <a:schemeClr val="lt2"/>
              </a:buClr>
              <a:buSzPts val="1200"/>
              <a:buFont typeface="Poppins"/>
              <a:buChar char="■"/>
              <a:defRPr sz="1200">
                <a:solidFill>
                  <a:schemeClr val="lt2"/>
                </a:solidFill>
                <a:latin typeface="Poppins"/>
                <a:ea typeface="Poppins"/>
                <a:cs typeface="Poppins"/>
                <a:sym typeface="Poppins"/>
              </a:defRPr>
            </a:lvl6pPr>
            <a:lvl7pPr indent="-304800" lvl="6" marL="3200400">
              <a:lnSpc>
                <a:spcPct val="100000"/>
              </a:lnSpc>
              <a:spcBef>
                <a:spcPts val="1600"/>
              </a:spcBef>
              <a:spcAft>
                <a:spcPts val="0"/>
              </a:spcAft>
              <a:buClr>
                <a:schemeClr val="lt2"/>
              </a:buClr>
              <a:buSzPts val="1200"/>
              <a:buFont typeface="Poppins"/>
              <a:buChar char="●"/>
              <a:defRPr sz="1200">
                <a:solidFill>
                  <a:schemeClr val="lt2"/>
                </a:solidFill>
                <a:latin typeface="Poppins"/>
                <a:ea typeface="Poppins"/>
                <a:cs typeface="Poppins"/>
                <a:sym typeface="Poppins"/>
              </a:defRPr>
            </a:lvl7pPr>
            <a:lvl8pPr indent="-304800" lvl="7" marL="3657600">
              <a:lnSpc>
                <a:spcPct val="100000"/>
              </a:lnSpc>
              <a:spcBef>
                <a:spcPts val="1600"/>
              </a:spcBef>
              <a:spcAft>
                <a:spcPts val="0"/>
              </a:spcAft>
              <a:buClr>
                <a:schemeClr val="lt2"/>
              </a:buClr>
              <a:buSzPts val="1200"/>
              <a:buFont typeface="Poppins"/>
              <a:buChar char="○"/>
              <a:defRPr sz="1200">
                <a:solidFill>
                  <a:schemeClr val="lt2"/>
                </a:solidFill>
                <a:latin typeface="Poppins"/>
                <a:ea typeface="Poppins"/>
                <a:cs typeface="Poppins"/>
                <a:sym typeface="Poppins"/>
              </a:defRPr>
            </a:lvl8pPr>
            <a:lvl9pPr indent="-304800" lvl="8" marL="4114800">
              <a:lnSpc>
                <a:spcPct val="100000"/>
              </a:lnSpc>
              <a:spcBef>
                <a:spcPts val="1600"/>
              </a:spcBef>
              <a:spcAft>
                <a:spcPts val="1600"/>
              </a:spcAft>
              <a:buClr>
                <a:schemeClr val="lt2"/>
              </a:buClr>
              <a:buSzPts val="1200"/>
              <a:buFont typeface="Poppins"/>
              <a:buChar char="■"/>
              <a:defRPr sz="1200">
                <a:solidFill>
                  <a:schemeClr val="lt2"/>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186" name="Shape 1186"/>
        <p:cNvGrpSpPr/>
        <p:nvPr/>
      </p:nvGrpSpPr>
      <p:grpSpPr>
        <a:xfrm>
          <a:off x="0" y="0"/>
          <a:ext cx="0" cy="0"/>
          <a:chOff x="0" y="0"/>
          <a:chExt cx="0" cy="0"/>
        </a:xfrm>
      </p:grpSpPr>
      <p:sp>
        <p:nvSpPr>
          <p:cNvPr id="1187" name="Google Shape;1187;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188" name="Google Shape;1188;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 Id="rId3" Type="http://schemas.openxmlformats.org/officeDocument/2006/relationships/slide" Target="/ppt/slides/slide38.xml"/><Relationship Id="rId4" Type="http://schemas.openxmlformats.org/officeDocument/2006/relationships/slide" Target="/ppt/slides/slide35.xml"/><Relationship Id="rId9" Type="http://schemas.openxmlformats.org/officeDocument/2006/relationships/slide" Target="/ppt/slides/slide40.xml"/><Relationship Id="rId5" Type="http://schemas.openxmlformats.org/officeDocument/2006/relationships/slide" Target="/ppt/slides/slide34.xml"/><Relationship Id="rId6" Type="http://schemas.openxmlformats.org/officeDocument/2006/relationships/slide" Target="/ppt/slides/slide34.xml"/><Relationship Id="rId7" Type="http://schemas.openxmlformats.org/officeDocument/2006/relationships/slide" Target="/ppt/slides/slide32.xml"/><Relationship Id="rId8" Type="http://schemas.openxmlformats.org/officeDocument/2006/relationships/slide" Target="/ppt/slides/slide38.xml"/><Relationship Id="rId11" Type="http://schemas.openxmlformats.org/officeDocument/2006/relationships/hyperlink" Target="http://bit.ly/2Tynxth" TargetMode="External"/><Relationship Id="rId10" Type="http://schemas.openxmlformats.org/officeDocument/2006/relationships/slide" Target="/ppt/slides/slide46.xm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vidfy.com/?utm_source=slidesgo_template&amp;utm_medium=referral-link&amp;utm_campaign=promo-slide&amp;utm_term=slidesgo&amp;utm_content=vidf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3cPggZPTR74241GeoJSqIz-RllmOB2J2eGXaz6KkyCA/copy" TargetMode="External"/><Relationship Id="rId5"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 Id="rId3" Type="http://schemas.openxmlformats.org/officeDocument/2006/relationships/hyperlink" Target="https://docs.google.com/spreadsheets/d/13cPggZPTR74241GeoJSqIz-RllmOB2J2eGXaz6KkyCA/copy" TargetMode="External"/><Relationship Id="rId4" Type="http://schemas.openxmlformats.org/officeDocument/2006/relationships/image" Target="../media/image7.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s://www.freepik.com/free-vector/gradient-colored-ui-kit-pack_20826526.htm/?utm_source=slidesgo_template&amp;utm_medium=referral-link&amp;utm_campaign=sg_resources&amp;utm_content=freepik" TargetMode="External"/><Relationship Id="rId4" Type="http://schemas.openxmlformats.org/officeDocument/2006/relationships/hyperlink" Target="https://www.freepik.com/free-vector/gradient-colored-ui-kit-pack_20826525.htm#&amp;position=9&amp;from_view=collections/?utm_source=slidesgo_template&amp;utm_medium=referral-link&amp;utm_campaign=sg_resources&amp;utm_content=freepik" TargetMode="External"/><Relationship Id="rId5" Type="http://schemas.openxmlformats.org/officeDocument/2006/relationships/hyperlink" Target="https://www.freepik.com/free-vector/abstract-background-with-leaves_23503353.htm#&amp;position=15&amp;from_view=collections/?utm_source=slidesgo_template&amp;utm_medium=referral-link&amp;utm_campaign=sg_resources&amp;utm_content=freepik" TargetMode="External"/><Relationship Id="rId6" Type="http://schemas.openxmlformats.org/officeDocument/2006/relationships/hyperlink" Target="https://www.freepik.com/free-photo/enterprise-resource-planning-holographic-interface_18098381.htm#&amp;position=1&amp;from_view=collections/?utm_source=slidesgo_template&amp;utm_medium=referral-link&amp;utm_campaign=sg_resources&amp;utm_content=freepik" TargetMode="External"/><Relationship Id="rId7" Type="http://schemas.openxmlformats.org/officeDocument/2006/relationships/hyperlink" Target="https://www.freepik.com/free-photo/application-programming-interface-hologram_18098422.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 Id="rId3" Type="http://schemas.openxmlformats.org/officeDocument/2006/relationships/hyperlink" Target="http://bit.ly/2PfT4lq" TargetMode="External"/><Relationship Id="rId4" Type="http://schemas.openxmlformats.org/officeDocument/2006/relationships/slide" Target="/ppt/slides/slide3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 Id="rId3" Type="http://schemas.openxmlformats.org/officeDocument/2006/relationships/hyperlink" Target="https://fonts.google.com/specimen/Poppins)" TargetMode="External"/><Relationship Id="rId4" Type="http://schemas.openxmlformats.org/officeDocument/2006/relationships/hyperlink" Target="https://fonts.google.com/specimen/Mulish)" TargetMode="External"/><Relationship Id="rId5" Type="http://schemas.openxmlformats.org/officeDocument/2006/relationships/hyperlink" Target="https://fonts.google.com/specimen/Mulish)" TargetMode="External"/><Relationship Id="rId6" Type="http://schemas.openxmlformats.org/officeDocument/2006/relationships/hyperlink" Target="https://fonts.google.com/specimen/Mulish)"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5.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2.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 Id="rId3" Type="http://schemas.openxmlformats.org/officeDocument/2006/relationships/hyperlink" Target="https://bit.ly/2ZjL1pd"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 Id="rId3" Type="http://schemas.openxmlformats.org/officeDocument/2006/relationships/hyperlink" Target="https://chrome.google.com/webstore/detail/flaticon-for-gsuit-gslide/haekgjfnhhdkgfgmldhfokhmfkgmciba"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3.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5" name="Shape 1195"/>
        <p:cNvGrpSpPr/>
        <p:nvPr/>
      </p:nvGrpSpPr>
      <p:grpSpPr>
        <a:xfrm>
          <a:off x="0" y="0"/>
          <a:ext cx="0" cy="0"/>
          <a:chOff x="0" y="0"/>
          <a:chExt cx="0" cy="0"/>
        </a:xfrm>
      </p:grpSpPr>
      <p:sp>
        <p:nvSpPr>
          <p:cNvPr id="1196" name="Google Shape;1196;p30"/>
          <p:cNvSpPr/>
          <p:nvPr/>
        </p:nvSpPr>
        <p:spPr>
          <a:xfrm>
            <a:off x="8330119" y="1054200"/>
            <a:ext cx="322125" cy="1313800"/>
          </a:xfrm>
          <a:custGeom>
            <a:rect b="b" l="l" r="r" t="t"/>
            <a:pathLst>
              <a:path extrusionOk="0" h="52552" w="12885">
                <a:moveTo>
                  <a:pt x="5911" y="1"/>
                </a:moveTo>
                <a:cubicBezTo>
                  <a:pt x="2679" y="1"/>
                  <a:pt x="1" y="2633"/>
                  <a:pt x="1" y="5865"/>
                </a:cubicBezTo>
                <a:lnTo>
                  <a:pt x="1" y="46686"/>
                </a:lnTo>
                <a:cubicBezTo>
                  <a:pt x="1" y="49919"/>
                  <a:pt x="2679" y="52551"/>
                  <a:pt x="5911" y="52551"/>
                </a:cubicBezTo>
                <a:lnTo>
                  <a:pt x="6973" y="52551"/>
                </a:lnTo>
                <a:cubicBezTo>
                  <a:pt x="10206" y="52551"/>
                  <a:pt x="12884" y="49919"/>
                  <a:pt x="12884" y="46686"/>
                </a:cubicBezTo>
                <a:lnTo>
                  <a:pt x="12884" y="5865"/>
                </a:lnTo>
                <a:cubicBezTo>
                  <a:pt x="12884"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0"/>
          <p:cNvSpPr txBox="1"/>
          <p:nvPr>
            <p:ph type="ctrTitle"/>
          </p:nvPr>
        </p:nvSpPr>
        <p:spPr>
          <a:xfrm>
            <a:off x="715100" y="1115750"/>
            <a:ext cx="5838600" cy="218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400">
                <a:solidFill>
                  <a:schemeClr val="accent1"/>
                </a:solidFill>
              </a:rPr>
              <a:t>Computer Science:</a:t>
            </a:r>
            <a:r>
              <a:rPr lang="en" sz="5000">
                <a:solidFill>
                  <a:schemeClr val="accent1"/>
                </a:solidFill>
              </a:rPr>
              <a:t> </a:t>
            </a:r>
            <a:endParaRPr sz="5000">
              <a:solidFill>
                <a:schemeClr val="accent1"/>
              </a:solidFill>
            </a:endParaRPr>
          </a:p>
          <a:p>
            <a:pPr indent="0" lvl="0" marL="0" rtl="0" algn="ctr">
              <a:spcBef>
                <a:spcPts val="0"/>
              </a:spcBef>
              <a:spcAft>
                <a:spcPts val="0"/>
              </a:spcAft>
              <a:buNone/>
            </a:pPr>
            <a:r>
              <a:rPr lang="en" sz="6000">
                <a:solidFill>
                  <a:schemeClr val="accent1"/>
                </a:solidFill>
              </a:rPr>
              <a:t>User Interface</a:t>
            </a:r>
            <a:r>
              <a:rPr lang="en" sz="5800">
                <a:solidFill>
                  <a:schemeClr val="accent1"/>
                </a:solidFill>
              </a:rPr>
              <a:t> Modernization</a:t>
            </a:r>
            <a:endParaRPr sz="5800">
              <a:solidFill>
                <a:schemeClr val="accent1"/>
              </a:solidFill>
            </a:endParaRPr>
          </a:p>
        </p:txBody>
      </p:sp>
      <p:sp>
        <p:nvSpPr>
          <p:cNvPr id="1198" name="Google Shape;1198;p30"/>
          <p:cNvSpPr/>
          <p:nvPr/>
        </p:nvSpPr>
        <p:spPr>
          <a:xfrm>
            <a:off x="937766" y="3968775"/>
            <a:ext cx="5013600" cy="510000"/>
          </a:xfrm>
          <a:prstGeom prst="roundRect">
            <a:avLst>
              <a:gd fmla="val 50000" name="adj"/>
            </a:avLst>
          </a:prstGeom>
          <a:gradFill>
            <a:gsLst>
              <a:gs pos="0">
                <a:schemeClr val="lt2"/>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 name="Google Shape;1199;p30"/>
          <p:cNvGrpSpPr/>
          <p:nvPr/>
        </p:nvGrpSpPr>
        <p:grpSpPr>
          <a:xfrm>
            <a:off x="6348826" y="3968775"/>
            <a:ext cx="2079900" cy="510000"/>
            <a:chOff x="6348826" y="4608500"/>
            <a:chExt cx="2079900" cy="510000"/>
          </a:xfrm>
        </p:grpSpPr>
        <p:sp>
          <p:nvSpPr>
            <p:cNvPr id="1200" name="Google Shape;1200;p30"/>
            <p:cNvSpPr/>
            <p:nvPr/>
          </p:nvSpPr>
          <p:spPr>
            <a:xfrm>
              <a:off x="6348826" y="4608500"/>
              <a:ext cx="2079900" cy="510000"/>
            </a:xfrm>
            <a:prstGeom prst="roundRect">
              <a:avLst>
                <a:gd fmla="val 50000" name="adj"/>
              </a:avLst>
            </a:prstGeom>
            <a:gradFill>
              <a:gsLst>
                <a:gs pos="0">
                  <a:schemeClr val="lt2"/>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 name="Google Shape;1201;p30"/>
            <p:cNvGrpSpPr/>
            <p:nvPr/>
          </p:nvGrpSpPr>
          <p:grpSpPr>
            <a:xfrm>
              <a:off x="7855344" y="4778575"/>
              <a:ext cx="239064" cy="186274"/>
              <a:chOff x="1900456" y="4780923"/>
              <a:chExt cx="138315" cy="107779"/>
            </a:xfrm>
          </p:grpSpPr>
          <p:sp>
            <p:nvSpPr>
              <p:cNvPr id="1202" name="Google Shape;1202;p30"/>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 name="Google Shape;1203;p30"/>
              <p:cNvGrpSpPr/>
              <p:nvPr/>
            </p:nvGrpSpPr>
            <p:grpSpPr>
              <a:xfrm>
                <a:off x="1900456" y="4825827"/>
                <a:ext cx="138315" cy="62875"/>
                <a:chOff x="1900456" y="4825827"/>
                <a:chExt cx="138315" cy="62875"/>
              </a:xfrm>
            </p:grpSpPr>
            <p:sp>
              <p:nvSpPr>
                <p:cNvPr id="1204" name="Google Shape;1204;p30"/>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0"/>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206" name="Google Shape;1206;p30"/>
          <p:cNvSpPr txBox="1"/>
          <p:nvPr/>
        </p:nvSpPr>
        <p:spPr>
          <a:xfrm>
            <a:off x="6481937" y="4019025"/>
            <a:ext cx="1371300" cy="40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ulish Medium"/>
                <a:ea typeface="Mulish Medium"/>
                <a:cs typeface="Mulish Medium"/>
                <a:sym typeface="Mulish Medium"/>
              </a:rPr>
              <a:t>Download</a:t>
            </a:r>
            <a:endParaRPr>
              <a:solidFill>
                <a:schemeClr val="dk1"/>
              </a:solidFill>
              <a:latin typeface="Mulish Medium"/>
              <a:ea typeface="Mulish Medium"/>
              <a:cs typeface="Mulish Medium"/>
              <a:sym typeface="Mulish Medium"/>
            </a:endParaRPr>
          </a:p>
        </p:txBody>
      </p:sp>
      <p:sp>
        <p:nvSpPr>
          <p:cNvPr id="1207" name="Google Shape;1207;p30"/>
          <p:cNvSpPr/>
          <p:nvPr/>
        </p:nvSpPr>
        <p:spPr>
          <a:xfrm>
            <a:off x="8491169" y="1257375"/>
            <a:ext cx="25" cy="726175"/>
          </a:xfrm>
          <a:custGeom>
            <a:rect b="b" l="l" r="r" t="t"/>
            <a:pathLst>
              <a:path extrusionOk="0" fill="none" h="29047" w="1">
                <a:moveTo>
                  <a:pt x="0" y="1"/>
                </a:moveTo>
                <a:lnTo>
                  <a:pt x="0"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0"/>
          <p:cNvSpPr/>
          <p:nvPr/>
        </p:nvSpPr>
        <p:spPr>
          <a:xfrm>
            <a:off x="8491169" y="1720325"/>
            <a:ext cx="25" cy="263225"/>
          </a:xfrm>
          <a:custGeom>
            <a:rect b="b" l="l" r="r" t="t"/>
            <a:pathLst>
              <a:path extrusionOk="0" fill="none" h="10529" w="1">
                <a:moveTo>
                  <a:pt x="0" y="0"/>
                </a:moveTo>
                <a:lnTo>
                  <a:pt x="0" y="10529"/>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 name="Google Shape;1209;p30"/>
          <p:cNvGrpSpPr/>
          <p:nvPr/>
        </p:nvGrpSpPr>
        <p:grpSpPr>
          <a:xfrm>
            <a:off x="8416131" y="1668375"/>
            <a:ext cx="150100" cy="150100"/>
            <a:chOff x="8425238" y="1668375"/>
            <a:chExt cx="150100" cy="150100"/>
          </a:xfrm>
        </p:grpSpPr>
        <p:sp>
          <p:nvSpPr>
            <p:cNvPr id="1210" name="Google Shape;1210;p30"/>
            <p:cNvSpPr/>
            <p:nvPr/>
          </p:nvSpPr>
          <p:spPr>
            <a:xfrm>
              <a:off x="8425238" y="1668375"/>
              <a:ext cx="150100" cy="150100"/>
            </a:xfrm>
            <a:custGeom>
              <a:rect b="b" l="l" r="r" t="t"/>
              <a:pathLst>
                <a:path extrusionOk="0" h="6004" w="6004">
                  <a:moveTo>
                    <a:pt x="3002" y="0"/>
                  </a:moveTo>
                  <a:cubicBezTo>
                    <a:pt x="1340" y="0"/>
                    <a:pt x="1" y="1339"/>
                    <a:pt x="1" y="3002"/>
                  </a:cubicBezTo>
                  <a:cubicBezTo>
                    <a:pt x="1" y="4664"/>
                    <a:pt x="1340" y="6003"/>
                    <a:pt x="3002" y="6003"/>
                  </a:cubicBezTo>
                  <a:cubicBezTo>
                    <a:pt x="4665" y="6003"/>
                    <a:pt x="6004" y="4664"/>
                    <a:pt x="6004" y="3002"/>
                  </a:cubicBezTo>
                  <a:cubicBezTo>
                    <a:pt x="6004" y="1339"/>
                    <a:pt x="4619"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0"/>
            <p:cNvSpPr/>
            <p:nvPr/>
          </p:nvSpPr>
          <p:spPr>
            <a:xfrm>
              <a:off x="8425238" y="1668375"/>
              <a:ext cx="150100" cy="150100"/>
            </a:xfrm>
            <a:custGeom>
              <a:rect b="b" l="l" r="r" t="t"/>
              <a:pathLst>
                <a:path extrusionOk="0" h="6004" w="6004">
                  <a:moveTo>
                    <a:pt x="3002" y="0"/>
                  </a:moveTo>
                  <a:cubicBezTo>
                    <a:pt x="1340" y="0"/>
                    <a:pt x="1" y="1339"/>
                    <a:pt x="1" y="3002"/>
                  </a:cubicBezTo>
                  <a:cubicBezTo>
                    <a:pt x="1" y="4664"/>
                    <a:pt x="1340" y="6003"/>
                    <a:pt x="3002" y="6003"/>
                  </a:cubicBezTo>
                  <a:cubicBezTo>
                    <a:pt x="4665" y="6003"/>
                    <a:pt x="6004" y="4664"/>
                    <a:pt x="6004" y="3002"/>
                  </a:cubicBezTo>
                  <a:cubicBezTo>
                    <a:pt x="6004" y="1339"/>
                    <a:pt x="4619"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0"/>
            <p:cNvSpPr/>
            <p:nvPr/>
          </p:nvSpPr>
          <p:spPr>
            <a:xfrm>
              <a:off x="8425238" y="1668375"/>
              <a:ext cx="150100" cy="150100"/>
            </a:xfrm>
            <a:custGeom>
              <a:rect b="b" l="l" r="r" t="t"/>
              <a:pathLst>
                <a:path extrusionOk="0" fill="none" h="6004" w="6004">
                  <a:moveTo>
                    <a:pt x="6004" y="3002"/>
                  </a:moveTo>
                  <a:cubicBezTo>
                    <a:pt x="6004" y="4664"/>
                    <a:pt x="4665" y="6003"/>
                    <a:pt x="3002" y="6003"/>
                  </a:cubicBezTo>
                  <a:cubicBezTo>
                    <a:pt x="1340" y="6003"/>
                    <a:pt x="1" y="4664"/>
                    <a:pt x="1" y="3002"/>
                  </a:cubicBezTo>
                  <a:cubicBezTo>
                    <a:pt x="1" y="1339"/>
                    <a:pt x="1340" y="0"/>
                    <a:pt x="3002" y="0"/>
                  </a:cubicBezTo>
                  <a:cubicBezTo>
                    <a:pt x="4619" y="0"/>
                    <a:pt x="6004" y="1339"/>
                    <a:pt x="6004"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0"/>
            <p:cNvSpPr/>
            <p:nvPr/>
          </p:nvSpPr>
          <p:spPr>
            <a:xfrm>
              <a:off x="8443713" y="1686850"/>
              <a:ext cx="113150" cy="113150"/>
            </a:xfrm>
            <a:custGeom>
              <a:rect b="b" l="l" r="r" t="t"/>
              <a:pathLst>
                <a:path extrusionOk="0" h="4526" w="4526">
                  <a:moveTo>
                    <a:pt x="4526" y="2263"/>
                  </a:moveTo>
                  <a:cubicBezTo>
                    <a:pt x="4526" y="3463"/>
                    <a:pt x="3510" y="4526"/>
                    <a:pt x="2263" y="4526"/>
                  </a:cubicBezTo>
                  <a:cubicBezTo>
                    <a:pt x="1063" y="4526"/>
                    <a:pt x="1" y="3556"/>
                    <a:pt x="1" y="2263"/>
                  </a:cubicBezTo>
                  <a:cubicBezTo>
                    <a:pt x="1" y="1062"/>
                    <a:pt x="970" y="0"/>
                    <a:pt x="2263" y="0"/>
                  </a:cubicBezTo>
                  <a:cubicBezTo>
                    <a:pt x="3464" y="0"/>
                    <a:pt x="4526" y="1016"/>
                    <a:pt x="4526" y="2263"/>
                  </a:cubicBezTo>
                  <a:close/>
                </a:path>
              </a:pathLst>
            </a:custGeom>
            <a:solidFill>
              <a:srgbClr val="F62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0"/>
            <p:cNvSpPr/>
            <p:nvPr/>
          </p:nvSpPr>
          <p:spPr>
            <a:xfrm>
              <a:off x="8443713" y="1686850"/>
              <a:ext cx="113150" cy="113150"/>
            </a:xfrm>
            <a:custGeom>
              <a:rect b="b" l="l" r="r" t="t"/>
              <a:pathLst>
                <a:path extrusionOk="0" h="4526" w="4526">
                  <a:moveTo>
                    <a:pt x="4526" y="2263"/>
                  </a:moveTo>
                  <a:cubicBezTo>
                    <a:pt x="4526" y="3463"/>
                    <a:pt x="3510" y="4526"/>
                    <a:pt x="2263" y="4526"/>
                  </a:cubicBezTo>
                  <a:cubicBezTo>
                    <a:pt x="1063" y="4526"/>
                    <a:pt x="1" y="3556"/>
                    <a:pt x="1" y="2263"/>
                  </a:cubicBezTo>
                  <a:cubicBezTo>
                    <a:pt x="1" y="1062"/>
                    <a:pt x="970" y="0"/>
                    <a:pt x="2263" y="0"/>
                  </a:cubicBezTo>
                  <a:cubicBezTo>
                    <a:pt x="3464" y="0"/>
                    <a:pt x="4526" y="1016"/>
                    <a:pt x="4526" y="2263"/>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 name="Google Shape;1215;p30"/>
          <p:cNvSpPr/>
          <p:nvPr/>
        </p:nvSpPr>
        <p:spPr>
          <a:xfrm>
            <a:off x="8456544" y="2159000"/>
            <a:ext cx="69275" cy="69300"/>
          </a:xfrm>
          <a:custGeom>
            <a:rect b="b" l="l" r="r" t="t"/>
            <a:pathLst>
              <a:path extrusionOk="0" h="2772" w="2771">
                <a:moveTo>
                  <a:pt x="2771" y="1386"/>
                </a:moveTo>
                <a:cubicBezTo>
                  <a:pt x="2771" y="2171"/>
                  <a:pt x="2170" y="2772"/>
                  <a:pt x="1385" y="2772"/>
                </a:cubicBezTo>
                <a:cubicBezTo>
                  <a:pt x="600" y="2772"/>
                  <a:pt x="0" y="2171"/>
                  <a:pt x="0" y="1386"/>
                </a:cubicBezTo>
                <a:cubicBezTo>
                  <a:pt x="0" y="601"/>
                  <a:pt x="600" y="1"/>
                  <a:pt x="1385" y="1"/>
                </a:cubicBezTo>
                <a:cubicBezTo>
                  <a:pt x="2170" y="1"/>
                  <a:pt x="2771" y="601"/>
                  <a:pt x="2771" y="138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0"/>
          <p:cNvSpPr/>
          <p:nvPr/>
        </p:nvSpPr>
        <p:spPr>
          <a:xfrm>
            <a:off x="7858413" y="1054200"/>
            <a:ext cx="323275" cy="1313800"/>
          </a:xfrm>
          <a:custGeom>
            <a:rect b="b" l="l" r="r" t="t"/>
            <a:pathLst>
              <a:path extrusionOk="0" h="52552" w="12931">
                <a:moveTo>
                  <a:pt x="5865" y="1"/>
                </a:moveTo>
                <a:cubicBezTo>
                  <a:pt x="2632" y="1"/>
                  <a:pt x="0" y="2633"/>
                  <a:pt x="0" y="5865"/>
                </a:cubicBezTo>
                <a:lnTo>
                  <a:pt x="0" y="46686"/>
                </a:lnTo>
                <a:cubicBezTo>
                  <a:pt x="0" y="49919"/>
                  <a:pt x="2632" y="52551"/>
                  <a:pt x="5865" y="52551"/>
                </a:cubicBezTo>
                <a:lnTo>
                  <a:pt x="7019" y="52551"/>
                </a:lnTo>
                <a:cubicBezTo>
                  <a:pt x="10252" y="52551"/>
                  <a:pt x="12930" y="49919"/>
                  <a:pt x="12838" y="46686"/>
                </a:cubicBezTo>
                <a:lnTo>
                  <a:pt x="12838" y="5865"/>
                </a:lnTo>
                <a:cubicBezTo>
                  <a:pt x="12838"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0"/>
          <p:cNvSpPr/>
          <p:nvPr/>
        </p:nvSpPr>
        <p:spPr>
          <a:xfrm>
            <a:off x="8020038" y="1257375"/>
            <a:ext cx="25" cy="726175"/>
          </a:xfrm>
          <a:custGeom>
            <a:rect b="b" l="l" r="r" t="t"/>
            <a:pathLst>
              <a:path extrusionOk="0" fill="none" h="29047" w="1">
                <a:moveTo>
                  <a:pt x="0" y="1"/>
                </a:moveTo>
                <a:lnTo>
                  <a:pt x="0"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0"/>
          <p:cNvSpPr/>
          <p:nvPr/>
        </p:nvSpPr>
        <p:spPr>
          <a:xfrm>
            <a:off x="8020038" y="1197350"/>
            <a:ext cx="25" cy="786200"/>
          </a:xfrm>
          <a:custGeom>
            <a:rect b="b" l="l" r="r" t="t"/>
            <a:pathLst>
              <a:path extrusionOk="0" fill="none" h="31448" w="1">
                <a:moveTo>
                  <a:pt x="0" y="1"/>
                </a:moveTo>
                <a:lnTo>
                  <a:pt x="0" y="31448"/>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 name="Google Shape;1219;p30"/>
          <p:cNvGrpSpPr/>
          <p:nvPr/>
        </p:nvGrpSpPr>
        <p:grpSpPr>
          <a:xfrm>
            <a:off x="7945000" y="1180050"/>
            <a:ext cx="150100" cy="150100"/>
            <a:chOff x="7935763" y="1180050"/>
            <a:chExt cx="150100" cy="150100"/>
          </a:xfrm>
        </p:grpSpPr>
        <p:sp>
          <p:nvSpPr>
            <p:cNvPr id="1220" name="Google Shape;1220;p30"/>
            <p:cNvSpPr/>
            <p:nvPr/>
          </p:nvSpPr>
          <p:spPr>
            <a:xfrm>
              <a:off x="7935763" y="1180050"/>
              <a:ext cx="150100" cy="150100"/>
            </a:xfrm>
            <a:custGeom>
              <a:rect b="b" l="l" r="r" t="t"/>
              <a:pathLst>
                <a:path extrusionOk="0" h="6004" w="6004">
                  <a:moveTo>
                    <a:pt x="3002" y="0"/>
                  </a:moveTo>
                  <a:cubicBezTo>
                    <a:pt x="1339" y="0"/>
                    <a:pt x="0" y="1385"/>
                    <a:pt x="0" y="3002"/>
                  </a:cubicBezTo>
                  <a:cubicBezTo>
                    <a:pt x="0" y="4664"/>
                    <a:pt x="1339" y="6003"/>
                    <a:pt x="3002" y="6003"/>
                  </a:cubicBezTo>
                  <a:cubicBezTo>
                    <a:pt x="4664" y="6003"/>
                    <a:pt x="6003" y="4664"/>
                    <a:pt x="6003" y="3002"/>
                  </a:cubicBezTo>
                  <a:cubicBezTo>
                    <a:pt x="6003" y="1385"/>
                    <a:pt x="4664"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0"/>
            <p:cNvSpPr/>
            <p:nvPr/>
          </p:nvSpPr>
          <p:spPr>
            <a:xfrm>
              <a:off x="7935763" y="1180050"/>
              <a:ext cx="150100" cy="150100"/>
            </a:xfrm>
            <a:custGeom>
              <a:rect b="b" l="l" r="r" t="t"/>
              <a:pathLst>
                <a:path extrusionOk="0" h="6004" w="6004">
                  <a:moveTo>
                    <a:pt x="3002" y="0"/>
                  </a:moveTo>
                  <a:cubicBezTo>
                    <a:pt x="1339" y="0"/>
                    <a:pt x="0" y="1385"/>
                    <a:pt x="0" y="3002"/>
                  </a:cubicBezTo>
                  <a:cubicBezTo>
                    <a:pt x="0" y="4664"/>
                    <a:pt x="1339" y="6003"/>
                    <a:pt x="3002" y="6003"/>
                  </a:cubicBezTo>
                  <a:cubicBezTo>
                    <a:pt x="4664" y="6003"/>
                    <a:pt x="6003" y="4664"/>
                    <a:pt x="6003" y="3002"/>
                  </a:cubicBezTo>
                  <a:cubicBezTo>
                    <a:pt x="6003" y="1385"/>
                    <a:pt x="4664"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0"/>
            <p:cNvSpPr/>
            <p:nvPr/>
          </p:nvSpPr>
          <p:spPr>
            <a:xfrm>
              <a:off x="7935763" y="1180050"/>
              <a:ext cx="150100" cy="150100"/>
            </a:xfrm>
            <a:custGeom>
              <a:rect b="b" l="l" r="r" t="t"/>
              <a:pathLst>
                <a:path extrusionOk="0" fill="none" h="6004" w="6004">
                  <a:moveTo>
                    <a:pt x="6003" y="3002"/>
                  </a:moveTo>
                  <a:cubicBezTo>
                    <a:pt x="6003" y="4664"/>
                    <a:pt x="4664" y="6003"/>
                    <a:pt x="3002" y="6003"/>
                  </a:cubicBezTo>
                  <a:cubicBezTo>
                    <a:pt x="1339" y="6003"/>
                    <a:pt x="0" y="4664"/>
                    <a:pt x="0" y="3002"/>
                  </a:cubicBezTo>
                  <a:cubicBezTo>
                    <a:pt x="0" y="1385"/>
                    <a:pt x="1339" y="0"/>
                    <a:pt x="3002" y="0"/>
                  </a:cubicBezTo>
                  <a:cubicBezTo>
                    <a:pt x="4664" y="0"/>
                    <a:pt x="6003" y="1385"/>
                    <a:pt x="6003"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0"/>
            <p:cNvSpPr/>
            <p:nvPr/>
          </p:nvSpPr>
          <p:spPr>
            <a:xfrm>
              <a:off x="7954238" y="1199675"/>
              <a:ext cx="113150" cy="112000"/>
            </a:xfrm>
            <a:custGeom>
              <a:rect b="b" l="l" r="r" t="t"/>
              <a:pathLst>
                <a:path extrusionOk="0" h="4480" w="4526">
                  <a:moveTo>
                    <a:pt x="4525" y="2217"/>
                  </a:moveTo>
                  <a:cubicBezTo>
                    <a:pt x="4525" y="3463"/>
                    <a:pt x="3510" y="4479"/>
                    <a:pt x="2263" y="4479"/>
                  </a:cubicBezTo>
                  <a:cubicBezTo>
                    <a:pt x="1016" y="4479"/>
                    <a:pt x="0" y="3463"/>
                    <a:pt x="0" y="2217"/>
                  </a:cubicBezTo>
                  <a:cubicBezTo>
                    <a:pt x="0" y="1016"/>
                    <a:pt x="1016" y="0"/>
                    <a:pt x="2263" y="0"/>
                  </a:cubicBezTo>
                  <a:cubicBezTo>
                    <a:pt x="3510" y="0"/>
                    <a:pt x="4525" y="1016"/>
                    <a:pt x="4525" y="2217"/>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0"/>
            <p:cNvSpPr/>
            <p:nvPr/>
          </p:nvSpPr>
          <p:spPr>
            <a:xfrm>
              <a:off x="7954238" y="1199675"/>
              <a:ext cx="113150" cy="112000"/>
            </a:xfrm>
            <a:custGeom>
              <a:rect b="b" l="l" r="r" t="t"/>
              <a:pathLst>
                <a:path extrusionOk="0" h="4480" w="4526">
                  <a:moveTo>
                    <a:pt x="4525" y="2217"/>
                  </a:moveTo>
                  <a:cubicBezTo>
                    <a:pt x="4525" y="3463"/>
                    <a:pt x="3510" y="4479"/>
                    <a:pt x="2263" y="4479"/>
                  </a:cubicBezTo>
                  <a:cubicBezTo>
                    <a:pt x="1016" y="4479"/>
                    <a:pt x="0" y="3463"/>
                    <a:pt x="0" y="2217"/>
                  </a:cubicBezTo>
                  <a:cubicBezTo>
                    <a:pt x="0" y="1016"/>
                    <a:pt x="1016" y="0"/>
                    <a:pt x="2263" y="0"/>
                  </a:cubicBezTo>
                  <a:cubicBezTo>
                    <a:pt x="3510" y="0"/>
                    <a:pt x="4525" y="1016"/>
                    <a:pt x="4525" y="2217"/>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 name="Google Shape;1225;p30"/>
          <p:cNvSpPr/>
          <p:nvPr/>
        </p:nvSpPr>
        <p:spPr>
          <a:xfrm>
            <a:off x="7977325" y="2140550"/>
            <a:ext cx="85450" cy="92375"/>
          </a:xfrm>
          <a:custGeom>
            <a:rect b="b" l="l" r="r" t="t"/>
            <a:pathLst>
              <a:path extrusionOk="0" h="3695" w="3418">
                <a:moveTo>
                  <a:pt x="1570" y="2817"/>
                </a:moveTo>
                <a:cubicBezTo>
                  <a:pt x="1016" y="2309"/>
                  <a:pt x="1016" y="1432"/>
                  <a:pt x="1570" y="924"/>
                </a:cubicBezTo>
                <a:cubicBezTo>
                  <a:pt x="2078" y="416"/>
                  <a:pt x="2863" y="416"/>
                  <a:pt x="3418" y="831"/>
                </a:cubicBezTo>
                <a:cubicBezTo>
                  <a:pt x="3048" y="323"/>
                  <a:pt x="2448" y="0"/>
                  <a:pt x="1847" y="0"/>
                </a:cubicBezTo>
                <a:cubicBezTo>
                  <a:pt x="785" y="0"/>
                  <a:pt x="0" y="785"/>
                  <a:pt x="0" y="1847"/>
                </a:cubicBezTo>
                <a:cubicBezTo>
                  <a:pt x="0" y="2863"/>
                  <a:pt x="785" y="3694"/>
                  <a:pt x="1847" y="3694"/>
                </a:cubicBezTo>
                <a:cubicBezTo>
                  <a:pt x="2494" y="3694"/>
                  <a:pt x="3048" y="3325"/>
                  <a:pt x="3418" y="2817"/>
                </a:cubicBezTo>
                <a:cubicBezTo>
                  <a:pt x="2863" y="3325"/>
                  <a:pt x="2078" y="3325"/>
                  <a:pt x="1570" y="281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0"/>
          <p:cNvSpPr/>
          <p:nvPr/>
        </p:nvSpPr>
        <p:spPr>
          <a:xfrm>
            <a:off x="7388994" y="1054200"/>
            <a:ext cx="320950" cy="1313800"/>
          </a:xfrm>
          <a:custGeom>
            <a:rect b="b" l="l" r="r" t="t"/>
            <a:pathLst>
              <a:path extrusionOk="0" h="52552" w="12838">
                <a:moveTo>
                  <a:pt x="5865" y="1"/>
                </a:moveTo>
                <a:cubicBezTo>
                  <a:pt x="2632" y="1"/>
                  <a:pt x="0" y="2633"/>
                  <a:pt x="0" y="5865"/>
                </a:cubicBezTo>
                <a:lnTo>
                  <a:pt x="0" y="46686"/>
                </a:lnTo>
                <a:cubicBezTo>
                  <a:pt x="0" y="49919"/>
                  <a:pt x="2632" y="52551"/>
                  <a:pt x="5865" y="52551"/>
                </a:cubicBezTo>
                <a:lnTo>
                  <a:pt x="6973" y="52551"/>
                </a:lnTo>
                <a:cubicBezTo>
                  <a:pt x="10206" y="52551"/>
                  <a:pt x="12838" y="49919"/>
                  <a:pt x="12838" y="46686"/>
                </a:cubicBezTo>
                <a:lnTo>
                  <a:pt x="12838" y="5865"/>
                </a:lnTo>
                <a:cubicBezTo>
                  <a:pt x="12838"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0"/>
          <p:cNvSpPr/>
          <p:nvPr/>
        </p:nvSpPr>
        <p:spPr>
          <a:xfrm>
            <a:off x="7549456" y="1257375"/>
            <a:ext cx="25" cy="726175"/>
          </a:xfrm>
          <a:custGeom>
            <a:rect b="b" l="l" r="r" t="t"/>
            <a:pathLst>
              <a:path extrusionOk="0" fill="none" h="29047" w="1">
                <a:moveTo>
                  <a:pt x="1" y="1"/>
                </a:moveTo>
                <a:lnTo>
                  <a:pt x="1"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0"/>
          <p:cNvSpPr/>
          <p:nvPr/>
        </p:nvSpPr>
        <p:spPr>
          <a:xfrm>
            <a:off x="7549456" y="1563325"/>
            <a:ext cx="25" cy="420225"/>
          </a:xfrm>
          <a:custGeom>
            <a:rect b="b" l="l" r="r" t="t"/>
            <a:pathLst>
              <a:path extrusionOk="0" fill="none" h="16809" w="1">
                <a:moveTo>
                  <a:pt x="1" y="0"/>
                </a:moveTo>
                <a:lnTo>
                  <a:pt x="1" y="16809"/>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 name="Google Shape;1229;p30"/>
          <p:cNvGrpSpPr/>
          <p:nvPr/>
        </p:nvGrpSpPr>
        <p:grpSpPr>
          <a:xfrm>
            <a:off x="7474419" y="1514825"/>
            <a:ext cx="150100" cy="150100"/>
            <a:chOff x="7463588" y="1514825"/>
            <a:chExt cx="150100" cy="150100"/>
          </a:xfrm>
        </p:grpSpPr>
        <p:sp>
          <p:nvSpPr>
            <p:cNvPr id="1230" name="Google Shape;1230;p30"/>
            <p:cNvSpPr/>
            <p:nvPr/>
          </p:nvSpPr>
          <p:spPr>
            <a:xfrm>
              <a:off x="7463588" y="1514825"/>
              <a:ext cx="150100" cy="150100"/>
            </a:xfrm>
            <a:custGeom>
              <a:rect b="b" l="l" r="r" t="t"/>
              <a:pathLst>
                <a:path extrusionOk="0" h="6004" w="6004">
                  <a:moveTo>
                    <a:pt x="3002" y="1"/>
                  </a:moveTo>
                  <a:cubicBezTo>
                    <a:pt x="1340" y="1"/>
                    <a:pt x="0" y="1386"/>
                    <a:pt x="0" y="3002"/>
                  </a:cubicBezTo>
                  <a:cubicBezTo>
                    <a:pt x="0" y="4665"/>
                    <a:pt x="1340" y="6004"/>
                    <a:pt x="3002" y="6004"/>
                  </a:cubicBezTo>
                  <a:cubicBezTo>
                    <a:pt x="4664" y="6004"/>
                    <a:pt x="6003" y="4665"/>
                    <a:pt x="6003" y="3002"/>
                  </a:cubicBezTo>
                  <a:cubicBezTo>
                    <a:pt x="6003" y="1386"/>
                    <a:pt x="4664" y="1"/>
                    <a:pt x="3002" y="1"/>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0"/>
            <p:cNvSpPr/>
            <p:nvPr/>
          </p:nvSpPr>
          <p:spPr>
            <a:xfrm>
              <a:off x="7463588" y="1514825"/>
              <a:ext cx="150100" cy="150100"/>
            </a:xfrm>
            <a:custGeom>
              <a:rect b="b" l="l" r="r" t="t"/>
              <a:pathLst>
                <a:path extrusionOk="0" h="6004" w="6004">
                  <a:moveTo>
                    <a:pt x="3002" y="1"/>
                  </a:moveTo>
                  <a:cubicBezTo>
                    <a:pt x="1340" y="1"/>
                    <a:pt x="0" y="1386"/>
                    <a:pt x="0" y="3002"/>
                  </a:cubicBezTo>
                  <a:cubicBezTo>
                    <a:pt x="0" y="4665"/>
                    <a:pt x="1340" y="6004"/>
                    <a:pt x="3002" y="6004"/>
                  </a:cubicBezTo>
                  <a:cubicBezTo>
                    <a:pt x="4664" y="6004"/>
                    <a:pt x="6003" y="4665"/>
                    <a:pt x="6003" y="3002"/>
                  </a:cubicBezTo>
                  <a:cubicBezTo>
                    <a:pt x="6003" y="1386"/>
                    <a:pt x="4664" y="1"/>
                    <a:pt x="3002" y="1"/>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0"/>
            <p:cNvSpPr/>
            <p:nvPr/>
          </p:nvSpPr>
          <p:spPr>
            <a:xfrm>
              <a:off x="7483213" y="1534450"/>
              <a:ext cx="112000" cy="112000"/>
            </a:xfrm>
            <a:custGeom>
              <a:rect b="b" l="l" r="r" t="t"/>
              <a:pathLst>
                <a:path extrusionOk="0"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0"/>
            <p:cNvSpPr/>
            <p:nvPr/>
          </p:nvSpPr>
          <p:spPr>
            <a:xfrm>
              <a:off x="7483213" y="1534450"/>
              <a:ext cx="112000" cy="112000"/>
            </a:xfrm>
            <a:custGeom>
              <a:rect b="b" l="l" r="r" t="t"/>
              <a:pathLst>
                <a:path extrusionOk="0" fill="none"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0"/>
            <p:cNvSpPr/>
            <p:nvPr/>
          </p:nvSpPr>
          <p:spPr>
            <a:xfrm>
              <a:off x="7463588" y="1514825"/>
              <a:ext cx="150100" cy="150100"/>
            </a:xfrm>
            <a:custGeom>
              <a:rect b="b" l="l" r="r" t="t"/>
              <a:pathLst>
                <a:path extrusionOk="0" fill="none" h="6004" w="6004">
                  <a:moveTo>
                    <a:pt x="6003" y="3002"/>
                  </a:moveTo>
                  <a:cubicBezTo>
                    <a:pt x="6003" y="4665"/>
                    <a:pt x="4664" y="6004"/>
                    <a:pt x="3002" y="6004"/>
                  </a:cubicBezTo>
                  <a:cubicBezTo>
                    <a:pt x="1340" y="6004"/>
                    <a:pt x="0" y="4665"/>
                    <a:pt x="0" y="3002"/>
                  </a:cubicBezTo>
                  <a:cubicBezTo>
                    <a:pt x="0" y="1386"/>
                    <a:pt x="1340" y="1"/>
                    <a:pt x="3002" y="1"/>
                  </a:cubicBezTo>
                  <a:cubicBezTo>
                    <a:pt x="4664" y="1"/>
                    <a:pt x="6003" y="1386"/>
                    <a:pt x="6003"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0"/>
            <p:cNvSpPr/>
            <p:nvPr/>
          </p:nvSpPr>
          <p:spPr>
            <a:xfrm>
              <a:off x="7483213" y="1534450"/>
              <a:ext cx="112000" cy="112000"/>
            </a:xfrm>
            <a:custGeom>
              <a:rect b="b" l="l" r="r" t="t"/>
              <a:pathLst>
                <a:path extrusionOk="0"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 name="Google Shape;1236;p30"/>
          <p:cNvSpPr/>
          <p:nvPr/>
        </p:nvSpPr>
        <p:spPr>
          <a:xfrm>
            <a:off x="7494619" y="2138225"/>
            <a:ext cx="109700" cy="112000"/>
          </a:xfrm>
          <a:custGeom>
            <a:rect b="b" l="l" r="r" t="t"/>
            <a:pathLst>
              <a:path extrusionOk="0" h="4480" w="4388">
                <a:moveTo>
                  <a:pt x="1248" y="647"/>
                </a:moveTo>
                <a:lnTo>
                  <a:pt x="1248" y="1247"/>
                </a:lnTo>
                <a:lnTo>
                  <a:pt x="1248" y="1571"/>
                </a:lnTo>
                <a:lnTo>
                  <a:pt x="1248" y="3603"/>
                </a:lnTo>
                <a:cubicBezTo>
                  <a:pt x="1155" y="3556"/>
                  <a:pt x="971" y="3556"/>
                  <a:pt x="878" y="3556"/>
                </a:cubicBezTo>
                <a:cubicBezTo>
                  <a:pt x="416" y="3556"/>
                  <a:pt x="1" y="3787"/>
                  <a:pt x="1" y="4018"/>
                </a:cubicBezTo>
                <a:cubicBezTo>
                  <a:pt x="1" y="4295"/>
                  <a:pt x="416" y="4480"/>
                  <a:pt x="878" y="4480"/>
                </a:cubicBezTo>
                <a:cubicBezTo>
                  <a:pt x="1340" y="4480"/>
                  <a:pt x="1709" y="4249"/>
                  <a:pt x="1709" y="4018"/>
                </a:cubicBezTo>
                <a:lnTo>
                  <a:pt x="1709" y="1525"/>
                </a:lnTo>
                <a:lnTo>
                  <a:pt x="3926" y="1063"/>
                </a:lnTo>
                <a:lnTo>
                  <a:pt x="3926" y="3002"/>
                </a:lnTo>
                <a:cubicBezTo>
                  <a:pt x="3787" y="2956"/>
                  <a:pt x="3649" y="2956"/>
                  <a:pt x="3510" y="2956"/>
                </a:cubicBezTo>
                <a:cubicBezTo>
                  <a:pt x="3049" y="2956"/>
                  <a:pt x="2633" y="3187"/>
                  <a:pt x="2633" y="3418"/>
                </a:cubicBezTo>
                <a:cubicBezTo>
                  <a:pt x="2633" y="3695"/>
                  <a:pt x="3049" y="3880"/>
                  <a:pt x="3510" y="3880"/>
                </a:cubicBezTo>
                <a:cubicBezTo>
                  <a:pt x="3972" y="3880"/>
                  <a:pt x="4388" y="3649"/>
                  <a:pt x="4388" y="3418"/>
                </a:cubicBezTo>
                <a:lnTo>
                  <a:pt x="4388" y="970"/>
                </a:lnTo>
                <a:lnTo>
                  <a:pt x="4388" y="601"/>
                </a:lnTo>
                <a:lnTo>
                  <a:pt x="4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0"/>
          <p:cNvSpPr txBox="1"/>
          <p:nvPr>
            <p:ph idx="1" type="subTitle"/>
          </p:nvPr>
        </p:nvSpPr>
        <p:spPr>
          <a:xfrm>
            <a:off x="1119875" y="3968775"/>
            <a:ext cx="4523100" cy="40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6" name="Shape 1396"/>
        <p:cNvGrpSpPr/>
        <p:nvPr/>
      </p:nvGrpSpPr>
      <p:grpSpPr>
        <a:xfrm>
          <a:off x="0" y="0"/>
          <a:ext cx="0" cy="0"/>
          <a:chOff x="0" y="0"/>
          <a:chExt cx="0" cy="0"/>
        </a:xfrm>
      </p:grpSpPr>
      <p:sp>
        <p:nvSpPr>
          <p:cNvPr id="1397" name="Google Shape;1397;p39"/>
          <p:cNvSpPr/>
          <p:nvPr/>
        </p:nvSpPr>
        <p:spPr>
          <a:xfrm>
            <a:off x="1680875" y="1455750"/>
            <a:ext cx="5782200" cy="16812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9"/>
          <p:cNvSpPr txBox="1"/>
          <p:nvPr>
            <p:ph type="title"/>
          </p:nvPr>
        </p:nvSpPr>
        <p:spPr>
          <a:xfrm>
            <a:off x="1284000" y="1558475"/>
            <a:ext cx="65760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1399" name="Google Shape;1399;p39"/>
          <p:cNvSpPr txBox="1"/>
          <p:nvPr>
            <p:ph idx="1" type="subTitle"/>
          </p:nvPr>
        </p:nvSpPr>
        <p:spPr>
          <a:xfrm>
            <a:off x="1284000" y="3289250"/>
            <a:ext cx="6576000" cy="58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3" name="Shape 1403"/>
        <p:cNvGrpSpPr/>
        <p:nvPr/>
      </p:nvGrpSpPr>
      <p:grpSpPr>
        <a:xfrm>
          <a:off x="0" y="0"/>
          <a:ext cx="0" cy="0"/>
          <a:chOff x="0" y="0"/>
          <a:chExt cx="0" cy="0"/>
        </a:xfrm>
      </p:grpSpPr>
      <p:sp>
        <p:nvSpPr>
          <p:cNvPr id="1404" name="Google Shape;1404;p40"/>
          <p:cNvSpPr/>
          <p:nvPr/>
        </p:nvSpPr>
        <p:spPr>
          <a:xfrm>
            <a:off x="2140325" y="1717100"/>
            <a:ext cx="2067600" cy="5208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0"/>
          <p:cNvSpPr txBox="1"/>
          <p:nvPr>
            <p:ph type="title"/>
          </p:nvPr>
        </p:nvSpPr>
        <p:spPr>
          <a:xfrm>
            <a:off x="1759050" y="535000"/>
            <a:ext cx="5625900" cy="97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statistical insights of digital transformation</a:t>
            </a:r>
            <a:endParaRPr/>
          </a:p>
        </p:txBody>
      </p:sp>
      <p:sp>
        <p:nvSpPr>
          <p:cNvPr id="1406" name="Google Shape;1406;p40"/>
          <p:cNvSpPr txBox="1"/>
          <p:nvPr>
            <p:ph idx="2" type="title"/>
          </p:nvPr>
        </p:nvSpPr>
        <p:spPr>
          <a:xfrm>
            <a:off x="715100" y="1769150"/>
            <a:ext cx="1313100" cy="46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90%</a:t>
            </a:r>
            <a:endParaRPr/>
          </a:p>
        </p:txBody>
      </p:sp>
      <p:sp>
        <p:nvSpPr>
          <p:cNvPr id="1407" name="Google Shape;1407;p40"/>
          <p:cNvSpPr txBox="1"/>
          <p:nvPr>
            <p:ph idx="1" type="subTitle"/>
          </p:nvPr>
        </p:nvSpPr>
        <p:spPr>
          <a:xfrm>
            <a:off x="715100" y="2237750"/>
            <a:ext cx="3547800" cy="78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a:t>
            </a:r>
            <a:endParaRPr/>
          </a:p>
        </p:txBody>
      </p:sp>
      <p:sp>
        <p:nvSpPr>
          <p:cNvPr id="1408" name="Google Shape;1408;p40"/>
          <p:cNvSpPr txBox="1"/>
          <p:nvPr>
            <p:ph idx="3" type="title"/>
          </p:nvPr>
        </p:nvSpPr>
        <p:spPr>
          <a:xfrm>
            <a:off x="4876200" y="1769150"/>
            <a:ext cx="1313100" cy="46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65%</a:t>
            </a:r>
            <a:endParaRPr/>
          </a:p>
        </p:txBody>
      </p:sp>
      <p:sp>
        <p:nvSpPr>
          <p:cNvPr id="1409" name="Google Shape;1409;p40"/>
          <p:cNvSpPr txBox="1"/>
          <p:nvPr>
            <p:ph idx="4" type="subTitle"/>
          </p:nvPr>
        </p:nvSpPr>
        <p:spPr>
          <a:xfrm>
            <a:off x="4876200" y="2237775"/>
            <a:ext cx="3547800" cy="78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1410" name="Google Shape;1410;p40"/>
          <p:cNvSpPr txBox="1"/>
          <p:nvPr>
            <p:ph idx="5" type="title"/>
          </p:nvPr>
        </p:nvSpPr>
        <p:spPr>
          <a:xfrm>
            <a:off x="2798100" y="3283075"/>
            <a:ext cx="1313100" cy="46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88%</a:t>
            </a:r>
            <a:endParaRPr/>
          </a:p>
        </p:txBody>
      </p:sp>
      <p:sp>
        <p:nvSpPr>
          <p:cNvPr id="1411" name="Google Shape;1411;p40"/>
          <p:cNvSpPr txBox="1"/>
          <p:nvPr>
            <p:ph idx="6" type="subTitle"/>
          </p:nvPr>
        </p:nvSpPr>
        <p:spPr>
          <a:xfrm>
            <a:off x="2798100" y="3751675"/>
            <a:ext cx="3547800" cy="78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object by diameter in the Solar System</a:t>
            </a:r>
            <a:endParaRPr/>
          </a:p>
        </p:txBody>
      </p:sp>
      <p:sp>
        <p:nvSpPr>
          <p:cNvPr id="1412" name="Google Shape;1412;p40"/>
          <p:cNvSpPr/>
          <p:nvPr/>
        </p:nvSpPr>
        <p:spPr>
          <a:xfrm>
            <a:off x="2140325" y="1717100"/>
            <a:ext cx="1905300" cy="520800"/>
          </a:xfrm>
          <a:prstGeom prst="roundRect">
            <a:avLst>
              <a:gd fmla="val 500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0"/>
          <p:cNvSpPr/>
          <p:nvPr/>
        </p:nvSpPr>
        <p:spPr>
          <a:xfrm>
            <a:off x="6301300" y="1717100"/>
            <a:ext cx="2067600" cy="5208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0"/>
          <p:cNvSpPr/>
          <p:nvPr/>
        </p:nvSpPr>
        <p:spPr>
          <a:xfrm>
            <a:off x="4223200" y="3230875"/>
            <a:ext cx="2067600" cy="5208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0"/>
          <p:cNvSpPr/>
          <p:nvPr/>
        </p:nvSpPr>
        <p:spPr>
          <a:xfrm rot="10800000">
            <a:off x="6290950" y="1717100"/>
            <a:ext cx="1351200" cy="520800"/>
          </a:xfrm>
          <a:prstGeom prst="roundRect">
            <a:avLst>
              <a:gd fmla="val 500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0"/>
          <p:cNvSpPr/>
          <p:nvPr/>
        </p:nvSpPr>
        <p:spPr>
          <a:xfrm rot="10800000">
            <a:off x="4223200" y="3230875"/>
            <a:ext cx="1831800" cy="520800"/>
          </a:xfrm>
          <a:prstGeom prst="roundRect">
            <a:avLst>
              <a:gd fmla="val 50000" name="adj"/>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0" name="Shape 1420"/>
        <p:cNvGrpSpPr/>
        <p:nvPr/>
      </p:nvGrpSpPr>
      <p:grpSpPr>
        <a:xfrm>
          <a:off x="0" y="0"/>
          <a:ext cx="0" cy="0"/>
          <a:chOff x="0" y="0"/>
          <a:chExt cx="0" cy="0"/>
        </a:xfrm>
      </p:grpSpPr>
      <p:sp>
        <p:nvSpPr>
          <p:cNvPr id="1421" name="Google Shape;1421;p41"/>
          <p:cNvSpPr txBox="1"/>
          <p:nvPr>
            <p:ph type="title"/>
          </p:nvPr>
        </p:nvSpPr>
        <p:spPr>
          <a:xfrm>
            <a:off x="720000" y="1573925"/>
            <a:ext cx="3628200" cy="82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1422" name="Google Shape;1422;p41"/>
          <p:cNvSpPr txBox="1"/>
          <p:nvPr>
            <p:ph idx="1" type="subTitle"/>
          </p:nvPr>
        </p:nvSpPr>
        <p:spPr>
          <a:xfrm>
            <a:off x="720000" y="2400725"/>
            <a:ext cx="3628200" cy="9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423" name="Google Shape;1423;p41"/>
          <p:cNvGrpSpPr/>
          <p:nvPr/>
        </p:nvGrpSpPr>
        <p:grpSpPr>
          <a:xfrm>
            <a:off x="4599437" y="1100528"/>
            <a:ext cx="3829452" cy="3128391"/>
            <a:chOff x="990225" y="1260661"/>
            <a:chExt cx="3410323" cy="2785992"/>
          </a:xfrm>
        </p:grpSpPr>
        <p:sp>
          <p:nvSpPr>
            <p:cNvPr id="1424" name="Google Shape;1424;p41"/>
            <p:cNvSpPr/>
            <p:nvPr/>
          </p:nvSpPr>
          <p:spPr>
            <a:xfrm>
              <a:off x="2123801" y="3633511"/>
              <a:ext cx="1143193" cy="413142"/>
            </a:xfrm>
            <a:custGeom>
              <a:rect b="b" l="l" r="r" t="t"/>
              <a:pathLst>
                <a:path extrusionOk="0" h="20036" w="55441">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1"/>
            <p:cNvSpPr/>
            <p:nvPr/>
          </p:nvSpPr>
          <p:spPr>
            <a:xfrm>
              <a:off x="990227" y="1260661"/>
              <a:ext cx="3410321" cy="1989277"/>
            </a:xfrm>
            <a:custGeom>
              <a:rect b="b" l="l" r="r" t="t"/>
              <a:pathLst>
                <a:path extrusionOk="0" h="100165" w="165389">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1"/>
            <p:cNvSpPr/>
            <p:nvPr/>
          </p:nvSpPr>
          <p:spPr>
            <a:xfrm>
              <a:off x="990225" y="3250054"/>
              <a:ext cx="3410321" cy="383348"/>
            </a:xfrm>
            <a:custGeom>
              <a:rect b="b" l="l" r="r" t="t"/>
              <a:pathLst>
                <a:path extrusionOk="0" h="14909" w="165389">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27" name="Google Shape;1427;p41"/>
          <p:cNvPicPr preferRelativeResize="0"/>
          <p:nvPr/>
        </p:nvPicPr>
        <p:blipFill rotWithShape="1">
          <a:blip r:embed="rId3">
            <a:alphaModFix/>
          </a:blip>
          <a:srcRect b="1095" l="0" r="0" t="1085"/>
          <a:stretch/>
        </p:blipFill>
        <p:spPr>
          <a:xfrm>
            <a:off x="4700110" y="1217720"/>
            <a:ext cx="3628201" cy="2013755"/>
          </a:xfrm>
          <a:prstGeom prst="rect">
            <a:avLst/>
          </a:prstGeom>
          <a:noFill/>
          <a:ln cap="flat" cmpd="sng" w="9525">
            <a:solidFill>
              <a:schemeClr val="lt1"/>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 name="Shape 1431"/>
        <p:cNvGrpSpPr/>
        <p:nvPr/>
      </p:nvGrpSpPr>
      <p:grpSpPr>
        <a:xfrm>
          <a:off x="0" y="0"/>
          <a:ext cx="0" cy="0"/>
          <a:chOff x="0" y="0"/>
          <a:chExt cx="0" cy="0"/>
        </a:xfrm>
      </p:grpSpPr>
      <p:sp>
        <p:nvSpPr>
          <p:cNvPr id="1432" name="Google Shape;1432;p42"/>
          <p:cNvSpPr/>
          <p:nvPr/>
        </p:nvSpPr>
        <p:spPr>
          <a:xfrm>
            <a:off x="715108" y="1341316"/>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2"/>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Purpose statement</a:t>
            </a:r>
            <a:endParaRPr/>
          </a:p>
        </p:txBody>
      </p:sp>
      <p:grpSp>
        <p:nvGrpSpPr>
          <p:cNvPr id="1434" name="Google Shape;1434;p42"/>
          <p:cNvGrpSpPr/>
          <p:nvPr/>
        </p:nvGrpSpPr>
        <p:grpSpPr>
          <a:xfrm>
            <a:off x="900940" y="1579611"/>
            <a:ext cx="406512" cy="301607"/>
            <a:chOff x="1272150" y="972050"/>
            <a:chExt cx="5056125" cy="3751325"/>
          </a:xfrm>
        </p:grpSpPr>
        <p:sp>
          <p:nvSpPr>
            <p:cNvPr id="1435" name="Google Shape;1435;p42"/>
            <p:cNvSpPr/>
            <p:nvPr/>
          </p:nvSpPr>
          <p:spPr>
            <a:xfrm>
              <a:off x="1272150" y="972050"/>
              <a:ext cx="5056125" cy="3751325"/>
            </a:xfrm>
            <a:custGeom>
              <a:rect b="b" l="l" r="r" t="t"/>
              <a:pathLst>
                <a:path extrusionOk="0" h="150053" w="202245">
                  <a:moveTo>
                    <a:pt x="138635" y="6525"/>
                  </a:moveTo>
                  <a:cubicBezTo>
                    <a:pt x="141343" y="6525"/>
                    <a:pt x="143528" y="8710"/>
                    <a:pt x="143528" y="11418"/>
                  </a:cubicBezTo>
                  <a:lnTo>
                    <a:pt x="143528" y="86444"/>
                  </a:lnTo>
                  <a:cubicBezTo>
                    <a:pt x="143528" y="89151"/>
                    <a:pt x="141343" y="91336"/>
                    <a:pt x="138635" y="91336"/>
                  </a:cubicBezTo>
                  <a:lnTo>
                    <a:pt x="63610" y="91336"/>
                  </a:lnTo>
                  <a:cubicBezTo>
                    <a:pt x="60902" y="91336"/>
                    <a:pt x="58717" y="89151"/>
                    <a:pt x="58717" y="86444"/>
                  </a:cubicBezTo>
                  <a:lnTo>
                    <a:pt x="58717" y="11418"/>
                  </a:lnTo>
                  <a:cubicBezTo>
                    <a:pt x="58717" y="8710"/>
                    <a:pt x="60902" y="6525"/>
                    <a:pt x="63610" y="6525"/>
                  </a:cubicBezTo>
                  <a:close/>
                  <a:moveTo>
                    <a:pt x="6525" y="82823"/>
                  </a:moveTo>
                  <a:lnTo>
                    <a:pt x="9787" y="83899"/>
                  </a:lnTo>
                  <a:lnTo>
                    <a:pt x="9787" y="105298"/>
                  </a:lnTo>
                  <a:lnTo>
                    <a:pt x="6525" y="106374"/>
                  </a:lnTo>
                  <a:lnTo>
                    <a:pt x="6525" y="82823"/>
                  </a:lnTo>
                  <a:close/>
                  <a:moveTo>
                    <a:pt x="190827" y="45669"/>
                  </a:moveTo>
                  <a:cubicBezTo>
                    <a:pt x="193535" y="45669"/>
                    <a:pt x="195720" y="47854"/>
                    <a:pt x="195720" y="50562"/>
                  </a:cubicBezTo>
                  <a:lnTo>
                    <a:pt x="195720" y="138635"/>
                  </a:lnTo>
                  <a:cubicBezTo>
                    <a:pt x="195720" y="141343"/>
                    <a:pt x="193535" y="143528"/>
                    <a:pt x="190827" y="143528"/>
                  </a:cubicBezTo>
                  <a:lnTo>
                    <a:pt x="11418" y="143528"/>
                  </a:lnTo>
                  <a:cubicBezTo>
                    <a:pt x="8710" y="143528"/>
                    <a:pt x="6525" y="141343"/>
                    <a:pt x="6525" y="138635"/>
                  </a:cubicBezTo>
                  <a:lnTo>
                    <a:pt x="6525" y="113257"/>
                  </a:lnTo>
                  <a:lnTo>
                    <a:pt x="14093" y="110745"/>
                  </a:lnTo>
                  <a:cubicBezTo>
                    <a:pt x="15398" y="110289"/>
                    <a:pt x="16311" y="109049"/>
                    <a:pt x="16311" y="107646"/>
                  </a:cubicBezTo>
                  <a:lnTo>
                    <a:pt x="16311" y="81551"/>
                  </a:lnTo>
                  <a:cubicBezTo>
                    <a:pt x="16311" y="80148"/>
                    <a:pt x="15398" y="78908"/>
                    <a:pt x="14093" y="78452"/>
                  </a:cubicBezTo>
                  <a:lnTo>
                    <a:pt x="6525" y="75940"/>
                  </a:lnTo>
                  <a:lnTo>
                    <a:pt x="6525" y="50562"/>
                  </a:lnTo>
                  <a:cubicBezTo>
                    <a:pt x="6525" y="47854"/>
                    <a:pt x="8710" y="45669"/>
                    <a:pt x="11418" y="45669"/>
                  </a:cubicBezTo>
                  <a:lnTo>
                    <a:pt x="52193" y="45669"/>
                  </a:lnTo>
                  <a:lnTo>
                    <a:pt x="52193" y="86444"/>
                  </a:lnTo>
                  <a:cubicBezTo>
                    <a:pt x="52193" y="92739"/>
                    <a:pt x="57314" y="97860"/>
                    <a:pt x="63610" y="97860"/>
                  </a:cubicBezTo>
                  <a:lnTo>
                    <a:pt x="138635" y="97860"/>
                  </a:lnTo>
                  <a:cubicBezTo>
                    <a:pt x="144931" y="97860"/>
                    <a:pt x="150052" y="92739"/>
                    <a:pt x="150052" y="86444"/>
                  </a:cubicBezTo>
                  <a:lnTo>
                    <a:pt x="150052" y="45669"/>
                  </a:lnTo>
                  <a:close/>
                  <a:moveTo>
                    <a:pt x="63610" y="1"/>
                  </a:moveTo>
                  <a:cubicBezTo>
                    <a:pt x="57314" y="1"/>
                    <a:pt x="52193" y="5122"/>
                    <a:pt x="52193" y="11418"/>
                  </a:cubicBezTo>
                  <a:lnTo>
                    <a:pt x="52193" y="39145"/>
                  </a:lnTo>
                  <a:lnTo>
                    <a:pt x="11418" y="39145"/>
                  </a:lnTo>
                  <a:cubicBezTo>
                    <a:pt x="5122" y="39145"/>
                    <a:pt x="1" y="44266"/>
                    <a:pt x="1" y="50562"/>
                  </a:cubicBezTo>
                  <a:lnTo>
                    <a:pt x="1" y="138635"/>
                  </a:lnTo>
                  <a:cubicBezTo>
                    <a:pt x="1" y="144931"/>
                    <a:pt x="5122" y="150052"/>
                    <a:pt x="11418" y="150052"/>
                  </a:cubicBezTo>
                  <a:lnTo>
                    <a:pt x="190827" y="150052"/>
                  </a:lnTo>
                  <a:cubicBezTo>
                    <a:pt x="197123" y="150052"/>
                    <a:pt x="202244" y="144931"/>
                    <a:pt x="202244" y="138635"/>
                  </a:cubicBezTo>
                  <a:lnTo>
                    <a:pt x="202244" y="50562"/>
                  </a:lnTo>
                  <a:cubicBezTo>
                    <a:pt x="202244" y="44266"/>
                    <a:pt x="197123" y="39145"/>
                    <a:pt x="190827" y="39145"/>
                  </a:cubicBezTo>
                  <a:lnTo>
                    <a:pt x="150052" y="39145"/>
                  </a:lnTo>
                  <a:lnTo>
                    <a:pt x="150052" y="11418"/>
                  </a:lnTo>
                  <a:cubicBezTo>
                    <a:pt x="150052" y="5122"/>
                    <a:pt x="144931" y="1"/>
                    <a:pt x="1386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2"/>
            <p:cNvSpPr/>
            <p:nvPr/>
          </p:nvSpPr>
          <p:spPr>
            <a:xfrm>
              <a:off x="5920500" y="3010800"/>
              <a:ext cx="163125" cy="652425"/>
            </a:xfrm>
            <a:custGeom>
              <a:rect b="b" l="l" r="r" t="t"/>
              <a:pathLst>
                <a:path extrusionOk="0" h="26097" w="6525">
                  <a:moveTo>
                    <a:pt x="3262" y="1"/>
                  </a:moveTo>
                  <a:cubicBezTo>
                    <a:pt x="1468" y="1"/>
                    <a:pt x="0" y="1468"/>
                    <a:pt x="0" y="3263"/>
                  </a:cubicBezTo>
                  <a:lnTo>
                    <a:pt x="0" y="22834"/>
                  </a:lnTo>
                  <a:cubicBezTo>
                    <a:pt x="0" y="24629"/>
                    <a:pt x="1468" y="26096"/>
                    <a:pt x="3262" y="26096"/>
                  </a:cubicBezTo>
                  <a:cubicBezTo>
                    <a:pt x="5056" y="26096"/>
                    <a:pt x="6524" y="24629"/>
                    <a:pt x="6524" y="22834"/>
                  </a:cubicBezTo>
                  <a:lnTo>
                    <a:pt x="6524" y="3263"/>
                  </a:lnTo>
                  <a:cubicBezTo>
                    <a:pt x="6524" y="1468"/>
                    <a:pt x="5056" y="1"/>
                    <a:pt x="3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2"/>
            <p:cNvSpPr/>
            <p:nvPr/>
          </p:nvSpPr>
          <p:spPr>
            <a:xfrm>
              <a:off x="2968400" y="1379950"/>
              <a:ext cx="1484225" cy="1549550"/>
            </a:xfrm>
            <a:custGeom>
              <a:rect b="b" l="l" r="r" t="t"/>
              <a:pathLst>
                <a:path extrusionOk="0" h="61982" w="59369">
                  <a:moveTo>
                    <a:pt x="49545" y="39126"/>
                  </a:moveTo>
                  <a:cubicBezTo>
                    <a:pt x="51227" y="39126"/>
                    <a:pt x="52844" y="40434"/>
                    <a:pt x="52844" y="42401"/>
                  </a:cubicBezTo>
                  <a:cubicBezTo>
                    <a:pt x="52844" y="44195"/>
                    <a:pt x="51377" y="45663"/>
                    <a:pt x="49583" y="45663"/>
                  </a:cubicBezTo>
                  <a:cubicBezTo>
                    <a:pt x="46679" y="45663"/>
                    <a:pt x="45211" y="42140"/>
                    <a:pt x="47266" y="40085"/>
                  </a:cubicBezTo>
                  <a:cubicBezTo>
                    <a:pt x="47929" y="39422"/>
                    <a:pt x="48745" y="39126"/>
                    <a:pt x="49545" y="39126"/>
                  </a:cubicBezTo>
                  <a:close/>
                  <a:moveTo>
                    <a:pt x="10401" y="48912"/>
                  </a:moveTo>
                  <a:cubicBezTo>
                    <a:pt x="12083" y="48912"/>
                    <a:pt x="13701" y="50220"/>
                    <a:pt x="13701" y="52187"/>
                  </a:cubicBezTo>
                  <a:cubicBezTo>
                    <a:pt x="13701" y="53981"/>
                    <a:pt x="12233" y="55449"/>
                    <a:pt x="10439" y="55449"/>
                  </a:cubicBezTo>
                  <a:cubicBezTo>
                    <a:pt x="7535" y="55449"/>
                    <a:pt x="6068" y="51926"/>
                    <a:pt x="8123" y="49871"/>
                  </a:cubicBezTo>
                  <a:cubicBezTo>
                    <a:pt x="8785" y="49208"/>
                    <a:pt x="9601" y="48912"/>
                    <a:pt x="10401" y="48912"/>
                  </a:cubicBezTo>
                  <a:close/>
                  <a:moveTo>
                    <a:pt x="56117" y="0"/>
                  </a:moveTo>
                  <a:cubicBezTo>
                    <a:pt x="55853" y="0"/>
                    <a:pt x="55587" y="31"/>
                    <a:pt x="55324" y="93"/>
                  </a:cubicBezTo>
                  <a:lnTo>
                    <a:pt x="16180" y="9879"/>
                  </a:lnTo>
                  <a:cubicBezTo>
                    <a:pt x="14712" y="10237"/>
                    <a:pt x="13701" y="11542"/>
                    <a:pt x="13701" y="13043"/>
                  </a:cubicBezTo>
                  <a:lnTo>
                    <a:pt x="13701" y="42955"/>
                  </a:lnTo>
                  <a:cubicBezTo>
                    <a:pt x="12639" y="42584"/>
                    <a:pt x="11544" y="42405"/>
                    <a:pt x="10462" y="42405"/>
                  </a:cubicBezTo>
                  <a:cubicBezTo>
                    <a:pt x="7455" y="42405"/>
                    <a:pt x="4537" y="43788"/>
                    <a:pt x="2643" y="46282"/>
                  </a:cubicBezTo>
                  <a:cubicBezTo>
                    <a:pt x="66" y="49675"/>
                    <a:pt x="0" y="54372"/>
                    <a:pt x="2447" y="57830"/>
                  </a:cubicBezTo>
                  <a:cubicBezTo>
                    <a:pt x="4328" y="60479"/>
                    <a:pt x="7319" y="61982"/>
                    <a:pt x="10434" y="61982"/>
                  </a:cubicBezTo>
                  <a:cubicBezTo>
                    <a:pt x="11423" y="61982"/>
                    <a:pt x="12424" y="61830"/>
                    <a:pt x="13407" y="61516"/>
                  </a:cubicBezTo>
                  <a:cubicBezTo>
                    <a:pt x="17452" y="60211"/>
                    <a:pt x="20225" y="56460"/>
                    <a:pt x="20225" y="52187"/>
                  </a:cubicBezTo>
                  <a:lnTo>
                    <a:pt x="20225" y="15587"/>
                  </a:lnTo>
                  <a:lnTo>
                    <a:pt x="52844" y="7432"/>
                  </a:lnTo>
                  <a:lnTo>
                    <a:pt x="52844" y="33169"/>
                  </a:lnTo>
                  <a:cubicBezTo>
                    <a:pt x="51782" y="32798"/>
                    <a:pt x="50688" y="32619"/>
                    <a:pt x="49606" y="32619"/>
                  </a:cubicBezTo>
                  <a:cubicBezTo>
                    <a:pt x="46599" y="32619"/>
                    <a:pt x="43681" y="34002"/>
                    <a:pt x="41786" y="36496"/>
                  </a:cubicBezTo>
                  <a:cubicBezTo>
                    <a:pt x="39209" y="39889"/>
                    <a:pt x="39144" y="44586"/>
                    <a:pt x="41591" y="48044"/>
                  </a:cubicBezTo>
                  <a:cubicBezTo>
                    <a:pt x="43472" y="50693"/>
                    <a:pt x="46463" y="52196"/>
                    <a:pt x="49578" y="52196"/>
                  </a:cubicBezTo>
                  <a:cubicBezTo>
                    <a:pt x="50567" y="52196"/>
                    <a:pt x="51568" y="52044"/>
                    <a:pt x="52551" y="51730"/>
                  </a:cubicBezTo>
                  <a:cubicBezTo>
                    <a:pt x="56596" y="50425"/>
                    <a:pt x="59368" y="46674"/>
                    <a:pt x="59368" y="42401"/>
                  </a:cubicBezTo>
                  <a:lnTo>
                    <a:pt x="59368" y="3257"/>
                  </a:lnTo>
                  <a:cubicBezTo>
                    <a:pt x="59368" y="2246"/>
                    <a:pt x="58912" y="1300"/>
                    <a:pt x="58129" y="680"/>
                  </a:cubicBezTo>
                  <a:cubicBezTo>
                    <a:pt x="57533" y="227"/>
                    <a:pt x="56833" y="0"/>
                    <a:pt x="561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2"/>
            <p:cNvSpPr/>
            <p:nvPr/>
          </p:nvSpPr>
          <p:spPr>
            <a:xfrm>
              <a:off x="3310900" y="3663275"/>
              <a:ext cx="499925" cy="652275"/>
            </a:xfrm>
            <a:custGeom>
              <a:rect b="b" l="l" r="r" t="t"/>
              <a:pathLst>
                <a:path extrusionOk="0" h="26091" w="19997">
                  <a:moveTo>
                    <a:pt x="6525" y="9783"/>
                  </a:moveTo>
                  <a:lnTo>
                    <a:pt x="10863" y="13045"/>
                  </a:lnTo>
                  <a:lnTo>
                    <a:pt x="6525" y="16307"/>
                  </a:lnTo>
                  <a:lnTo>
                    <a:pt x="6525" y="9783"/>
                  </a:lnTo>
                  <a:close/>
                  <a:moveTo>
                    <a:pt x="3283" y="0"/>
                  </a:moveTo>
                  <a:cubicBezTo>
                    <a:pt x="1590" y="0"/>
                    <a:pt x="1" y="1334"/>
                    <a:pt x="1" y="3259"/>
                  </a:cubicBezTo>
                  <a:lnTo>
                    <a:pt x="1" y="22831"/>
                  </a:lnTo>
                  <a:cubicBezTo>
                    <a:pt x="1" y="24757"/>
                    <a:pt x="1590" y="26091"/>
                    <a:pt x="3283" y="26091"/>
                  </a:cubicBezTo>
                  <a:cubicBezTo>
                    <a:pt x="3942" y="26091"/>
                    <a:pt x="4617" y="25889"/>
                    <a:pt x="5220" y="25441"/>
                  </a:cubicBezTo>
                  <a:lnTo>
                    <a:pt x="18268" y="15655"/>
                  </a:lnTo>
                  <a:cubicBezTo>
                    <a:pt x="19997" y="14350"/>
                    <a:pt x="19997" y="11741"/>
                    <a:pt x="18268" y="10436"/>
                  </a:cubicBezTo>
                  <a:lnTo>
                    <a:pt x="5220" y="650"/>
                  </a:lnTo>
                  <a:cubicBezTo>
                    <a:pt x="4617" y="202"/>
                    <a:pt x="3942" y="0"/>
                    <a:pt x="32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2"/>
            <p:cNvSpPr/>
            <p:nvPr/>
          </p:nvSpPr>
          <p:spPr>
            <a:xfrm>
              <a:off x="4534150" y="3663275"/>
              <a:ext cx="499925" cy="652275"/>
            </a:xfrm>
            <a:custGeom>
              <a:rect b="b" l="l" r="r" t="t"/>
              <a:pathLst>
                <a:path extrusionOk="0" h="26091" w="19997">
                  <a:moveTo>
                    <a:pt x="6524" y="9783"/>
                  </a:moveTo>
                  <a:lnTo>
                    <a:pt x="10863" y="13045"/>
                  </a:lnTo>
                  <a:lnTo>
                    <a:pt x="6524" y="16307"/>
                  </a:lnTo>
                  <a:lnTo>
                    <a:pt x="6524" y="9783"/>
                  </a:lnTo>
                  <a:close/>
                  <a:moveTo>
                    <a:pt x="3283" y="0"/>
                  </a:moveTo>
                  <a:cubicBezTo>
                    <a:pt x="1589" y="0"/>
                    <a:pt x="0" y="1334"/>
                    <a:pt x="0" y="3259"/>
                  </a:cubicBezTo>
                  <a:lnTo>
                    <a:pt x="0" y="22831"/>
                  </a:lnTo>
                  <a:cubicBezTo>
                    <a:pt x="0" y="24757"/>
                    <a:pt x="1589" y="26091"/>
                    <a:pt x="3283" y="26091"/>
                  </a:cubicBezTo>
                  <a:cubicBezTo>
                    <a:pt x="3942" y="26091"/>
                    <a:pt x="4617" y="25889"/>
                    <a:pt x="5220" y="25441"/>
                  </a:cubicBezTo>
                  <a:lnTo>
                    <a:pt x="18268" y="15655"/>
                  </a:lnTo>
                  <a:cubicBezTo>
                    <a:pt x="19996" y="14350"/>
                    <a:pt x="19996" y="11741"/>
                    <a:pt x="18268" y="10436"/>
                  </a:cubicBezTo>
                  <a:lnTo>
                    <a:pt x="5220" y="650"/>
                  </a:lnTo>
                  <a:cubicBezTo>
                    <a:pt x="4617" y="202"/>
                    <a:pt x="3942" y="0"/>
                    <a:pt x="32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2"/>
            <p:cNvSpPr/>
            <p:nvPr/>
          </p:nvSpPr>
          <p:spPr>
            <a:xfrm>
              <a:off x="5105000" y="3663275"/>
              <a:ext cx="499925" cy="652275"/>
            </a:xfrm>
            <a:custGeom>
              <a:rect b="b" l="l" r="r" t="t"/>
              <a:pathLst>
                <a:path extrusionOk="0" h="26091" w="19997">
                  <a:moveTo>
                    <a:pt x="6524" y="9783"/>
                  </a:moveTo>
                  <a:lnTo>
                    <a:pt x="10863" y="13045"/>
                  </a:lnTo>
                  <a:lnTo>
                    <a:pt x="6524" y="16307"/>
                  </a:lnTo>
                  <a:lnTo>
                    <a:pt x="6524" y="9783"/>
                  </a:lnTo>
                  <a:close/>
                  <a:moveTo>
                    <a:pt x="3283" y="0"/>
                  </a:moveTo>
                  <a:cubicBezTo>
                    <a:pt x="1589" y="0"/>
                    <a:pt x="0" y="1334"/>
                    <a:pt x="0" y="3259"/>
                  </a:cubicBezTo>
                  <a:lnTo>
                    <a:pt x="0" y="22831"/>
                  </a:lnTo>
                  <a:cubicBezTo>
                    <a:pt x="0" y="24757"/>
                    <a:pt x="1589" y="26091"/>
                    <a:pt x="3283" y="26091"/>
                  </a:cubicBezTo>
                  <a:cubicBezTo>
                    <a:pt x="3942" y="26091"/>
                    <a:pt x="4616" y="25889"/>
                    <a:pt x="5220" y="25441"/>
                  </a:cubicBezTo>
                  <a:lnTo>
                    <a:pt x="18267" y="15655"/>
                  </a:lnTo>
                  <a:cubicBezTo>
                    <a:pt x="19996" y="14350"/>
                    <a:pt x="19996" y="11741"/>
                    <a:pt x="18267" y="10436"/>
                  </a:cubicBezTo>
                  <a:lnTo>
                    <a:pt x="5220" y="650"/>
                  </a:lnTo>
                  <a:cubicBezTo>
                    <a:pt x="4616" y="202"/>
                    <a:pt x="3942" y="0"/>
                    <a:pt x="32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2"/>
            <p:cNvSpPr/>
            <p:nvPr/>
          </p:nvSpPr>
          <p:spPr>
            <a:xfrm>
              <a:off x="2566350" y="3663325"/>
              <a:ext cx="499925" cy="652225"/>
            </a:xfrm>
            <a:custGeom>
              <a:rect b="b" l="l" r="r" t="t"/>
              <a:pathLst>
                <a:path extrusionOk="0" h="26089" w="19997">
                  <a:moveTo>
                    <a:pt x="13473" y="9781"/>
                  </a:moveTo>
                  <a:lnTo>
                    <a:pt x="13473" y="16305"/>
                  </a:lnTo>
                  <a:lnTo>
                    <a:pt x="9134" y="13043"/>
                  </a:lnTo>
                  <a:lnTo>
                    <a:pt x="13473" y="9781"/>
                  </a:lnTo>
                  <a:close/>
                  <a:moveTo>
                    <a:pt x="16710" y="1"/>
                  </a:moveTo>
                  <a:cubicBezTo>
                    <a:pt x="16022" y="1"/>
                    <a:pt x="15340" y="216"/>
                    <a:pt x="14778" y="648"/>
                  </a:cubicBezTo>
                  <a:lnTo>
                    <a:pt x="1730" y="10434"/>
                  </a:lnTo>
                  <a:cubicBezTo>
                    <a:pt x="1" y="11739"/>
                    <a:pt x="1" y="14348"/>
                    <a:pt x="1730" y="15653"/>
                  </a:cubicBezTo>
                  <a:lnTo>
                    <a:pt x="14778" y="25439"/>
                  </a:lnTo>
                  <a:cubicBezTo>
                    <a:pt x="15381" y="25887"/>
                    <a:pt x="16055" y="26089"/>
                    <a:pt x="16714" y="26089"/>
                  </a:cubicBezTo>
                  <a:cubicBezTo>
                    <a:pt x="18408" y="26089"/>
                    <a:pt x="19997" y="24755"/>
                    <a:pt x="19997" y="22829"/>
                  </a:cubicBezTo>
                  <a:lnTo>
                    <a:pt x="19997" y="3257"/>
                  </a:lnTo>
                  <a:cubicBezTo>
                    <a:pt x="19997" y="2018"/>
                    <a:pt x="19312" y="909"/>
                    <a:pt x="18203" y="354"/>
                  </a:cubicBezTo>
                  <a:cubicBezTo>
                    <a:pt x="17731" y="119"/>
                    <a:pt x="17219" y="1"/>
                    <a:pt x="167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2"/>
            <p:cNvSpPr/>
            <p:nvPr/>
          </p:nvSpPr>
          <p:spPr>
            <a:xfrm>
              <a:off x="1995500" y="3663325"/>
              <a:ext cx="499925" cy="652225"/>
            </a:xfrm>
            <a:custGeom>
              <a:rect b="b" l="l" r="r" t="t"/>
              <a:pathLst>
                <a:path extrusionOk="0" h="26089" w="19997">
                  <a:moveTo>
                    <a:pt x="13473" y="9781"/>
                  </a:moveTo>
                  <a:lnTo>
                    <a:pt x="13473" y="16305"/>
                  </a:lnTo>
                  <a:lnTo>
                    <a:pt x="9134" y="13043"/>
                  </a:lnTo>
                  <a:lnTo>
                    <a:pt x="13473" y="9781"/>
                  </a:lnTo>
                  <a:close/>
                  <a:moveTo>
                    <a:pt x="16710" y="1"/>
                  </a:moveTo>
                  <a:cubicBezTo>
                    <a:pt x="16022" y="1"/>
                    <a:pt x="15340" y="216"/>
                    <a:pt x="14778" y="648"/>
                  </a:cubicBezTo>
                  <a:lnTo>
                    <a:pt x="1730" y="10434"/>
                  </a:lnTo>
                  <a:cubicBezTo>
                    <a:pt x="1" y="11739"/>
                    <a:pt x="1" y="14348"/>
                    <a:pt x="1730" y="15653"/>
                  </a:cubicBezTo>
                  <a:lnTo>
                    <a:pt x="14778" y="25439"/>
                  </a:lnTo>
                  <a:cubicBezTo>
                    <a:pt x="15381" y="25887"/>
                    <a:pt x="16056" y="26089"/>
                    <a:pt x="16715" y="26089"/>
                  </a:cubicBezTo>
                  <a:cubicBezTo>
                    <a:pt x="18408" y="26089"/>
                    <a:pt x="19997" y="24755"/>
                    <a:pt x="19997" y="22829"/>
                  </a:cubicBezTo>
                  <a:lnTo>
                    <a:pt x="19997" y="3257"/>
                  </a:lnTo>
                  <a:cubicBezTo>
                    <a:pt x="19997" y="2018"/>
                    <a:pt x="19312" y="909"/>
                    <a:pt x="18203" y="354"/>
                  </a:cubicBezTo>
                  <a:cubicBezTo>
                    <a:pt x="17731" y="119"/>
                    <a:pt x="17219" y="1"/>
                    <a:pt x="167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2"/>
            <p:cNvSpPr/>
            <p:nvPr/>
          </p:nvSpPr>
          <p:spPr>
            <a:xfrm>
              <a:off x="3881750" y="3744750"/>
              <a:ext cx="163125" cy="489325"/>
            </a:xfrm>
            <a:custGeom>
              <a:rect b="b" l="l" r="r" t="t"/>
              <a:pathLst>
                <a:path extrusionOk="0" h="19573" w="6525">
                  <a:moveTo>
                    <a:pt x="3263" y="0"/>
                  </a:moveTo>
                  <a:cubicBezTo>
                    <a:pt x="1468" y="0"/>
                    <a:pt x="1" y="1468"/>
                    <a:pt x="1" y="3262"/>
                  </a:cubicBezTo>
                  <a:lnTo>
                    <a:pt x="1" y="16310"/>
                  </a:lnTo>
                  <a:cubicBezTo>
                    <a:pt x="1" y="18104"/>
                    <a:pt x="1468" y="19572"/>
                    <a:pt x="3263" y="19572"/>
                  </a:cubicBezTo>
                  <a:cubicBezTo>
                    <a:pt x="5057" y="19572"/>
                    <a:pt x="6525" y="18104"/>
                    <a:pt x="6525" y="16310"/>
                  </a:cubicBezTo>
                  <a:lnTo>
                    <a:pt x="6525" y="3262"/>
                  </a:lnTo>
                  <a:cubicBezTo>
                    <a:pt x="6525" y="1468"/>
                    <a:pt x="5057" y="0"/>
                    <a:pt x="3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2"/>
            <p:cNvSpPr/>
            <p:nvPr/>
          </p:nvSpPr>
          <p:spPr>
            <a:xfrm>
              <a:off x="4126400" y="3744750"/>
              <a:ext cx="163125" cy="489325"/>
            </a:xfrm>
            <a:custGeom>
              <a:rect b="b" l="l" r="r" t="t"/>
              <a:pathLst>
                <a:path extrusionOk="0" h="19573" w="6525">
                  <a:moveTo>
                    <a:pt x="3263" y="0"/>
                  </a:moveTo>
                  <a:cubicBezTo>
                    <a:pt x="1468" y="0"/>
                    <a:pt x="1" y="1468"/>
                    <a:pt x="1" y="3262"/>
                  </a:cubicBezTo>
                  <a:lnTo>
                    <a:pt x="1" y="16310"/>
                  </a:lnTo>
                  <a:cubicBezTo>
                    <a:pt x="1" y="18104"/>
                    <a:pt x="1468" y="19572"/>
                    <a:pt x="3263" y="19572"/>
                  </a:cubicBezTo>
                  <a:cubicBezTo>
                    <a:pt x="5057" y="19572"/>
                    <a:pt x="6524" y="18104"/>
                    <a:pt x="6524" y="16310"/>
                  </a:cubicBezTo>
                  <a:lnTo>
                    <a:pt x="6524" y="3262"/>
                  </a:lnTo>
                  <a:cubicBezTo>
                    <a:pt x="6524" y="1468"/>
                    <a:pt x="5057" y="0"/>
                    <a:pt x="3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5" name="Google Shape;1445;p42"/>
          <p:cNvSpPr/>
          <p:nvPr/>
        </p:nvSpPr>
        <p:spPr>
          <a:xfrm>
            <a:off x="7650558" y="2469416"/>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2"/>
          <p:cNvSpPr/>
          <p:nvPr/>
        </p:nvSpPr>
        <p:spPr>
          <a:xfrm>
            <a:off x="715108" y="3593341"/>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7" name="Google Shape;1447;p42"/>
          <p:cNvGrpSpPr/>
          <p:nvPr/>
        </p:nvGrpSpPr>
        <p:grpSpPr>
          <a:xfrm>
            <a:off x="7836390" y="2655264"/>
            <a:ext cx="406512" cy="406512"/>
            <a:chOff x="1272150" y="319650"/>
            <a:chExt cx="5056125" cy="5056125"/>
          </a:xfrm>
        </p:grpSpPr>
        <p:sp>
          <p:nvSpPr>
            <p:cNvPr id="1448" name="Google Shape;1448;p42"/>
            <p:cNvSpPr/>
            <p:nvPr/>
          </p:nvSpPr>
          <p:spPr>
            <a:xfrm>
              <a:off x="2658500" y="1461350"/>
              <a:ext cx="2283425" cy="3914425"/>
            </a:xfrm>
            <a:custGeom>
              <a:rect b="b" l="l" r="r" t="t"/>
              <a:pathLst>
                <a:path extrusionOk="0" h="156577" w="91337">
                  <a:moveTo>
                    <a:pt x="57444" y="6525"/>
                  </a:moveTo>
                  <a:lnTo>
                    <a:pt x="56368" y="9787"/>
                  </a:lnTo>
                  <a:lnTo>
                    <a:pt x="34969" y="9787"/>
                  </a:lnTo>
                  <a:lnTo>
                    <a:pt x="33893" y="6525"/>
                  </a:lnTo>
                  <a:close/>
                  <a:moveTo>
                    <a:pt x="79919" y="6525"/>
                  </a:moveTo>
                  <a:cubicBezTo>
                    <a:pt x="82627" y="6525"/>
                    <a:pt x="84812" y="8710"/>
                    <a:pt x="84812" y="11418"/>
                  </a:cubicBezTo>
                  <a:lnTo>
                    <a:pt x="84812" y="145159"/>
                  </a:lnTo>
                  <a:cubicBezTo>
                    <a:pt x="84812" y="147867"/>
                    <a:pt x="82627" y="150052"/>
                    <a:pt x="79919" y="150052"/>
                  </a:cubicBezTo>
                  <a:lnTo>
                    <a:pt x="11418" y="150052"/>
                  </a:lnTo>
                  <a:cubicBezTo>
                    <a:pt x="8710" y="150052"/>
                    <a:pt x="6525" y="147867"/>
                    <a:pt x="6525" y="145159"/>
                  </a:cubicBezTo>
                  <a:lnTo>
                    <a:pt x="6525" y="11418"/>
                  </a:lnTo>
                  <a:cubicBezTo>
                    <a:pt x="6525" y="8710"/>
                    <a:pt x="8710" y="6525"/>
                    <a:pt x="11418" y="6525"/>
                  </a:cubicBezTo>
                  <a:lnTo>
                    <a:pt x="27010" y="6525"/>
                  </a:lnTo>
                  <a:lnTo>
                    <a:pt x="29522" y="14093"/>
                  </a:lnTo>
                  <a:cubicBezTo>
                    <a:pt x="29978" y="15397"/>
                    <a:pt x="31218" y="16311"/>
                    <a:pt x="32621" y="16311"/>
                  </a:cubicBezTo>
                  <a:lnTo>
                    <a:pt x="58717" y="16311"/>
                  </a:lnTo>
                  <a:cubicBezTo>
                    <a:pt x="60119" y="16311"/>
                    <a:pt x="61359" y="15397"/>
                    <a:pt x="61815" y="14093"/>
                  </a:cubicBezTo>
                  <a:lnTo>
                    <a:pt x="64327" y="6525"/>
                  </a:lnTo>
                  <a:close/>
                  <a:moveTo>
                    <a:pt x="11418" y="1"/>
                  </a:moveTo>
                  <a:cubicBezTo>
                    <a:pt x="5122" y="1"/>
                    <a:pt x="1" y="5122"/>
                    <a:pt x="1" y="11418"/>
                  </a:cubicBezTo>
                  <a:lnTo>
                    <a:pt x="1" y="145159"/>
                  </a:lnTo>
                  <a:cubicBezTo>
                    <a:pt x="1" y="151455"/>
                    <a:pt x="5122" y="156576"/>
                    <a:pt x="11418" y="156576"/>
                  </a:cubicBezTo>
                  <a:lnTo>
                    <a:pt x="79919" y="156576"/>
                  </a:lnTo>
                  <a:cubicBezTo>
                    <a:pt x="86215" y="156576"/>
                    <a:pt x="91336" y="151455"/>
                    <a:pt x="91336" y="145159"/>
                  </a:cubicBezTo>
                  <a:lnTo>
                    <a:pt x="91336" y="11418"/>
                  </a:lnTo>
                  <a:cubicBezTo>
                    <a:pt x="91336" y="5122"/>
                    <a:pt x="86215" y="1"/>
                    <a:pt x="799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2"/>
            <p:cNvSpPr/>
            <p:nvPr/>
          </p:nvSpPr>
          <p:spPr>
            <a:xfrm>
              <a:off x="3474000" y="4968000"/>
              <a:ext cx="652425" cy="163125"/>
            </a:xfrm>
            <a:custGeom>
              <a:rect b="b" l="l" r="r" t="t"/>
              <a:pathLst>
                <a:path extrusionOk="0" h="6525" w="26097">
                  <a:moveTo>
                    <a:pt x="3263" y="0"/>
                  </a:moveTo>
                  <a:cubicBezTo>
                    <a:pt x="1469" y="0"/>
                    <a:pt x="1" y="1468"/>
                    <a:pt x="1" y="3262"/>
                  </a:cubicBezTo>
                  <a:cubicBezTo>
                    <a:pt x="1" y="5056"/>
                    <a:pt x="1469" y="6524"/>
                    <a:pt x="3263" y="6524"/>
                  </a:cubicBezTo>
                  <a:lnTo>
                    <a:pt x="22835" y="6524"/>
                  </a:lnTo>
                  <a:cubicBezTo>
                    <a:pt x="24629" y="6524"/>
                    <a:pt x="26097" y="5056"/>
                    <a:pt x="26097" y="3262"/>
                  </a:cubicBezTo>
                  <a:cubicBezTo>
                    <a:pt x="26097" y="1468"/>
                    <a:pt x="24629" y="0"/>
                    <a:pt x="22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2"/>
            <p:cNvSpPr/>
            <p:nvPr/>
          </p:nvSpPr>
          <p:spPr>
            <a:xfrm>
              <a:off x="2903150" y="2439950"/>
              <a:ext cx="1794125" cy="1794125"/>
            </a:xfrm>
            <a:custGeom>
              <a:rect b="b" l="l" r="r" t="t"/>
              <a:pathLst>
                <a:path extrusionOk="0" h="71765" w="71765">
                  <a:moveTo>
                    <a:pt x="60347" y="6525"/>
                  </a:moveTo>
                  <a:cubicBezTo>
                    <a:pt x="63055" y="6525"/>
                    <a:pt x="65240" y="8710"/>
                    <a:pt x="65240" y="11418"/>
                  </a:cubicBezTo>
                  <a:lnTo>
                    <a:pt x="65240" y="60347"/>
                  </a:lnTo>
                  <a:cubicBezTo>
                    <a:pt x="65240" y="63055"/>
                    <a:pt x="63055" y="65240"/>
                    <a:pt x="60347" y="65240"/>
                  </a:cubicBezTo>
                  <a:lnTo>
                    <a:pt x="11418" y="65240"/>
                  </a:lnTo>
                  <a:cubicBezTo>
                    <a:pt x="8710" y="65240"/>
                    <a:pt x="6525" y="63055"/>
                    <a:pt x="6525" y="60347"/>
                  </a:cubicBezTo>
                  <a:lnTo>
                    <a:pt x="6525" y="11418"/>
                  </a:lnTo>
                  <a:cubicBezTo>
                    <a:pt x="6525" y="8710"/>
                    <a:pt x="8710" y="6525"/>
                    <a:pt x="11418" y="6525"/>
                  </a:cubicBezTo>
                  <a:close/>
                  <a:moveTo>
                    <a:pt x="11418" y="1"/>
                  </a:moveTo>
                  <a:cubicBezTo>
                    <a:pt x="5122" y="1"/>
                    <a:pt x="1" y="5122"/>
                    <a:pt x="1" y="11418"/>
                  </a:cubicBezTo>
                  <a:lnTo>
                    <a:pt x="1" y="60347"/>
                  </a:lnTo>
                  <a:cubicBezTo>
                    <a:pt x="1" y="66643"/>
                    <a:pt x="5122" y="71764"/>
                    <a:pt x="11418" y="71764"/>
                  </a:cubicBezTo>
                  <a:lnTo>
                    <a:pt x="60347" y="71764"/>
                  </a:lnTo>
                  <a:cubicBezTo>
                    <a:pt x="66643" y="71764"/>
                    <a:pt x="71764" y="66643"/>
                    <a:pt x="71764" y="60347"/>
                  </a:cubicBezTo>
                  <a:lnTo>
                    <a:pt x="71764" y="11418"/>
                  </a:lnTo>
                  <a:cubicBezTo>
                    <a:pt x="71764" y="5122"/>
                    <a:pt x="66643" y="1"/>
                    <a:pt x="60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2"/>
            <p:cNvSpPr/>
            <p:nvPr/>
          </p:nvSpPr>
          <p:spPr>
            <a:xfrm>
              <a:off x="3376150" y="2765825"/>
              <a:ext cx="758425" cy="1142275"/>
            </a:xfrm>
            <a:custGeom>
              <a:rect b="b" l="l" r="r" t="t"/>
              <a:pathLst>
                <a:path extrusionOk="0" h="45691" w="30337">
                  <a:moveTo>
                    <a:pt x="10401" y="32620"/>
                  </a:moveTo>
                  <a:cubicBezTo>
                    <a:pt x="12083" y="32620"/>
                    <a:pt x="13701" y="33928"/>
                    <a:pt x="13701" y="35895"/>
                  </a:cubicBezTo>
                  <a:cubicBezTo>
                    <a:pt x="13701" y="37690"/>
                    <a:pt x="12233" y="39157"/>
                    <a:pt x="10439" y="39157"/>
                  </a:cubicBezTo>
                  <a:cubicBezTo>
                    <a:pt x="7535" y="39157"/>
                    <a:pt x="6068" y="35634"/>
                    <a:pt x="8123" y="33579"/>
                  </a:cubicBezTo>
                  <a:cubicBezTo>
                    <a:pt x="8785" y="32917"/>
                    <a:pt x="9601" y="32620"/>
                    <a:pt x="10401" y="32620"/>
                  </a:cubicBezTo>
                  <a:close/>
                  <a:moveTo>
                    <a:pt x="17000" y="0"/>
                  </a:moveTo>
                  <a:cubicBezTo>
                    <a:pt x="15318" y="0"/>
                    <a:pt x="13701" y="1309"/>
                    <a:pt x="13701" y="3276"/>
                  </a:cubicBezTo>
                  <a:lnTo>
                    <a:pt x="13701" y="26664"/>
                  </a:lnTo>
                  <a:cubicBezTo>
                    <a:pt x="12638" y="26293"/>
                    <a:pt x="11544" y="26113"/>
                    <a:pt x="10462" y="26113"/>
                  </a:cubicBezTo>
                  <a:cubicBezTo>
                    <a:pt x="7455" y="26113"/>
                    <a:pt x="4537" y="27497"/>
                    <a:pt x="2642" y="29991"/>
                  </a:cubicBezTo>
                  <a:cubicBezTo>
                    <a:pt x="65" y="33384"/>
                    <a:pt x="0" y="38081"/>
                    <a:pt x="2447" y="41539"/>
                  </a:cubicBezTo>
                  <a:cubicBezTo>
                    <a:pt x="4328" y="44188"/>
                    <a:pt x="7319" y="45691"/>
                    <a:pt x="10434" y="45691"/>
                  </a:cubicBezTo>
                  <a:cubicBezTo>
                    <a:pt x="11423" y="45691"/>
                    <a:pt x="12424" y="45539"/>
                    <a:pt x="13407" y="45225"/>
                  </a:cubicBezTo>
                  <a:cubicBezTo>
                    <a:pt x="17452" y="43920"/>
                    <a:pt x="20225" y="40169"/>
                    <a:pt x="20225" y="35895"/>
                  </a:cubicBezTo>
                  <a:lnTo>
                    <a:pt x="20225" y="11137"/>
                  </a:lnTo>
                  <a:lnTo>
                    <a:pt x="24433" y="15378"/>
                  </a:lnTo>
                  <a:cubicBezTo>
                    <a:pt x="25069" y="16014"/>
                    <a:pt x="25909" y="16332"/>
                    <a:pt x="26749" y="16332"/>
                  </a:cubicBezTo>
                  <a:cubicBezTo>
                    <a:pt x="27588" y="16332"/>
                    <a:pt x="28428" y="16014"/>
                    <a:pt x="29065" y="15378"/>
                  </a:cubicBezTo>
                  <a:cubicBezTo>
                    <a:pt x="30337" y="14105"/>
                    <a:pt x="30337" y="12018"/>
                    <a:pt x="29065" y="10746"/>
                  </a:cubicBezTo>
                  <a:lnTo>
                    <a:pt x="19279" y="960"/>
                  </a:lnTo>
                  <a:cubicBezTo>
                    <a:pt x="18616" y="297"/>
                    <a:pt x="17801" y="0"/>
                    <a:pt x="170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2"/>
            <p:cNvSpPr/>
            <p:nvPr/>
          </p:nvSpPr>
          <p:spPr>
            <a:xfrm>
              <a:off x="1272150" y="319650"/>
              <a:ext cx="5056125" cy="3914425"/>
            </a:xfrm>
            <a:custGeom>
              <a:rect b="b" l="l" r="r" t="t"/>
              <a:pathLst>
                <a:path extrusionOk="0" h="156577" w="202245">
                  <a:moveTo>
                    <a:pt x="42407" y="81551"/>
                  </a:moveTo>
                  <a:lnTo>
                    <a:pt x="42407" y="84813"/>
                  </a:lnTo>
                  <a:lnTo>
                    <a:pt x="35883" y="84813"/>
                  </a:lnTo>
                  <a:lnTo>
                    <a:pt x="35883" y="81551"/>
                  </a:lnTo>
                  <a:close/>
                  <a:moveTo>
                    <a:pt x="166362" y="81551"/>
                  </a:moveTo>
                  <a:lnTo>
                    <a:pt x="166362" y="84813"/>
                  </a:lnTo>
                  <a:lnTo>
                    <a:pt x="159838" y="84813"/>
                  </a:lnTo>
                  <a:lnTo>
                    <a:pt x="159838" y="81551"/>
                  </a:lnTo>
                  <a:close/>
                  <a:moveTo>
                    <a:pt x="22835" y="97861"/>
                  </a:moveTo>
                  <a:lnTo>
                    <a:pt x="22835" y="143528"/>
                  </a:lnTo>
                  <a:lnTo>
                    <a:pt x="11418" y="143528"/>
                  </a:lnTo>
                  <a:cubicBezTo>
                    <a:pt x="8710" y="143528"/>
                    <a:pt x="6525" y="141343"/>
                    <a:pt x="6525" y="138635"/>
                  </a:cubicBezTo>
                  <a:lnTo>
                    <a:pt x="6525" y="102754"/>
                  </a:lnTo>
                  <a:cubicBezTo>
                    <a:pt x="6525" y="100046"/>
                    <a:pt x="8710" y="97861"/>
                    <a:pt x="11418" y="97861"/>
                  </a:cubicBezTo>
                  <a:close/>
                  <a:moveTo>
                    <a:pt x="190827" y="97861"/>
                  </a:moveTo>
                  <a:cubicBezTo>
                    <a:pt x="193535" y="97861"/>
                    <a:pt x="195720" y="100046"/>
                    <a:pt x="195720" y="102754"/>
                  </a:cubicBezTo>
                  <a:lnTo>
                    <a:pt x="195720" y="138635"/>
                  </a:lnTo>
                  <a:cubicBezTo>
                    <a:pt x="195720" y="141343"/>
                    <a:pt x="193535" y="143528"/>
                    <a:pt x="190827" y="143528"/>
                  </a:cubicBezTo>
                  <a:lnTo>
                    <a:pt x="179410" y="143528"/>
                  </a:lnTo>
                  <a:lnTo>
                    <a:pt x="179410" y="97861"/>
                  </a:lnTo>
                  <a:close/>
                  <a:moveTo>
                    <a:pt x="45669" y="91337"/>
                  </a:moveTo>
                  <a:lnTo>
                    <a:pt x="45669" y="150052"/>
                  </a:lnTo>
                  <a:lnTo>
                    <a:pt x="29359" y="150052"/>
                  </a:lnTo>
                  <a:lnTo>
                    <a:pt x="29359" y="91337"/>
                  </a:lnTo>
                  <a:close/>
                  <a:moveTo>
                    <a:pt x="172886" y="91337"/>
                  </a:moveTo>
                  <a:lnTo>
                    <a:pt x="172886" y="150052"/>
                  </a:lnTo>
                  <a:lnTo>
                    <a:pt x="156576" y="150052"/>
                  </a:lnTo>
                  <a:lnTo>
                    <a:pt x="156576" y="91337"/>
                  </a:lnTo>
                  <a:close/>
                  <a:moveTo>
                    <a:pt x="101123" y="1"/>
                  </a:moveTo>
                  <a:cubicBezTo>
                    <a:pt x="65143" y="1"/>
                    <a:pt x="35883" y="29261"/>
                    <a:pt x="35883" y="65241"/>
                  </a:cubicBezTo>
                  <a:lnTo>
                    <a:pt x="35883" y="75027"/>
                  </a:lnTo>
                  <a:lnTo>
                    <a:pt x="32621" y="75027"/>
                  </a:lnTo>
                  <a:cubicBezTo>
                    <a:pt x="30827" y="75027"/>
                    <a:pt x="29359" y="76495"/>
                    <a:pt x="29359" y="78289"/>
                  </a:cubicBezTo>
                  <a:lnTo>
                    <a:pt x="29359" y="84813"/>
                  </a:lnTo>
                  <a:lnTo>
                    <a:pt x="26097" y="84813"/>
                  </a:lnTo>
                  <a:cubicBezTo>
                    <a:pt x="24303" y="84813"/>
                    <a:pt x="22835" y="86281"/>
                    <a:pt x="22835" y="88075"/>
                  </a:cubicBezTo>
                  <a:lnTo>
                    <a:pt x="22835" y="91337"/>
                  </a:lnTo>
                  <a:lnTo>
                    <a:pt x="11418" y="91337"/>
                  </a:lnTo>
                  <a:cubicBezTo>
                    <a:pt x="5122" y="91337"/>
                    <a:pt x="1" y="96458"/>
                    <a:pt x="1" y="102754"/>
                  </a:cubicBezTo>
                  <a:lnTo>
                    <a:pt x="1" y="138635"/>
                  </a:lnTo>
                  <a:cubicBezTo>
                    <a:pt x="1" y="144931"/>
                    <a:pt x="5122" y="150052"/>
                    <a:pt x="11418" y="150052"/>
                  </a:cubicBezTo>
                  <a:lnTo>
                    <a:pt x="22835" y="150052"/>
                  </a:lnTo>
                  <a:lnTo>
                    <a:pt x="22835" y="153314"/>
                  </a:lnTo>
                  <a:cubicBezTo>
                    <a:pt x="22835" y="155108"/>
                    <a:pt x="24303" y="156576"/>
                    <a:pt x="26097" y="156576"/>
                  </a:cubicBezTo>
                  <a:lnTo>
                    <a:pt x="48931" y="156576"/>
                  </a:lnTo>
                  <a:cubicBezTo>
                    <a:pt x="50725" y="156576"/>
                    <a:pt x="52193" y="155108"/>
                    <a:pt x="52193" y="153314"/>
                  </a:cubicBezTo>
                  <a:lnTo>
                    <a:pt x="52193" y="88075"/>
                  </a:lnTo>
                  <a:cubicBezTo>
                    <a:pt x="52193" y="86281"/>
                    <a:pt x="50725" y="84813"/>
                    <a:pt x="48931" y="84813"/>
                  </a:cubicBezTo>
                  <a:lnTo>
                    <a:pt x="48931" y="78289"/>
                  </a:lnTo>
                  <a:cubicBezTo>
                    <a:pt x="48931" y="76495"/>
                    <a:pt x="47463" y="75027"/>
                    <a:pt x="45669" y="75027"/>
                  </a:cubicBezTo>
                  <a:lnTo>
                    <a:pt x="42407" y="75027"/>
                  </a:lnTo>
                  <a:lnTo>
                    <a:pt x="42407" y="65241"/>
                  </a:lnTo>
                  <a:cubicBezTo>
                    <a:pt x="42407" y="32882"/>
                    <a:pt x="68764" y="6525"/>
                    <a:pt x="101123" y="6525"/>
                  </a:cubicBezTo>
                  <a:cubicBezTo>
                    <a:pt x="133514" y="6525"/>
                    <a:pt x="159838" y="32882"/>
                    <a:pt x="159838" y="65241"/>
                  </a:cubicBezTo>
                  <a:lnTo>
                    <a:pt x="159838" y="75027"/>
                  </a:lnTo>
                  <a:lnTo>
                    <a:pt x="156576" y="75027"/>
                  </a:lnTo>
                  <a:cubicBezTo>
                    <a:pt x="154782" y="75027"/>
                    <a:pt x="153314" y="76495"/>
                    <a:pt x="153314" y="78289"/>
                  </a:cubicBezTo>
                  <a:lnTo>
                    <a:pt x="153314" y="84813"/>
                  </a:lnTo>
                  <a:cubicBezTo>
                    <a:pt x="151520" y="84813"/>
                    <a:pt x="150052" y="86281"/>
                    <a:pt x="150052" y="88075"/>
                  </a:cubicBezTo>
                  <a:lnTo>
                    <a:pt x="150052" y="153314"/>
                  </a:lnTo>
                  <a:cubicBezTo>
                    <a:pt x="150052" y="155108"/>
                    <a:pt x="151520" y="156576"/>
                    <a:pt x="153314" y="156576"/>
                  </a:cubicBezTo>
                  <a:lnTo>
                    <a:pt x="176148" y="156576"/>
                  </a:lnTo>
                  <a:cubicBezTo>
                    <a:pt x="177942" y="156576"/>
                    <a:pt x="179410" y="155108"/>
                    <a:pt x="179410" y="153314"/>
                  </a:cubicBezTo>
                  <a:lnTo>
                    <a:pt x="179410" y="150052"/>
                  </a:lnTo>
                  <a:lnTo>
                    <a:pt x="190827" y="150052"/>
                  </a:lnTo>
                  <a:cubicBezTo>
                    <a:pt x="197123" y="150052"/>
                    <a:pt x="202244" y="144931"/>
                    <a:pt x="202244" y="138635"/>
                  </a:cubicBezTo>
                  <a:lnTo>
                    <a:pt x="202244" y="102754"/>
                  </a:lnTo>
                  <a:cubicBezTo>
                    <a:pt x="202244" y="96458"/>
                    <a:pt x="197123" y="91337"/>
                    <a:pt x="190827" y="91337"/>
                  </a:cubicBezTo>
                  <a:lnTo>
                    <a:pt x="179410" y="91337"/>
                  </a:lnTo>
                  <a:lnTo>
                    <a:pt x="179410" y="88075"/>
                  </a:lnTo>
                  <a:cubicBezTo>
                    <a:pt x="179410" y="86281"/>
                    <a:pt x="177942" y="84813"/>
                    <a:pt x="176148" y="84813"/>
                  </a:cubicBezTo>
                  <a:lnTo>
                    <a:pt x="172886" y="84813"/>
                  </a:lnTo>
                  <a:lnTo>
                    <a:pt x="172886" y="78289"/>
                  </a:lnTo>
                  <a:cubicBezTo>
                    <a:pt x="172886" y="76495"/>
                    <a:pt x="171418" y="75027"/>
                    <a:pt x="169624" y="75027"/>
                  </a:cubicBezTo>
                  <a:lnTo>
                    <a:pt x="166362" y="75027"/>
                  </a:lnTo>
                  <a:lnTo>
                    <a:pt x="166362" y="65241"/>
                  </a:lnTo>
                  <a:cubicBezTo>
                    <a:pt x="166362" y="29261"/>
                    <a:pt x="137102" y="1"/>
                    <a:pt x="1011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42"/>
          <p:cNvGrpSpPr/>
          <p:nvPr/>
        </p:nvGrpSpPr>
        <p:grpSpPr>
          <a:xfrm>
            <a:off x="900952" y="3779581"/>
            <a:ext cx="406492" cy="405730"/>
            <a:chOff x="5612441" y="3099739"/>
            <a:chExt cx="375477" cy="374774"/>
          </a:xfrm>
        </p:grpSpPr>
        <p:sp>
          <p:nvSpPr>
            <p:cNvPr id="1454" name="Google Shape;1454;p42"/>
            <p:cNvSpPr/>
            <p:nvPr/>
          </p:nvSpPr>
          <p:spPr>
            <a:xfrm>
              <a:off x="5648475" y="3327841"/>
              <a:ext cx="134144" cy="91388"/>
            </a:xfrm>
            <a:custGeom>
              <a:rect b="b" l="l" r="r" t="t"/>
              <a:pathLst>
                <a:path extrusionOk="0" h="2597" w="3812">
                  <a:moveTo>
                    <a:pt x="3430" y="358"/>
                  </a:moveTo>
                  <a:lnTo>
                    <a:pt x="3430" y="2263"/>
                  </a:lnTo>
                  <a:lnTo>
                    <a:pt x="334" y="2263"/>
                  </a:lnTo>
                  <a:lnTo>
                    <a:pt x="334" y="358"/>
                  </a:lnTo>
                  <a:close/>
                  <a:moveTo>
                    <a:pt x="191" y="0"/>
                  </a:moveTo>
                  <a:cubicBezTo>
                    <a:pt x="72" y="0"/>
                    <a:pt x="1" y="96"/>
                    <a:pt x="1" y="191"/>
                  </a:cubicBezTo>
                  <a:lnTo>
                    <a:pt x="1" y="2406"/>
                  </a:lnTo>
                  <a:cubicBezTo>
                    <a:pt x="1" y="2501"/>
                    <a:pt x="96" y="2596"/>
                    <a:pt x="191" y="2596"/>
                  </a:cubicBezTo>
                  <a:lnTo>
                    <a:pt x="3645" y="2596"/>
                  </a:lnTo>
                  <a:cubicBezTo>
                    <a:pt x="3740" y="2596"/>
                    <a:pt x="3811" y="2501"/>
                    <a:pt x="3811" y="2406"/>
                  </a:cubicBezTo>
                  <a:lnTo>
                    <a:pt x="3811" y="191"/>
                  </a:lnTo>
                  <a:cubicBezTo>
                    <a:pt x="3811" y="96"/>
                    <a:pt x="3740" y="0"/>
                    <a:pt x="3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55" name="Google Shape;1455;p42"/>
            <p:cNvSpPr/>
            <p:nvPr/>
          </p:nvSpPr>
          <p:spPr>
            <a:xfrm>
              <a:off x="5612441" y="3099739"/>
              <a:ext cx="375477" cy="374774"/>
            </a:xfrm>
            <a:custGeom>
              <a:rect b="b" l="l" r="r" t="t"/>
              <a:pathLst>
                <a:path extrusionOk="0" h="10650" w="10670">
                  <a:moveTo>
                    <a:pt x="5130" y="286"/>
                  </a:moveTo>
                  <a:cubicBezTo>
                    <a:pt x="5166" y="286"/>
                    <a:pt x="5203" y="287"/>
                    <a:pt x="5240" y="291"/>
                  </a:cubicBezTo>
                  <a:cubicBezTo>
                    <a:pt x="5764" y="315"/>
                    <a:pt x="6216" y="719"/>
                    <a:pt x="6336" y="1243"/>
                  </a:cubicBezTo>
                  <a:cubicBezTo>
                    <a:pt x="6336" y="1315"/>
                    <a:pt x="6359" y="1339"/>
                    <a:pt x="6431" y="1362"/>
                  </a:cubicBezTo>
                  <a:cubicBezTo>
                    <a:pt x="6455" y="1374"/>
                    <a:pt x="6472" y="1380"/>
                    <a:pt x="6493" y="1380"/>
                  </a:cubicBezTo>
                  <a:cubicBezTo>
                    <a:pt x="6514" y="1380"/>
                    <a:pt x="6538" y="1374"/>
                    <a:pt x="6574" y="1362"/>
                  </a:cubicBezTo>
                  <a:cubicBezTo>
                    <a:pt x="6638" y="1341"/>
                    <a:pt x="6717" y="1329"/>
                    <a:pt x="6797" y="1329"/>
                  </a:cubicBezTo>
                  <a:cubicBezTo>
                    <a:pt x="6895" y="1329"/>
                    <a:pt x="6995" y="1347"/>
                    <a:pt x="7074" y="1386"/>
                  </a:cubicBezTo>
                  <a:cubicBezTo>
                    <a:pt x="7217" y="1481"/>
                    <a:pt x="7336" y="1601"/>
                    <a:pt x="7383" y="1791"/>
                  </a:cubicBezTo>
                  <a:cubicBezTo>
                    <a:pt x="7407" y="1958"/>
                    <a:pt x="7383" y="2148"/>
                    <a:pt x="7288" y="2291"/>
                  </a:cubicBezTo>
                  <a:cubicBezTo>
                    <a:pt x="7193" y="2434"/>
                    <a:pt x="7026" y="2529"/>
                    <a:pt x="6859" y="2553"/>
                  </a:cubicBezTo>
                  <a:lnTo>
                    <a:pt x="6026" y="2553"/>
                  </a:lnTo>
                  <a:lnTo>
                    <a:pt x="6026" y="2196"/>
                  </a:lnTo>
                  <a:cubicBezTo>
                    <a:pt x="6026" y="2077"/>
                    <a:pt x="5955" y="1982"/>
                    <a:pt x="5859" y="1982"/>
                  </a:cubicBezTo>
                  <a:cubicBezTo>
                    <a:pt x="5764" y="1982"/>
                    <a:pt x="5669" y="2077"/>
                    <a:pt x="5669" y="2172"/>
                  </a:cubicBezTo>
                  <a:lnTo>
                    <a:pt x="5669" y="2529"/>
                  </a:lnTo>
                  <a:lnTo>
                    <a:pt x="5002" y="2529"/>
                  </a:lnTo>
                  <a:lnTo>
                    <a:pt x="5002" y="1481"/>
                  </a:lnTo>
                  <a:cubicBezTo>
                    <a:pt x="5002" y="1386"/>
                    <a:pt x="4907" y="1315"/>
                    <a:pt x="4811" y="1315"/>
                  </a:cubicBezTo>
                  <a:cubicBezTo>
                    <a:pt x="4716" y="1315"/>
                    <a:pt x="4645" y="1386"/>
                    <a:pt x="4645" y="1481"/>
                  </a:cubicBezTo>
                  <a:lnTo>
                    <a:pt x="4645" y="2529"/>
                  </a:lnTo>
                  <a:lnTo>
                    <a:pt x="3597" y="2529"/>
                  </a:lnTo>
                  <a:cubicBezTo>
                    <a:pt x="3383" y="2529"/>
                    <a:pt x="3216" y="2434"/>
                    <a:pt x="3049" y="2291"/>
                  </a:cubicBezTo>
                  <a:cubicBezTo>
                    <a:pt x="2930" y="2148"/>
                    <a:pt x="2882" y="1934"/>
                    <a:pt x="2906" y="1720"/>
                  </a:cubicBezTo>
                  <a:cubicBezTo>
                    <a:pt x="2930" y="1505"/>
                    <a:pt x="3049" y="1339"/>
                    <a:pt x="3240" y="1243"/>
                  </a:cubicBezTo>
                  <a:cubicBezTo>
                    <a:pt x="3334" y="1176"/>
                    <a:pt x="3443" y="1147"/>
                    <a:pt x="3554" y="1147"/>
                  </a:cubicBezTo>
                  <a:cubicBezTo>
                    <a:pt x="3640" y="1147"/>
                    <a:pt x="3728" y="1164"/>
                    <a:pt x="3811" y="1196"/>
                  </a:cubicBezTo>
                  <a:cubicBezTo>
                    <a:pt x="3821" y="1199"/>
                    <a:pt x="3831" y="1200"/>
                    <a:pt x="3841" y="1200"/>
                  </a:cubicBezTo>
                  <a:cubicBezTo>
                    <a:pt x="3907" y="1200"/>
                    <a:pt x="3981" y="1138"/>
                    <a:pt x="4002" y="1077"/>
                  </a:cubicBezTo>
                  <a:cubicBezTo>
                    <a:pt x="4179" y="588"/>
                    <a:pt x="4626" y="286"/>
                    <a:pt x="5130" y="286"/>
                  </a:cubicBezTo>
                  <a:close/>
                  <a:moveTo>
                    <a:pt x="9074" y="4434"/>
                  </a:moveTo>
                  <a:lnTo>
                    <a:pt x="9003" y="4601"/>
                  </a:lnTo>
                  <a:lnTo>
                    <a:pt x="8241" y="4601"/>
                  </a:lnTo>
                  <a:lnTo>
                    <a:pt x="8169" y="4434"/>
                  </a:lnTo>
                  <a:close/>
                  <a:moveTo>
                    <a:pt x="4811" y="6316"/>
                  </a:moveTo>
                  <a:cubicBezTo>
                    <a:pt x="4907" y="6316"/>
                    <a:pt x="5002" y="6387"/>
                    <a:pt x="5002" y="6482"/>
                  </a:cubicBezTo>
                  <a:lnTo>
                    <a:pt x="5002" y="9245"/>
                  </a:lnTo>
                  <a:lnTo>
                    <a:pt x="858" y="9245"/>
                  </a:lnTo>
                  <a:lnTo>
                    <a:pt x="858" y="6482"/>
                  </a:lnTo>
                  <a:cubicBezTo>
                    <a:pt x="858" y="6387"/>
                    <a:pt x="953" y="6316"/>
                    <a:pt x="1025" y="6316"/>
                  </a:cubicBezTo>
                  <a:close/>
                  <a:moveTo>
                    <a:pt x="3192" y="9578"/>
                  </a:moveTo>
                  <a:lnTo>
                    <a:pt x="3144" y="9769"/>
                  </a:lnTo>
                  <a:lnTo>
                    <a:pt x="2692" y="9769"/>
                  </a:lnTo>
                  <a:lnTo>
                    <a:pt x="2644" y="9578"/>
                  </a:lnTo>
                  <a:close/>
                  <a:moveTo>
                    <a:pt x="5502" y="9578"/>
                  </a:moveTo>
                  <a:lnTo>
                    <a:pt x="5502" y="10078"/>
                  </a:lnTo>
                  <a:cubicBezTo>
                    <a:pt x="5502" y="10174"/>
                    <a:pt x="5407" y="10269"/>
                    <a:pt x="5312" y="10269"/>
                  </a:cubicBezTo>
                  <a:lnTo>
                    <a:pt x="501" y="10269"/>
                  </a:lnTo>
                  <a:cubicBezTo>
                    <a:pt x="406" y="10269"/>
                    <a:pt x="310" y="10174"/>
                    <a:pt x="310" y="10078"/>
                  </a:cubicBezTo>
                  <a:lnTo>
                    <a:pt x="310" y="9578"/>
                  </a:lnTo>
                  <a:lnTo>
                    <a:pt x="2239" y="9578"/>
                  </a:lnTo>
                  <a:lnTo>
                    <a:pt x="2359" y="9959"/>
                  </a:lnTo>
                  <a:cubicBezTo>
                    <a:pt x="2406" y="10031"/>
                    <a:pt x="2454" y="10078"/>
                    <a:pt x="2525" y="10078"/>
                  </a:cubicBezTo>
                  <a:lnTo>
                    <a:pt x="3192" y="10078"/>
                  </a:lnTo>
                  <a:cubicBezTo>
                    <a:pt x="3263" y="10078"/>
                    <a:pt x="3359" y="10031"/>
                    <a:pt x="3359" y="9959"/>
                  </a:cubicBezTo>
                  <a:lnTo>
                    <a:pt x="3478" y="9578"/>
                  </a:lnTo>
                  <a:close/>
                  <a:moveTo>
                    <a:pt x="10027" y="4411"/>
                  </a:moveTo>
                  <a:cubicBezTo>
                    <a:pt x="10170" y="4411"/>
                    <a:pt x="10289" y="4530"/>
                    <a:pt x="10289" y="4673"/>
                  </a:cubicBezTo>
                  <a:lnTo>
                    <a:pt x="10289" y="10031"/>
                  </a:lnTo>
                  <a:lnTo>
                    <a:pt x="10313" y="10031"/>
                  </a:lnTo>
                  <a:cubicBezTo>
                    <a:pt x="10313" y="10174"/>
                    <a:pt x="10193" y="10293"/>
                    <a:pt x="10051" y="10293"/>
                  </a:cubicBezTo>
                  <a:lnTo>
                    <a:pt x="7145" y="10293"/>
                  </a:lnTo>
                  <a:cubicBezTo>
                    <a:pt x="6979" y="10293"/>
                    <a:pt x="6859" y="10174"/>
                    <a:pt x="6859" y="10031"/>
                  </a:cubicBezTo>
                  <a:lnTo>
                    <a:pt x="6859" y="4673"/>
                  </a:lnTo>
                  <a:cubicBezTo>
                    <a:pt x="6859" y="4530"/>
                    <a:pt x="6979" y="4411"/>
                    <a:pt x="7145" y="4411"/>
                  </a:cubicBezTo>
                  <a:lnTo>
                    <a:pt x="7788" y="4411"/>
                  </a:lnTo>
                  <a:lnTo>
                    <a:pt x="7907" y="4792"/>
                  </a:lnTo>
                  <a:cubicBezTo>
                    <a:pt x="7931" y="4839"/>
                    <a:pt x="8003" y="4911"/>
                    <a:pt x="8050" y="4911"/>
                  </a:cubicBezTo>
                  <a:lnTo>
                    <a:pt x="9098" y="4911"/>
                  </a:lnTo>
                  <a:cubicBezTo>
                    <a:pt x="9169" y="4911"/>
                    <a:pt x="9241" y="4839"/>
                    <a:pt x="9241" y="4792"/>
                  </a:cubicBezTo>
                  <a:lnTo>
                    <a:pt x="9360" y="4411"/>
                  </a:lnTo>
                  <a:close/>
                  <a:moveTo>
                    <a:pt x="5171" y="0"/>
                  </a:moveTo>
                  <a:cubicBezTo>
                    <a:pt x="4595" y="0"/>
                    <a:pt x="4057" y="327"/>
                    <a:pt x="3811" y="862"/>
                  </a:cubicBezTo>
                  <a:cubicBezTo>
                    <a:pt x="3748" y="853"/>
                    <a:pt x="3687" y="848"/>
                    <a:pt x="3627" y="848"/>
                  </a:cubicBezTo>
                  <a:cubicBezTo>
                    <a:pt x="3396" y="848"/>
                    <a:pt x="3191" y="920"/>
                    <a:pt x="3002" y="1053"/>
                  </a:cubicBezTo>
                  <a:cubicBezTo>
                    <a:pt x="2763" y="1243"/>
                    <a:pt x="2644" y="1505"/>
                    <a:pt x="2620" y="1815"/>
                  </a:cubicBezTo>
                  <a:cubicBezTo>
                    <a:pt x="2573" y="2101"/>
                    <a:pt x="2692" y="2363"/>
                    <a:pt x="2882" y="2577"/>
                  </a:cubicBezTo>
                  <a:cubicBezTo>
                    <a:pt x="3097" y="2791"/>
                    <a:pt x="3359" y="2910"/>
                    <a:pt x="3621" y="2910"/>
                  </a:cubicBezTo>
                  <a:lnTo>
                    <a:pt x="4669" y="2910"/>
                  </a:lnTo>
                  <a:lnTo>
                    <a:pt x="4669" y="3768"/>
                  </a:lnTo>
                  <a:lnTo>
                    <a:pt x="2930" y="3768"/>
                  </a:lnTo>
                  <a:cubicBezTo>
                    <a:pt x="2859" y="3768"/>
                    <a:pt x="2763" y="3863"/>
                    <a:pt x="2763" y="3958"/>
                  </a:cubicBezTo>
                  <a:lnTo>
                    <a:pt x="2763" y="6006"/>
                  </a:lnTo>
                  <a:lnTo>
                    <a:pt x="1025" y="6006"/>
                  </a:lnTo>
                  <a:cubicBezTo>
                    <a:pt x="739" y="6006"/>
                    <a:pt x="525" y="6244"/>
                    <a:pt x="525" y="6506"/>
                  </a:cubicBezTo>
                  <a:lnTo>
                    <a:pt x="525" y="9293"/>
                  </a:lnTo>
                  <a:lnTo>
                    <a:pt x="168" y="9293"/>
                  </a:lnTo>
                  <a:cubicBezTo>
                    <a:pt x="72" y="9293"/>
                    <a:pt x="1" y="9364"/>
                    <a:pt x="1" y="9459"/>
                  </a:cubicBezTo>
                  <a:lnTo>
                    <a:pt x="1" y="10150"/>
                  </a:lnTo>
                  <a:cubicBezTo>
                    <a:pt x="1" y="10436"/>
                    <a:pt x="215" y="10650"/>
                    <a:pt x="501" y="10650"/>
                  </a:cubicBezTo>
                  <a:lnTo>
                    <a:pt x="5359" y="10650"/>
                  </a:lnTo>
                  <a:cubicBezTo>
                    <a:pt x="5645" y="10650"/>
                    <a:pt x="5859" y="10412"/>
                    <a:pt x="5859" y="10150"/>
                  </a:cubicBezTo>
                  <a:lnTo>
                    <a:pt x="5859" y="9459"/>
                  </a:lnTo>
                  <a:cubicBezTo>
                    <a:pt x="5859" y="9364"/>
                    <a:pt x="5764" y="9293"/>
                    <a:pt x="5669" y="9293"/>
                  </a:cubicBezTo>
                  <a:lnTo>
                    <a:pt x="5359" y="9293"/>
                  </a:lnTo>
                  <a:lnTo>
                    <a:pt x="5359" y="6482"/>
                  </a:lnTo>
                  <a:cubicBezTo>
                    <a:pt x="5359" y="6197"/>
                    <a:pt x="5121" y="5982"/>
                    <a:pt x="4835" y="5982"/>
                  </a:cubicBezTo>
                  <a:lnTo>
                    <a:pt x="3121" y="5982"/>
                  </a:lnTo>
                  <a:lnTo>
                    <a:pt x="3121" y="4077"/>
                  </a:lnTo>
                  <a:lnTo>
                    <a:pt x="4835" y="4077"/>
                  </a:lnTo>
                  <a:cubicBezTo>
                    <a:pt x="4930" y="4077"/>
                    <a:pt x="5026" y="3982"/>
                    <a:pt x="5026" y="3887"/>
                  </a:cubicBezTo>
                  <a:lnTo>
                    <a:pt x="5026" y="2863"/>
                  </a:lnTo>
                  <a:lnTo>
                    <a:pt x="5693" y="2863"/>
                  </a:lnTo>
                  <a:lnTo>
                    <a:pt x="5693" y="3529"/>
                  </a:lnTo>
                  <a:cubicBezTo>
                    <a:pt x="5693" y="3625"/>
                    <a:pt x="5788" y="3720"/>
                    <a:pt x="5883" y="3720"/>
                  </a:cubicBezTo>
                  <a:lnTo>
                    <a:pt x="8479" y="3720"/>
                  </a:lnTo>
                  <a:lnTo>
                    <a:pt x="8479" y="4077"/>
                  </a:lnTo>
                  <a:lnTo>
                    <a:pt x="7145" y="4077"/>
                  </a:lnTo>
                  <a:cubicBezTo>
                    <a:pt x="6812" y="4077"/>
                    <a:pt x="6550" y="4339"/>
                    <a:pt x="6550" y="4673"/>
                  </a:cubicBezTo>
                  <a:lnTo>
                    <a:pt x="6550" y="10031"/>
                  </a:lnTo>
                  <a:cubicBezTo>
                    <a:pt x="6550" y="10364"/>
                    <a:pt x="6812" y="10626"/>
                    <a:pt x="7145" y="10626"/>
                  </a:cubicBezTo>
                  <a:lnTo>
                    <a:pt x="10051" y="10626"/>
                  </a:lnTo>
                  <a:cubicBezTo>
                    <a:pt x="10384" y="10626"/>
                    <a:pt x="10646" y="10364"/>
                    <a:pt x="10646" y="10031"/>
                  </a:cubicBezTo>
                  <a:lnTo>
                    <a:pt x="10646" y="4673"/>
                  </a:lnTo>
                  <a:cubicBezTo>
                    <a:pt x="10670" y="4339"/>
                    <a:pt x="10408" y="4077"/>
                    <a:pt x="10074" y="4077"/>
                  </a:cubicBezTo>
                  <a:lnTo>
                    <a:pt x="8812" y="4077"/>
                  </a:lnTo>
                  <a:lnTo>
                    <a:pt x="8812" y="3577"/>
                  </a:lnTo>
                  <a:cubicBezTo>
                    <a:pt x="8812" y="3482"/>
                    <a:pt x="8717" y="3387"/>
                    <a:pt x="8622" y="3387"/>
                  </a:cubicBezTo>
                  <a:lnTo>
                    <a:pt x="6026" y="3387"/>
                  </a:lnTo>
                  <a:lnTo>
                    <a:pt x="6026" y="2886"/>
                  </a:lnTo>
                  <a:lnTo>
                    <a:pt x="6931" y="2886"/>
                  </a:lnTo>
                  <a:cubicBezTo>
                    <a:pt x="7193" y="2839"/>
                    <a:pt x="7407" y="2744"/>
                    <a:pt x="7574" y="2529"/>
                  </a:cubicBezTo>
                  <a:cubicBezTo>
                    <a:pt x="7741" y="2315"/>
                    <a:pt x="7812" y="2053"/>
                    <a:pt x="7764" y="1815"/>
                  </a:cubicBezTo>
                  <a:cubicBezTo>
                    <a:pt x="7741" y="1553"/>
                    <a:pt x="7574" y="1339"/>
                    <a:pt x="7383" y="1196"/>
                  </a:cubicBezTo>
                  <a:cubicBezTo>
                    <a:pt x="7221" y="1069"/>
                    <a:pt x="7031" y="1011"/>
                    <a:pt x="6845" y="1011"/>
                  </a:cubicBezTo>
                  <a:cubicBezTo>
                    <a:pt x="6786" y="1011"/>
                    <a:pt x="6727" y="1017"/>
                    <a:pt x="6669" y="1029"/>
                  </a:cubicBezTo>
                  <a:cubicBezTo>
                    <a:pt x="6455" y="434"/>
                    <a:pt x="5907" y="29"/>
                    <a:pt x="5288" y="5"/>
                  </a:cubicBezTo>
                  <a:cubicBezTo>
                    <a:pt x="5249" y="2"/>
                    <a:pt x="5209" y="0"/>
                    <a:pt x="51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56" name="Google Shape;1456;p42"/>
            <p:cNvSpPr/>
            <p:nvPr/>
          </p:nvSpPr>
          <p:spPr>
            <a:xfrm>
              <a:off x="5897374" y="3443475"/>
              <a:ext cx="36070" cy="12633"/>
            </a:xfrm>
            <a:custGeom>
              <a:rect b="b" l="l" r="r" t="t"/>
              <a:pathLst>
                <a:path extrusionOk="0" h="359" w="1025">
                  <a:moveTo>
                    <a:pt x="168" y="1"/>
                  </a:moveTo>
                  <a:cubicBezTo>
                    <a:pt x="72" y="1"/>
                    <a:pt x="1" y="72"/>
                    <a:pt x="1" y="168"/>
                  </a:cubicBezTo>
                  <a:cubicBezTo>
                    <a:pt x="1" y="263"/>
                    <a:pt x="72" y="358"/>
                    <a:pt x="168" y="358"/>
                  </a:cubicBezTo>
                  <a:lnTo>
                    <a:pt x="858" y="358"/>
                  </a:lnTo>
                  <a:cubicBezTo>
                    <a:pt x="953" y="358"/>
                    <a:pt x="1025" y="263"/>
                    <a:pt x="1025" y="168"/>
                  </a:cubicBezTo>
                  <a:cubicBezTo>
                    <a:pt x="1025" y="72"/>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
        <p:nvSpPr>
          <p:cNvPr id="1457" name="Google Shape;1457;p42"/>
          <p:cNvSpPr txBox="1"/>
          <p:nvPr>
            <p:ph idx="1" type="subTitle"/>
          </p:nvPr>
        </p:nvSpPr>
        <p:spPr>
          <a:xfrm>
            <a:off x="1627825" y="1648425"/>
            <a:ext cx="4544400" cy="57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endParaRPr/>
          </a:p>
        </p:txBody>
      </p:sp>
      <p:sp>
        <p:nvSpPr>
          <p:cNvPr id="1458" name="Google Shape;1458;p42"/>
          <p:cNvSpPr txBox="1"/>
          <p:nvPr>
            <p:ph idx="2" type="subTitle"/>
          </p:nvPr>
        </p:nvSpPr>
        <p:spPr>
          <a:xfrm>
            <a:off x="1627825" y="1233575"/>
            <a:ext cx="4544400" cy="41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a:t>
            </a:r>
            <a:r>
              <a:rPr lang="en"/>
              <a:t>pplication modernization </a:t>
            </a:r>
            <a:endParaRPr/>
          </a:p>
        </p:txBody>
      </p:sp>
      <p:sp>
        <p:nvSpPr>
          <p:cNvPr id="1459" name="Google Shape;1459;p42"/>
          <p:cNvSpPr txBox="1"/>
          <p:nvPr>
            <p:ph idx="3" type="subTitle"/>
          </p:nvPr>
        </p:nvSpPr>
        <p:spPr>
          <a:xfrm>
            <a:off x="2835950" y="2776525"/>
            <a:ext cx="4544100" cy="579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Venus has a beautiful name and is the second planet from the Sun. It’s terribly hot</a:t>
            </a:r>
            <a:endParaRPr/>
          </a:p>
        </p:txBody>
      </p:sp>
      <p:sp>
        <p:nvSpPr>
          <p:cNvPr id="1460" name="Google Shape;1460;p42"/>
          <p:cNvSpPr txBox="1"/>
          <p:nvPr>
            <p:ph idx="4" type="subTitle"/>
          </p:nvPr>
        </p:nvSpPr>
        <p:spPr>
          <a:xfrm>
            <a:off x="2836105" y="2361675"/>
            <a:ext cx="4544100" cy="41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U</a:t>
            </a:r>
            <a:r>
              <a:rPr lang="en"/>
              <a:t>sing a good UI and UX design</a:t>
            </a:r>
            <a:endParaRPr/>
          </a:p>
        </p:txBody>
      </p:sp>
      <p:sp>
        <p:nvSpPr>
          <p:cNvPr id="1461" name="Google Shape;1461;p42"/>
          <p:cNvSpPr txBox="1"/>
          <p:nvPr>
            <p:ph idx="5" type="subTitle"/>
          </p:nvPr>
        </p:nvSpPr>
        <p:spPr>
          <a:xfrm>
            <a:off x="1627825" y="3900450"/>
            <a:ext cx="4544400" cy="57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Jupiter is a gas giant and the biggest planet in the Solar System. It's the fourth-brightest object</a:t>
            </a:r>
            <a:endParaRPr/>
          </a:p>
        </p:txBody>
      </p:sp>
      <p:sp>
        <p:nvSpPr>
          <p:cNvPr id="1462" name="Google Shape;1462;p42"/>
          <p:cNvSpPr txBox="1"/>
          <p:nvPr>
            <p:ph idx="6" type="subTitle"/>
          </p:nvPr>
        </p:nvSpPr>
        <p:spPr>
          <a:xfrm>
            <a:off x="1627825" y="3485600"/>
            <a:ext cx="4544400" cy="41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End-user base-behavior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6" name="Shape 1466"/>
        <p:cNvGrpSpPr/>
        <p:nvPr/>
      </p:nvGrpSpPr>
      <p:grpSpPr>
        <a:xfrm>
          <a:off x="0" y="0"/>
          <a:ext cx="0" cy="0"/>
          <a:chOff x="0" y="0"/>
          <a:chExt cx="0" cy="0"/>
        </a:xfrm>
      </p:grpSpPr>
      <p:sp>
        <p:nvSpPr>
          <p:cNvPr id="1467" name="Google Shape;1467;p43"/>
          <p:cNvSpPr txBox="1"/>
          <p:nvPr>
            <p:ph type="title"/>
          </p:nvPr>
        </p:nvSpPr>
        <p:spPr>
          <a:xfrm>
            <a:off x="1345350" y="3148875"/>
            <a:ext cx="4563900" cy="53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—Someone famous</a:t>
            </a:r>
            <a:endParaRPr/>
          </a:p>
        </p:txBody>
      </p:sp>
      <p:sp>
        <p:nvSpPr>
          <p:cNvPr id="1468" name="Google Shape;1468;p43"/>
          <p:cNvSpPr txBox="1"/>
          <p:nvPr>
            <p:ph idx="1" type="subTitle"/>
          </p:nvPr>
        </p:nvSpPr>
        <p:spPr>
          <a:xfrm>
            <a:off x="1345350" y="1408575"/>
            <a:ext cx="6453300" cy="174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2" name="Shape 1472"/>
        <p:cNvGrpSpPr/>
        <p:nvPr/>
      </p:nvGrpSpPr>
      <p:grpSpPr>
        <a:xfrm>
          <a:off x="0" y="0"/>
          <a:ext cx="0" cy="0"/>
          <a:chOff x="0" y="0"/>
          <a:chExt cx="0" cy="0"/>
        </a:xfrm>
      </p:grpSpPr>
      <p:sp>
        <p:nvSpPr>
          <p:cNvPr id="1473" name="Google Shape;1473;p4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Timeline of </a:t>
            </a:r>
            <a:r>
              <a:rPr lang="en"/>
              <a:t>UI and UX Modernization</a:t>
            </a:r>
            <a:endParaRPr/>
          </a:p>
        </p:txBody>
      </p:sp>
      <p:sp>
        <p:nvSpPr>
          <p:cNvPr id="1474" name="Google Shape;1474;p44"/>
          <p:cNvSpPr txBox="1"/>
          <p:nvPr/>
        </p:nvSpPr>
        <p:spPr>
          <a:xfrm>
            <a:off x="783025" y="2704450"/>
            <a:ext cx="1821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Poppins SemiBold"/>
                <a:ea typeface="Poppins SemiBold"/>
                <a:cs typeface="Poppins SemiBold"/>
                <a:sym typeface="Poppins SemiBold"/>
              </a:rPr>
              <a:t>2015</a:t>
            </a:r>
            <a:endParaRPr sz="2000">
              <a:solidFill>
                <a:schemeClr val="lt2"/>
              </a:solidFill>
              <a:latin typeface="Poppins SemiBold"/>
              <a:ea typeface="Poppins SemiBold"/>
              <a:cs typeface="Poppins SemiBold"/>
              <a:sym typeface="Poppins SemiBold"/>
            </a:endParaRPr>
          </a:p>
        </p:txBody>
      </p:sp>
      <p:sp>
        <p:nvSpPr>
          <p:cNvPr id="1475" name="Google Shape;1475;p44"/>
          <p:cNvSpPr txBox="1"/>
          <p:nvPr/>
        </p:nvSpPr>
        <p:spPr>
          <a:xfrm>
            <a:off x="2702025" y="2704450"/>
            <a:ext cx="1821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Poppins SemiBold"/>
                <a:ea typeface="Poppins SemiBold"/>
                <a:cs typeface="Poppins SemiBold"/>
                <a:sym typeface="Poppins SemiBold"/>
              </a:rPr>
              <a:t>2017</a:t>
            </a:r>
            <a:endParaRPr sz="2000">
              <a:solidFill>
                <a:schemeClr val="lt2"/>
              </a:solidFill>
              <a:latin typeface="Poppins SemiBold"/>
              <a:ea typeface="Poppins SemiBold"/>
              <a:cs typeface="Poppins SemiBold"/>
              <a:sym typeface="Poppins SemiBold"/>
            </a:endParaRPr>
          </a:p>
        </p:txBody>
      </p:sp>
      <p:sp>
        <p:nvSpPr>
          <p:cNvPr id="1476" name="Google Shape;1476;p44"/>
          <p:cNvSpPr txBox="1"/>
          <p:nvPr/>
        </p:nvSpPr>
        <p:spPr>
          <a:xfrm>
            <a:off x="4621025" y="2704450"/>
            <a:ext cx="1821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Poppins SemiBold"/>
                <a:ea typeface="Poppins SemiBold"/>
                <a:cs typeface="Poppins SemiBold"/>
                <a:sym typeface="Poppins SemiBold"/>
              </a:rPr>
              <a:t>2020</a:t>
            </a:r>
            <a:endParaRPr sz="2000">
              <a:solidFill>
                <a:schemeClr val="lt2"/>
              </a:solidFill>
              <a:latin typeface="Poppins SemiBold"/>
              <a:ea typeface="Poppins SemiBold"/>
              <a:cs typeface="Poppins SemiBold"/>
              <a:sym typeface="Poppins SemiBold"/>
            </a:endParaRPr>
          </a:p>
        </p:txBody>
      </p:sp>
      <p:sp>
        <p:nvSpPr>
          <p:cNvPr id="1477" name="Google Shape;1477;p44"/>
          <p:cNvSpPr txBox="1"/>
          <p:nvPr/>
        </p:nvSpPr>
        <p:spPr>
          <a:xfrm>
            <a:off x="6540013" y="2704450"/>
            <a:ext cx="1821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Poppins SemiBold"/>
                <a:ea typeface="Poppins SemiBold"/>
                <a:cs typeface="Poppins SemiBold"/>
                <a:sym typeface="Poppins SemiBold"/>
              </a:rPr>
              <a:t>2022</a:t>
            </a:r>
            <a:endParaRPr sz="2000">
              <a:solidFill>
                <a:schemeClr val="lt2"/>
              </a:solidFill>
              <a:latin typeface="Poppins SemiBold"/>
              <a:ea typeface="Poppins SemiBold"/>
              <a:cs typeface="Poppins SemiBold"/>
              <a:sym typeface="Poppins SemiBold"/>
            </a:endParaRPr>
          </a:p>
        </p:txBody>
      </p:sp>
      <p:sp>
        <p:nvSpPr>
          <p:cNvPr id="1478" name="Google Shape;1478;p44"/>
          <p:cNvSpPr txBox="1"/>
          <p:nvPr/>
        </p:nvSpPr>
        <p:spPr>
          <a:xfrm>
            <a:off x="783025" y="3166150"/>
            <a:ext cx="1821000" cy="5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2"/>
                </a:solidFill>
                <a:latin typeface="Mulish Medium"/>
                <a:ea typeface="Mulish Medium"/>
                <a:cs typeface="Mulish Medium"/>
                <a:sym typeface="Mulish Medium"/>
              </a:rPr>
              <a:t>Venus is the second planet from the Sun</a:t>
            </a:r>
            <a:endParaRPr>
              <a:solidFill>
                <a:schemeClr val="dk2"/>
              </a:solidFill>
              <a:latin typeface="Mulish Medium"/>
              <a:ea typeface="Mulish Medium"/>
              <a:cs typeface="Mulish Medium"/>
              <a:sym typeface="Mulish Medium"/>
            </a:endParaRPr>
          </a:p>
        </p:txBody>
      </p:sp>
      <p:sp>
        <p:nvSpPr>
          <p:cNvPr id="1479" name="Google Shape;1479;p44"/>
          <p:cNvSpPr txBox="1"/>
          <p:nvPr/>
        </p:nvSpPr>
        <p:spPr>
          <a:xfrm>
            <a:off x="2702025" y="3166150"/>
            <a:ext cx="1821000" cy="5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2"/>
                </a:solidFill>
                <a:latin typeface="Mulish Medium"/>
                <a:ea typeface="Mulish Medium"/>
                <a:cs typeface="Mulish Medium"/>
                <a:sym typeface="Mulish Medium"/>
              </a:rPr>
              <a:t>Jupiter is the biggest planet of all</a:t>
            </a:r>
            <a:endParaRPr>
              <a:solidFill>
                <a:schemeClr val="dk2"/>
              </a:solidFill>
              <a:latin typeface="Mulish Medium"/>
              <a:ea typeface="Mulish Medium"/>
              <a:cs typeface="Mulish Medium"/>
              <a:sym typeface="Mulish Medium"/>
            </a:endParaRPr>
          </a:p>
        </p:txBody>
      </p:sp>
      <p:sp>
        <p:nvSpPr>
          <p:cNvPr id="1480" name="Google Shape;1480;p44"/>
          <p:cNvSpPr txBox="1"/>
          <p:nvPr/>
        </p:nvSpPr>
        <p:spPr>
          <a:xfrm>
            <a:off x="4621025" y="3166150"/>
            <a:ext cx="1821000" cy="5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2"/>
                </a:solidFill>
                <a:latin typeface="Mulish Medium"/>
                <a:ea typeface="Mulish Medium"/>
                <a:cs typeface="Mulish Medium"/>
                <a:sym typeface="Mulish Medium"/>
              </a:rPr>
              <a:t>Mars is actually a very cold place</a:t>
            </a:r>
            <a:endParaRPr>
              <a:solidFill>
                <a:schemeClr val="dk2"/>
              </a:solidFill>
              <a:latin typeface="Mulish Medium"/>
              <a:ea typeface="Mulish Medium"/>
              <a:cs typeface="Mulish Medium"/>
              <a:sym typeface="Mulish Medium"/>
            </a:endParaRPr>
          </a:p>
        </p:txBody>
      </p:sp>
      <p:sp>
        <p:nvSpPr>
          <p:cNvPr id="1481" name="Google Shape;1481;p44"/>
          <p:cNvSpPr txBox="1"/>
          <p:nvPr/>
        </p:nvSpPr>
        <p:spPr>
          <a:xfrm>
            <a:off x="6540013" y="3166150"/>
            <a:ext cx="1821000" cy="5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2"/>
                </a:solidFill>
                <a:latin typeface="Mulish Medium"/>
                <a:ea typeface="Mulish Medium"/>
                <a:cs typeface="Mulish Medium"/>
                <a:sym typeface="Mulish Medium"/>
              </a:rPr>
              <a:t>Neptune is the farthest planet</a:t>
            </a:r>
            <a:endParaRPr>
              <a:solidFill>
                <a:schemeClr val="dk2"/>
              </a:solidFill>
              <a:latin typeface="Mulish Medium"/>
              <a:ea typeface="Mulish Medium"/>
              <a:cs typeface="Mulish Medium"/>
              <a:sym typeface="Mulish Medium"/>
            </a:endParaRPr>
          </a:p>
        </p:txBody>
      </p:sp>
      <p:sp>
        <p:nvSpPr>
          <p:cNvPr id="1482" name="Google Shape;1482;p44"/>
          <p:cNvSpPr/>
          <p:nvPr/>
        </p:nvSpPr>
        <p:spPr>
          <a:xfrm>
            <a:off x="1304421" y="1778108"/>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4"/>
          <p:cNvSpPr/>
          <p:nvPr/>
        </p:nvSpPr>
        <p:spPr>
          <a:xfrm>
            <a:off x="3223421" y="1778108"/>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4"/>
          <p:cNvSpPr/>
          <p:nvPr/>
        </p:nvSpPr>
        <p:spPr>
          <a:xfrm>
            <a:off x="5142421" y="1778108"/>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4"/>
          <p:cNvSpPr/>
          <p:nvPr/>
        </p:nvSpPr>
        <p:spPr>
          <a:xfrm>
            <a:off x="7061421" y="1778108"/>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 name="Google Shape;1486;p44"/>
          <p:cNvGrpSpPr/>
          <p:nvPr/>
        </p:nvGrpSpPr>
        <p:grpSpPr>
          <a:xfrm>
            <a:off x="5345578" y="1963479"/>
            <a:ext cx="371895" cy="407451"/>
            <a:chOff x="8073770" y="3704937"/>
            <a:chExt cx="341941" cy="374633"/>
          </a:xfrm>
        </p:grpSpPr>
        <p:sp>
          <p:nvSpPr>
            <p:cNvPr id="1487" name="Google Shape;1487;p44"/>
            <p:cNvSpPr/>
            <p:nvPr/>
          </p:nvSpPr>
          <p:spPr>
            <a:xfrm>
              <a:off x="8263162" y="3863327"/>
              <a:ext cx="132420" cy="216243"/>
            </a:xfrm>
            <a:custGeom>
              <a:rect b="b" l="l" r="r" t="t"/>
              <a:pathLst>
                <a:path extrusionOk="0" h="6145" w="3763">
                  <a:moveTo>
                    <a:pt x="1191" y="358"/>
                  </a:moveTo>
                  <a:cubicBezTo>
                    <a:pt x="1286" y="358"/>
                    <a:pt x="1381" y="453"/>
                    <a:pt x="1381" y="525"/>
                  </a:cubicBezTo>
                  <a:lnTo>
                    <a:pt x="1381" y="2763"/>
                  </a:lnTo>
                  <a:cubicBezTo>
                    <a:pt x="1381" y="2859"/>
                    <a:pt x="1477" y="2954"/>
                    <a:pt x="1548" y="2954"/>
                  </a:cubicBezTo>
                  <a:cubicBezTo>
                    <a:pt x="1643" y="2954"/>
                    <a:pt x="1739" y="2859"/>
                    <a:pt x="1739" y="2763"/>
                  </a:cubicBezTo>
                  <a:lnTo>
                    <a:pt x="1739" y="1906"/>
                  </a:lnTo>
                  <a:cubicBezTo>
                    <a:pt x="1739" y="1811"/>
                    <a:pt x="1834" y="1715"/>
                    <a:pt x="1905" y="1715"/>
                  </a:cubicBezTo>
                  <a:cubicBezTo>
                    <a:pt x="2001" y="1715"/>
                    <a:pt x="2096" y="1811"/>
                    <a:pt x="2096" y="1906"/>
                  </a:cubicBezTo>
                  <a:lnTo>
                    <a:pt x="2096" y="2763"/>
                  </a:lnTo>
                  <a:cubicBezTo>
                    <a:pt x="2096" y="2859"/>
                    <a:pt x="2191" y="2954"/>
                    <a:pt x="2262" y="2954"/>
                  </a:cubicBezTo>
                  <a:cubicBezTo>
                    <a:pt x="2358" y="2954"/>
                    <a:pt x="2453" y="2859"/>
                    <a:pt x="2453" y="2763"/>
                  </a:cubicBezTo>
                  <a:lnTo>
                    <a:pt x="2453" y="1906"/>
                  </a:lnTo>
                  <a:cubicBezTo>
                    <a:pt x="2453" y="1811"/>
                    <a:pt x="2548" y="1715"/>
                    <a:pt x="2620" y="1715"/>
                  </a:cubicBezTo>
                  <a:cubicBezTo>
                    <a:pt x="2715" y="1715"/>
                    <a:pt x="2810" y="1811"/>
                    <a:pt x="2810" y="1906"/>
                  </a:cubicBezTo>
                  <a:lnTo>
                    <a:pt x="2810" y="2763"/>
                  </a:lnTo>
                  <a:cubicBezTo>
                    <a:pt x="2810" y="2859"/>
                    <a:pt x="2905" y="2954"/>
                    <a:pt x="2977" y="2954"/>
                  </a:cubicBezTo>
                  <a:cubicBezTo>
                    <a:pt x="3072" y="2954"/>
                    <a:pt x="3167" y="2859"/>
                    <a:pt x="3167" y="2763"/>
                  </a:cubicBezTo>
                  <a:lnTo>
                    <a:pt x="3167" y="2263"/>
                  </a:lnTo>
                  <a:cubicBezTo>
                    <a:pt x="3167" y="2168"/>
                    <a:pt x="3263" y="2073"/>
                    <a:pt x="3334" y="2073"/>
                  </a:cubicBezTo>
                  <a:cubicBezTo>
                    <a:pt x="3429" y="2073"/>
                    <a:pt x="3525" y="2168"/>
                    <a:pt x="3525" y="2263"/>
                  </a:cubicBezTo>
                  <a:lnTo>
                    <a:pt x="3525" y="4216"/>
                  </a:lnTo>
                  <a:lnTo>
                    <a:pt x="3406" y="4216"/>
                  </a:lnTo>
                  <a:lnTo>
                    <a:pt x="2929" y="4883"/>
                  </a:lnTo>
                  <a:cubicBezTo>
                    <a:pt x="2905" y="4907"/>
                    <a:pt x="2905" y="4930"/>
                    <a:pt x="2905" y="4978"/>
                  </a:cubicBezTo>
                  <a:lnTo>
                    <a:pt x="2905" y="5335"/>
                  </a:lnTo>
                  <a:lnTo>
                    <a:pt x="1000" y="5335"/>
                  </a:lnTo>
                  <a:lnTo>
                    <a:pt x="1000" y="4978"/>
                  </a:lnTo>
                  <a:cubicBezTo>
                    <a:pt x="1000" y="4907"/>
                    <a:pt x="953" y="4883"/>
                    <a:pt x="929" y="4859"/>
                  </a:cubicBezTo>
                  <a:lnTo>
                    <a:pt x="310" y="4216"/>
                  </a:lnTo>
                  <a:lnTo>
                    <a:pt x="310" y="2406"/>
                  </a:lnTo>
                  <a:cubicBezTo>
                    <a:pt x="310" y="2311"/>
                    <a:pt x="381" y="2239"/>
                    <a:pt x="476" y="2239"/>
                  </a:cubicBezTo>
                  <a:cubicBezTo>
                    <a:pt x="572" y="2239"/>
                    <a:pt x="667" y="2311"/>
                    <a:pt x="667" y="2406"/>
                  </a:cubicBezTo>
                  <a:lnTo>
                    <a:pt x="667" y="3454"/>
                  </a:lnTo>
                  <a:cubicBezTo>
                    <a:pt x="667" y="3549"/>
                    <a:pt x="738" y="3621"/>
                    <a:pt x="834" y="3621"/>
                  </a:cubicBezTo>
                  <a:cubicBezTo>
                    <a:pt x="929" y="3621"/>
                    <a:pt x="1024" y="3549"/>
                    <a:pt x="1024" y="3454"/>
                  </a:cubicBezTo>
                  <a:lnTo>
                    <a:pt x="1024" y="525"/>
                  </a:lnTo>
                  <a:cubicBezTo>
                    <a:pt x="1024" y="453"/>
                    <a:pt x="1119" y="358"/>
                    <a:pt x="1191" y="358"/>
                  </a:cubicBezTo>
                  <a:close/>
                  <a:moveTo>
                    <a:pt x="3263" y="5645"/>
                  </a:moveTo>
                  <a:lnTo>
                    <a:pt x="3263" y="5835"/>
                  </a:lnTo>
                  <a:lnTo>
                    <a:pt x="667" y="5835"/>
                  </a:lnTo>
                  <a:lnTo>
                    <a:pt x="667" y="5645"/>
                  </a:lnTo>
                  <a:close/>
                  <a:moveTo>
                    <a:pt x="1191" y="1"/>
                  </a:moveTo>
                  <a:cubicBezTo>
                    <a:pt x="905" y="1"/>
                    <a:pt x="691" y="239"/>
                    <a:pt x="691" y="501"/>
                  </a:cubicBezTo>
                  <a:lnTo>
                    <a:pt x="691" y="1906"/>
                  </a:lnTo>
                  <a:cubicBezTo>
                    <a:pt x="641" y="1881"/>
                    <a:pt x="585" y="1871"/>
                    <a:pt x="528" y="1871"/>
                  </a:cubicBezTo>
                  <a:cubicBezTo>
                    <a:pt x="421" y="1871"/>
                    <a:pt x="308" y="1907"/>
                    <a:pt x="214" y="1954"/>
                  </a:cubicBezTo>
                  <a:cubicBezTo>
                    <a:pt x="72" y="2049"/>
                    <a:pt x="0" y="2239"/>
                    <a:pt x="0" y="2382"/>
                  </a:cubicBezTo>
                  <a:lnTo>
                    <a:pt x="0" y="4287"/>
                  </a:lnTo>
                  <a:cubicBezTo>
                    <a:pt x="0" y="4335"/>
                    <a:pt x="24" y="4359"/>
                    <a:pt x="72" y="4406"/>
                  </a:cubicBezTo>
                  <a:lnTo>
                    <a:pt x="691" y="5026"/>
                  </a:lnTo>
                  <a:lnTo>
                    <a:pt x="691" y="5288"/>
                  </a:lnTo>
                  <a:lnTo>
                    <a:pt x="500" y="5288"/>
                  </a:lnTo>
                  <a:cubicBezTo>
                    <a:pt x="429" y="5288"/>
                    <a:pt x="334" y="5383"/>
                    <a:pt x="334" y="5478"/>
                  </a:cubicBezTo>
                  <a:lnTo>
                    <a:pt x="334" y="5978"/>
                  </a:lnTo>
                  <a:cubicBezTo>
                    <a:pt x="334" y="6073"/>
                    <a:pt x="429" y="6145"/>
                    <a:pt x="500" y="6145"/>
                  </a:cubicBezTo>
                  <a:lnTo>
                    <a:pt x="3429" y="6145"/>
                  </a:lnTo>
                  <a:cubicBezTo>
                    <a:pt x="3525" y="6145"/>
                    <a:pt x="3596" y="6073"/>
                    <a:pt x="3596" y="5978"/>
                  </a:cubicBezTo>
                  <a:lnTo>
                    <a:pt x="3596" y="5478"/>
                  </a:lnTo>
                  <a:cubicBezTo>
                    <a:pt x="3596" y="5383"/>
                    <a:pt x="3525" y="5288"/>
                    <a:pt x="3429" y="5288"/>
                  </a:cubicBezTo>
                  <a:lnTo>
                    <a:pt x="3263" y="5288"/>
                  </a:lnTo>
                  <a:lnTo>
                    <a:pt x="3263" y="5002"/>
                  </a:lnTo>
                  <a:lnTo>
                    <a:pt x="3739" y="4335"/>
                  </a:lnTo>
                  <a:cubicBezTo>
                    <a:pt x="3763" y="4311"/>
                    <a:pt x="3763" y="4287"/>
                    <a:pt x="3763" y="4240"/>
                  </a:cubicBezTo>
                  <a:lnTo>
                    <a:pt x="3763" y="2192"/>
                  </a:lnTo>
                  <a:cubicBezTo>
                    <a:pt x="3763" y="1930"/>
                    <a:pt x="3525" y="1692"/>
                    <a:pt x="3263" y="1692"/>
                  </a:cubicBezTo>
                  <a:cubicBezTo>
                    <a:pt x="3191" y="1692"/>
                    <a:pt x="3144" y="1692"/>
                    <a:pt x="3072" y="1715"/>
                  </a:cubicBezTo>
                  <a:cubicBezTo>
                    <a:pt x="3025" y="1549"/>
                    <a:pt x="2905" y="1430"/>
                    <a:pt x="2715" y="1358"/>
                  </a:cubicBezTo>
                  <a:cubicBezTo>
                    <a:pt x="2666" y="1346"/>
                    <a:pt x="2618" y="1340"/>
                    <a:pt x="2572" y="1340"/>
                  </a:cubicBezTo>
                  <a:cubicBezTo>
                    <a:pt x="2440" y="1340"/>
                    <a:pt x="2321" y="1389"/>
                    <a:pt x="2215" y="1477"/>
                  </a:cubicBezTo>
                  <a:cubicBezTo>
                    <a:pt x="2109" y="1402"/>
                    <a:pt x="2004" y="1355"/>
                    <a:pt x="1892" y="1355"/>
                  </a:cubicBezTo>
                  <a:cubicBezTo>
                    <a:pt x="1828" y="1355"/>
                    <a:pt x="1761" y="1371"/>
                    <a:pt x="1691" y="1406"/>
                  </a:cubicBezTo>
                  <a:lnTo>
                    <a:pt x="1691" y="501"/>
                  </a:lnTo>
                  <a:cubicBezTo>
                    <a:pt x="1691" y="215"/>
                    <a:pt x="1453"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88" name="Google Shape;1488;p44"/>
            <p:cNvSpPr/>
            <p:nvPr/>
          </p:nvSpPr>
          <p:spPr>
            <a:xfrm>
              <a:off x="8073770" y="3772009"/>
              <a:ext cx="170144" cy="289966"/>
            </a:xfrm>
            <a:custGeom>
              <a:rect b="b" l="l" r="r" t="t"/>
              <a:pathLst>
                <a:path extrusionOk="0" h="8240" w="4835">
                  <a:moveTo>
                    <a:pt x="3048" y="333"/>
                  </a:moveTo>
                  <a:lnTo>
                    <a:pt x="2977" y="500"/>
                  </a:lnTo>
                  <a:lnTo>
                    <a:pt x="1858" y="500"/>
                  </a:lnTo>
                  <a:lnTo>
                    <a:pt x="1786" y="333"/>
                  </a:lnTo>
                  <a:close/>
                  <a:moveTo>
                    <a:pt x="4168" y="333"/>
                  </a:moveTo>
                  <a:cubicBezTo>
                    <a:pt x="4310" y="333"/>
                    <a:pt x="4430" y="453"/>
                    <a:pt x="4430" y="595"/>
                  </a:cubicBezTo>
                  <a:lnTo>
                    <a:pt x="4430" y="7644"/>
                  </a:lnTo>
                  <a:lnTo>
                    <a:pt x="4501" y="7644"/>
                  </a:lnTo>
                  <a:cubicBezTo>
                    <a:pt x="4501" y="7811"/>
                    <a:pt x="4382" y="7930"/>
                    <a:pt x="4239" y="7930"/>
                  </a:cubicBezTo>
                  <a:lnTo>
                    <a:pt x="595" y="7930"/>
                  </a:lnTo>
                  <a:cubicBezTo>
                    <a:pt x="453" y="7930"/>
                    <a:pt x="333" y="7811"/>
                    <a:pt x="333" y="7644"/>
                  </a:cubicBezTo>
                  <a:lnTo>
                    <a:pt x="333" y="595"/>
                  </a:lnTo>
                  <a:cubicBezTo>
                    <a:pt x="333" y="453"/>
                    <a:pt x="453" y="333"/>
                    <a:pt x="595" y="333"/>
                  </a:cubicBezTo>
                  <a:lnTo>
                    <a:pt x="1429" y="333"/>
                  </a:lnTo>
                  <a:lnTo>
                    <a:pt x="1548" y="714"/>
                  </a:lnTo>
                  <a:cubicBezTo>
                    <a:pt x="1572" y="786"/>
                    <a:pt x="1643" y="834"/>
                    <a:pt x="1691" y="834"/>
                  </a:cubicBezTo>
                  <a:lnTo>
                    <a:pt x="3072" y="834"/>
                  </a:lnTo>
                  <a:cubicBezTo>
                    <a:pt x="3120" y="834"/>
                    <a:pt x="3215" y="786"/>
                    <a:pt x="3215" y="714"/>
                  </a:cubicBezTo>
                  <a:lnTo>
                    <a:pt x="3334" y="333"/>
                  </a:lnTo>
                  <a:close/>
                  <a:moveTo>
                    <a:pt x="595" y="0"/>
                  </a:moveTo>
                  <a:cubicBezTo>
                    <a:pt x="262" y="0"/>
                    <a:pt x="0" y="262"/>
                    <a:pt x="0" y="595"/>
                  </a:cubicBezTo>
                  <a:lnTo>
                    <a:pt x="0" y="7644"/>
                  </a:lnTo>
                  <a:cubicBezTo>
                    <a:pt x="0" y="7978"/>
                    <a:pt x="262" y="8240"/>
                    <a:pt x="595" y="8240"/>
                  </a:cubicBezTo>
                  <a:lnTo>
                    <a:pt x="4239" y="8240"/>
                  </a:lnTo>
                  <a:cubicBezTo>
                    <a:pt x="4549" y="8240"/>
                    <a:pt x="4834" y="7978"/>
                    <a:pt x="4834" y="7644"/>
                  </a:cubicBezTo>
                  <a:lnTo>
                    <a:pt x="4834" y="595"/>
                  </a:lnTo>
                  <a:cubicBezTo>
                    <a:pt x="4834" y="262"/>
                    <a:pt x="4549" y="0"/>
                    <a:pt x="4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89" name="Google Shape;1489;p44"/>
            <p:cNvSpPr/>
            <p:nvPr/>
          </p:nvSpPr>
          <p:spPr>
            <a:xfrm>
              <a:off x="8133241" y="4032626"/>
              <a:ext cx="49477" cy="12598"/>
            </a:xfrm>
            <a:custGeom>
              <a:rect b="b" l="l" r="r" t="t"/>
              <a:pathLst>
                <a:path extrusionOk="0" h="358" w="1406">
                  <a:moveTo>
                    <a:pt x="191" y="0"/>
                  </a:moveTo>
                  <a:cubicBezTo>
                    <a:pt x="96" y="0"/>
                    <a:pt x="1" y="96"/>
                    <a:pt x="1" y="191"/>
                  </a:cubicBezTo>
                  <a:cubicBezTo>
                    <a:pt x="1" y="286"/>
                    <a:pt x="96" y="358"/>
                    <a:pt x="191" y="358"/>
                  </a:cubicBezTo>
                  <a:lnTo>
                    <a:pt x="1239" y="358"/>
                  </a:lnTo>
                  <a:cubicBezTo>
                    <a:pt x="1311" y="358"/>
                    <a:pt x="1406" y="286"/>
                    <a:pt x="1406" y="191"/>
                  </a:cubicBezTo>
                  <a:cubicBezTo>
                    <a:pt x="1406" y="72"/>
                    <a:pt x="1358"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90" name="Google Shape;1490;p44"/>
            <p:cNvSpPr/>
            <p:nvPr/>
          </p:nvSpPr>
          <p:spPr>
            <a:xfrm>
              <a:off x="8263162" y="3722567"/>
              <a:ext cx="144173" cy="137874"/>
            </a:xfrm>
            <a:custGeom>
              <a:rect b="b" l="l" r="r" t="t"/>
              <a:pathLst>
                <a:path extrusionOk="0" h="3918" w="4097">
                  <a:moveTo>
                    <a:pt x="2034" y="356"/>
                  </a:moveTo>
                  <a:cubicBezTo>
                    <a:pt x="2439" y="356"/>
                    <a:pt x="2844" y="510"/>
                    <a:pt x="3144" y="810"/>
                  </a:cubicBezTo>
                  <a:cubicBezTo>
                    <a:pt x="3572" y="1262"/>
                    <a:pt x="3691" y="1905"/>
                    <a:pt x="3453" y="2501"/>
                  </a:cubicBezTo>
                  <a:cubicBezTo>
                    <a:pt x="3215" y="3072"/>
                    <a:pt x="2667" y="3453"/>
                    <a:pt x="2024" y="3453"/>
                  </a:cubicBezTo>
                  <a:cubicBezTo>
                    <a:pt x="1167" y="3453"/>
                    <a:pt x="476" y="2786"/>
                    <a:pt x="476" y="1905"/>
                  </a:cubicBezTo>
                  <a:cubicBezTo>
                    <a:pt x="476" y="1286"/>
                    <a:pt x="881" y="714"/>
                    <a:pt x="1429" y="476"/>
                  </a:cubicBezTo>
                  <a:cubicBezTo>
                    <a:pt x="1622" y="396"/>
                    <a:pt x="1828" y="356"/>
                    <a:pt x="2034" y="356"/>
                  </a:cubicBezTo>
                  <a:close/>
                  <a:moveTo>
                    <a:pt x="2024" y="0"/>
                  </a:moveTo>
                  <a:cubicBezTo>
                    <a:pt x="1286" y="0"/>
                    <a:pt x="595" y="452"/>
                    <a:pt x="310" y="1143"/>
                  </a:cubicBezTo>
                  <a:cubicBezTo>
                    <a:pt x="0" y="1834"/>
                    <a:pt x="119" y="2620"/>
                    <a:pt x="643" y="3191"/>
                  </a:cubicBezTo>
                  <a:lnTo>
                    <a:pt x="191" y="3644"/>
                  </a:lnTo>
                  <a:cubicBezTo>
                    <a:pt x="119" y="3691"/>
                    <a:pt x="119" y="3810"/>
                    <a:pt x="191" y="3882"/>
                  </a:cubicBezTo>
                  <a:cubicBezTo>
                    <a:pt x="214" y="3906"/>
                    <a:pt x="256" y="3917"/>
                    <a:pt x="301" y="3917"/>
                  </a:cubicBezTo>
                  <a:cubicBezTo>
                    <a:pt x="345" y="3917"/>
                    <a:pt x="393" y="3906"/>
                    <a:pt x="429" y="3882"/>
                  </a:cubicBezTo>
                  <a:lnTo>
                    <a:pt x="881" y="3429"/>
                  </a:lnTo>
                  <a:cubicBezTo>
                    <a:pt x="1215" y="3679"/>
                    <a:pt x="1614" y="3804"/>
                    <a:pt x="2015" y="3804"/>
                  </a:cubicBezTo>
                  <a:cubicBezTo>
                    <a:pt x="2417" y="3804"/>
                    <a:pt x="2822" y="3679"/>
                    <a:pt x="3167" y="3429"/>
                  </a:cubicBezTo>
                  <a:lnTo>
                    <a:pt x="3620" y="3882"/>
                  </a:lnTo>
                  <a:cubicBezTo>
                    <a:pt x="3644" y="3906"/>
                    <a:pt x="3685" y="3917"/>
                    <a:pt x="3730" y="3917"/>
                  </a:cubicBezTo>
                  <a:cubicBezTo>
                    <a:pt x="3775" y="3917"/>
                    <a:pt x="3822" y="3906"/>
                    <a:pt x="3858" y="3882"/>
                  </a:cubicBezTo>
                  <a:cubicBezTo>
                    <a:pt x="3906" y="3810"/>
                    <a:pt x="3906" y="3691"/>
                    <a:pt x="3858" y="3644"/>
                  </a:cubicBezTo>
                  <a:lnTo>
                    <a:pt x="3429" y="3191"/>
                  </a:lnTo>
                  <a:cubicBezTo>
                    <a:pt x="3929" y="2620"/>
                    <a:pt x="4096" y="1810"/>
                    <a:pt x="3763" y="1143"/>
                  </a:cubicBezTo>
                  <a:cubicBezTo>
                    <a:pt x="3453" y="452"/>
                    <a:pt x="2786" y="0"/>
                    <a:pt x="2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91" name="Google Shape;1491;p44"/>
            <p:cNvSpPr/>
            <p:nvPr/>
          </p:nvSpPr>
          <p:spPr>
            <a:xfrm>
              <a:off x="8328510" y="3747692"/>
              <a:ext cx="25196" cy="61407"/>
            </a:xfrm>
            <a:custGeom>
              <a:rect b="b" l="l" r="r" t="t"/>
              <a:pathLst>
                <a:path extrusionOk="0" h="1745" w="716">
                  <a:moveTo>
                    <a:pt x="167" y="0"/>
                  </a:moveTo>
                  <a:cubicBezTo>
                    <a:pt x="72" y="0"/>
                    <a:pt x="1" y="96"/>
                    <a:pt x="1" y="191"/>
                  </a:cubicBezTo>
                  <a:lnTo>
                    <a:pt x="1" y="1239"/>
                  </a:lnTo>
                  <a:cubicBezTo>
                    <a:pt x="1" y="1286"/>
                    <a:pt x="24" y="1310"/>
                    <a:pt x="48" y="1358"/>
                  </a:cubicBezTo>
                  <a:lnTo>
                    <a:pt x="405" y="1691"/>
                  </a:lnTo>
                  <a:cubicBezTo>
                    <a:pt x="441" y="1727"/>
                    <a:pt x="489" y="1745"/>
                    <a:pt x="533" y="1745"/>
                  </a:cubicBezTo>
                  <a:cubicBezTo>
                    <a:pt x="578" y="1745"/>
                    <a:pt x="620" y="1727"/>
                    <a:pt x="644" y="1691"/>
                  </a:cubicBezTo>
                  <a:cubicBezTo>
                    <a:pt x="715" y="1644"/>
                    <a:pt x="715" y="1525"/>
                    <a:pt x="644" y="1453"/>
                  </a:cubicBezTo>
                  <a:lnTo>
                    <a:pt x="358" y="1144"/>
                  </a:lnTo>
                  <a:lnTo>
                    <a:pt x="358" y="191"/>
                  </a:lnTo>
                  <a:cubicBezTo>
                    <a:pt x="358" y="96"/>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92" name="Google Shape;1492;p44"/>
            <p:cNvSpPr/>
            <p:nvPr/>
          </p:nvSpPr>
          <p:spPr>
            <a:xfrm>
              <a:off x="8254752" y="3705781"/>
              <a:ext cx="47823" cy="45290"/>
            </a:xfrm>
            <a:custGeom>
              <a:rect b="b" l="l" r="r" t="t"/>
              <a:pathLst>
                <a:path extrusionOk="0" h="1287" w="1359">
                  <a:moveTo>
                    <a:pt x="787" y="334"/>
                  </a:moveTo>
                  <a:cubicBezTo>
                    <a:pt x="811" y="334"/>
                    <a:pt x="882" y="334"/>
                    <a:pt x="906" y="358"/>
                  </a:cubicBezTo>
                  <a:lnTo>
                    <a:pt x="430" y="834"/>
                  </a:lnTo>
                  <a:cubicBezTo>
                    <a:pt x="358" y="763"/>
                    <a:pt x="406" y="644"/>
                    <a:pt x="477" y="548"/>
                  </a:cubicBezTo>
                  <a:lnTo>
                    <a:pt x="596" y="429"/>
                  </a:lnTo>
                  <a:cubicBezTo>
                    <a:pt x="668" y="358"/>
                    <a:pt x="715" y="334"/>
                    <a:pt x="787" y="334"/>
                  </a:cubicBezTo>
                  <a:close/>
                  <a:moveTo>
                    <a:pt x="787" y="1"/>
                  </a:moveTo>
                  <a:cubicBezTo>
                    <a:pt x="644" y="1"/>
                    <a:pt x="453" y="72"/>
                    <a:pt x="358" y="191"/>
                  </a:cubicBezTo>
                  <a:lnTo>
                    <a:pt x="239" y="310"/>
                  </a:lnTo>
                  <a:cubicBezTo>
                    <a:pt x="1" y="548"/>
                    <a:pt x="1" y="929"/>
                    <a:pt x="239" y="1168"/>
                  </a:cubicBezTo>
                  <a:lnTo>
                    <a:pt x="311" y="1215"/>
                  </a:lnTo>
                  <a:cubicBezTo>
                    <a:pt x="334" y="1263"/>
                    <a:pt x="406" y="1287"/>
                    <a:pt x="430" y="1287"/>
                  </a:cubicBezTo>
                  <a:cubicBezTo>
                    <a:pt x="477" y="1287"/>
                    <a:pt x="525" y="1263"/>
                    <a:pt x="549" y="1215"/>
                  </a:cubicBezTo>
                  <a:lnTo>
                    <a:pt x="1287" y="477"/>
                  </a:lnTo>
                  <a:cubicBezTo>
                    <a:pt x="1311" y="453"/>
                    <a:pt x="1358" y="382"/>
                    <a:pt x="1358" y="358"/>
                  </a:cubicBezTo>
                  <a:cubicBezTo>
                    <a:pt x="1311" y="310"/>
                    <a:pt x="1287" y="286"/>
                    <a:pt x="1263" y="239"/>
                  </a:cubicBezTo>
                  <a:lnTo>
                    <a:pt x="1192" y="191"/>
                  </a:lnTo>
                  <a:cubicBezTo>
                    <a:pt x="1073" y="72"/>
                    <a:pt x="930" y="1"/>
                    <a:pt x="7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93" name="Google Shape;1493;p44"/>
            <p:cNvSpPr/>
            <p:nvPr/>
          </p:nvSpPr>
          <p:spPr>
            <a:xfrm>
              <a:off x="8367888" y="3706203"/>
              <a:ext cx="47823" cy="44867"/>
            </a:xfrm>
            <a:custGeom>
              <a:rect b="b" l="l" r="r" t="t"/>
              <a:pathLst>
                <a:path extrusionOk="0" h="1275" w="1359">
                  <a:moveTo>
                    <a:pt x="530" y="322"/>
                  </a:moveTo>
                  <a:cubicBezTo>
                    <a:pt x="599" y="322"/>
                    <a:pt x="668" y="354"/>
                    <a:pt x="715" y="417"/>
                  </a:cubicBezTo>
                  <a:lnTo>
                    <a:pt x="834" y="536"/>
                  </a:lnTo>
                  <a:cubicBezTo>
                    <a:pt x="930" y="584"/>
                    <a:pt x="953" y="703"/>
                    <a:pt x="906" y="822"/>
                  </a:cubicBezTo>
                  <a:lnTo>
                    <a:pt x="430" y="346"/>
                  </a:lnTo>
                  <a:cubicBezTo>
                    <a:pt x="461" y="330"/>
                    <a:pt x="496" y="322"/>
                    <a:pt x="530" y="322"/>
                  </a:cubicBezTo>
                  <a:close/>
                  <a:moveTo>
                    <a:pt x="561" y="1"/>
                  </a:moveTo>
                  <a:cubicBezTo>
                    <a:pt x="400" y="1"/>
                    <a:pt x="239" y="60"/>
                    <a:pt x="120" y="179"/>
                  </a:cubicBezTo>
                  <a:lnTo>
                    <a:pt x="72" y="227"/>
                  </a:lnTo>
                  <a:cubicBezTo>
                    <a:pt x="49" y="274"/>
                    <a:pt x="1" y="322"/>
                    <a:pt x="1" y="346"/>
                  </a:cubicBezTo>
                  <a:cubicBezTo>
                    <a:pt x="1" y="417"/>
                    <a:pt x="49" y="441"/>
                    <a:pt x="72" y="465"/>
                  </a:cubicBezTo>
                  <a:lnTo>
                    <a:pt x="811" y="1227"/>
                  </a:lnTo>
                  <a:cubicBezTo>
                    <a:pt x="834" y="1251"/>
                    <a:pt x="906" y="1275"/>
                    <a:pt x="930" y="1275"/>
                  </a:cubicBezTo>
                  <a:cubicBezTo>
                    <a:pt x="1001" y="1275"/>
                    <a:pt x="1025" y="1251"/>
                    <a:pt x="1049" y="1227"/>
                  </a:cubicBezTo>
                  <a:lnTo>
                    <a:pt x="1120" y="1156"/>
                  </a:lnTo>
                  <a:cubicBezTo>
                    <a:pt x="1358" y="894"/>
                    <a:pt x="1358" y="536"/>
                    <a:pt x="1120" y="298"/>
                  </a:cubicBezTo>
                  <a:lnTo>
                    <a:pt x="1001" y="179"/>
                  </a:lnTo>
                  <a:cubicBezTo>
                    <a:pt x="882" y="60"/>
                    <a:pt x="721" y="1"/>
                    <a:pt x="5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94" name="Google Shape;1494;p44"/>
            <p:cNvSpPr/>
            <p:nvPr/>
          </p:nvSpPr>
          <p:spPr>
            <a:xfrm>
              <a:off x="8086333" y="3844078"/>
              <a:ext cx="139141" cy="133089"/>
            </a:xfrm>
            <a:custGeom>
              <a:rect b="b" l="l" r="r" t="t"/>
              <a:pathLst>
                <a:path extrusionOk="0" h="3782" w="3954">
                  <a:moveTo>
                    <a:pt x="2034" y="356"/>
                  </a:moveTo>
                  <a:cubicBezTo>
                    <a:pt x="2237" y="356"/>
                    <a:pt x="2443" y="396"/>
                    <a:pt x="2644" y="476"/>
                  </a:cubicBezTo>
                  <a:cubicBezTo>
                    <a:pt x="3215" y="715"/>
                    <a:pt x="3596" y="1286"/>
                    <a:pt x="3596" y="1905"/>
                  </a:cubicBezTo>
                  <a:cubicBezTo>
                    <a:pt x="3596" y="2786"/>
                    <a:pt x="2929" y="3453"/>
                    <a:pt x="2048" y="3453"/>
                  </a:cubicBezTo>
                  <a:cubicBezTo>
                    <a:pt x="1429" y="3453"/>
                    <a:pt x="858" y="3072"/>
                    <a:pt x="619" y="2501"/>
                  </a:cubicBezTo>
                  <a:cubicBezTo>
                    <a:pt x="381" y="1953"/>
                    <a:pt x="500" y="1262"/>
                    <a:pt x="953" y="810"/>
                  </a:cubicBezTo>
                  <a:cubicBezTo>
                    <a:pt x="1253" y="510"/>
                    <a:pt x="1636" y="356"/>
                    <a:pt x="2034" y="356"/>
                  </a:cubicBezTo>
                  <a:close/>
                  <a:moveTo>
                    <a:pt x="2048" y="0"/>
                  </a:moveTo>
                  <a:cubicBezTo>
                    <a:pt x="1286" y="0"/>
                    <a:pt x="596" y="476"/>
                    <a:pt x="310" y="1167"/>
                  </a:cubicBezTo>
                  <a:cubicBezTo>
                    <a:pt x="0" y="1881"/>
                    <a:pt x="191" y="2691"/>
                    <a:pt x="715" y="3215"/>
                  </a:cubicBezTo>
                  <a:cubicBezTo>
                    <a:pt x="1085" y="3585"/>
                    <a:pt x="1586" y="3781"/>
                    <a:pt x="2077" y="3781"/>
                  </a:cubicBezTo>
                  <a:cubicBezTo>
                    <a:pt x="2313" y="3781"/>
                    <a:pt x="2547" y="3736"/>
                    <a:pt x="2763" y="3644"/>
                  </a:cubicBezTo>
                  <a:cubicBezTo>
                    <a:pt x="3477" y="3334"/>
                    <a:pt x="3930" y="2643"/>
                    <a:pt x="3930" y="1881"/>
                  </a:cubicBezTo>
                  <a:cubicBezTo>
                    <a:pt x="3953" y="881"/>
                    <a:pt x="3096" y="0"/>
                    <a:pt x="2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95" name="Google Shape;1495;p44"/>
            <p:cNvSpPr/>
            <p:nvPr/>
          </p:nvSpPr>
          <p:spPr>
            <a:xfrm>
              <a:off x="8152525" y="3868359"/>
              <a:ext cx="25196" cy="61442"/>
            </a:xfrm>
            <a:custGeom>
              <a:rect b="b" l="l" r="r" t="t"/>
              <a:pathLst>
                <a:path extrusionOk="0" h="1746" w="716">
                  <a:moveTo>
                    <a:pt x="167" y="1"/>
                  </a:moveTo>
                  <a:cubicBezTo>
                    <a:pt x="96" y="1"/>
                    <a:pt x="1" y="96"/>
                    <a:pt x="1" y="191"/>
                  </a:cubicBezTo>
                  <a:lnTo>
                    <a:pt x="1" y="1215"/>
                  </a:lnTo>
                  <a:cubicBezTo>
                    <a:pt x="1" y="1287"/>
                    <a:pt x="24" y="1310"/>
                    <a:pt x="48" y="1334"/>
                  </a:cubicBezTo>
                  <a:lnTo>
                    <a:pt x="405" y="1692"/>
                  </a:lnTo>
                  <a:cubicBezTo>
                    <a:pt x="441" y="1727"/>
                    <a:pt x="489" y="1745"/>
                    <a:pt x="533" y="1745"/>
                  </a:cubicBezTo>
                  <a:cubicBezTo>
                    <a:pt x="578" y="1745"/>
                    <a:pt x="620" y="1727"/>
                    <a:pt x="644" y="1692"/>
                  </a:cubicBezTo>
                  <a:cubicBezTo>
                    <a:pt x="715" y="1644"/>
                    <a:pt x="715" y="1525"/>
                    <a:pt x="644" y="1453"/>
                  </a:cubicBezTo>
                  <a:lnTo>
                    <a:pt x="358" y="1144"/>
                  </a:lnTo>
                  <a:lnTo>
                    <a:pt x="358" y="191"/>
                  </a:lnTo>
                  <a:cubicBezTo>
                    <a:pt x="358" y="96"/>
                    <a:pt x="263"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96" name="Google Shape;1496;p44"/>
            <p:cNvSpPr/>
            <p:nvPr/>
          </p:nvSpPr>
          <p:spPr>
            <a:xfrm>
              <a:off x="8152525" y="3704937"/>
              <a:ext cx="103951" cy="61231"/>
            </a:xfrm>
            <a:custGeom>
              <a:rect b="b" l="l" r="r" t="t"/>
              <a:pathLst>
                <a:path extrusionOk="0" h="1740" w="2954">
                  <a:moveTo>
                    <a:pt x="167" y="1"/>
                  </a:moveTo>
                  <a:cubicBezTo>
                    <a:pt x="96" y="1"/>
                    <a:pt x="1" y="96"/>
                    <a:pt x="1" y="191"/>
                  </a:cubicBezTo>
                  <a:lnTo>
                    <a:pt x="1" y="1549"/>
                  </a:lnTo>
                  <a:cubicBezTo>
                    <a:pt x="1" y="1644"/>
                    <a:pt x="72" y="1739"/>
                    <a:pt x="167" y="1739"/>
                  </a:cubicBezTo>
                  <a:cubicBezTo>
                    <a:pt x="263" y="1739"/>
                    <a:pt x="358" y="1644"/>
                    <a:pt x="358" y="1549"/>
                  </a:cubicBezTo>
                  <a:lnTo>
                    <a:pt x="358" y="334"/>
                  </a:lnTo>
                  <a:lnTo>
                    <a:pt x="2763" y="334"/>
                  </a:lnTo>
                  <a:cubicBezTo>
                    <a:pt x="2858" y="334"/>
                    <a:pt x="2954" y="239"/>
                    <a:pt x="2954" y="144"/>
                  </a:cubicBezTo>
                  <a:cubicBezTo>
                    <a:pt x="2954" y="96"/>
                    <a:pt x="2858" y="1"/>
                    <a:pt x="2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497" name="Google Shape;1497;p44"/>
          <p:cNvGrpSpPr/>
          <p:nvPr/>
        </p:nvGrpSpPr>
        <p:grpSpPr>
          <a:xfrm>
            <a:off x="3409257" y="1963484"/>
            <a:ext cx="406529" cy="407444"/>
            <a:chOff x="7236565" y="3704937"/>
            <a:chExt cx="375477" cy="376322"/>
          </a:xfrm>
        </p:grpSpPr>
        <p:sp>
          <p:nvSpPr>
            <p:cNvPr id="1498" name="Google Shape;1498;p44"/>
            <p:cNvSpPr/>
            <p:nvPr/>
          </p:nvSpPr>
          <p:spPr>
            <a:xfrm>
              <a:off x="7236565" y="3704937"/>
              <a:ext cx="375477" cy="376322"/>
            </a:xfrm>
            <a:custGeom>
              <a:rect b="b" l="l" r="r" t="t"/>
              <a:pathLst>
                <a:path extrusionOk="0" h="10694" w="10670">
                  <a:moveTo>
                    <a:pt x="5930" y="358"/>
                  </a:moveTo>
                  <a:lnTo>
                    <a:pt x="5883" y="549"/>
                  </a:lnTo>
                  <a:lnTo>
                    <a:pt x="4739" y="549"/>
                  </a:lnTo>
                  <a:lnTo>
                    <a:pt x="4692" y="358"/>
                  </a:lnTo>
                  <a:close/>
                  <a:moveTo>
                    <a:pt x="7026" y="2049"/>
                  </a:moveTo>
                  <a:cubicBezTo>
                    <a:pt x="6978" y="2287"/>
                    <a:pt x="6787" y="2501"/>
                    <a:pt x="6526" y="2573"/>
                  </a:cubicBezTo>
                  <a:lnTo>
                    <a:pt x="6526" y="2049"/>
                  </a:lnTo>
                  <a:close/>
                  <a:moveTo>
                    <a:pt x="10312" y="2049"/>
                  </a:moveTo>
                  <a:lnTo>
                    <a:pt x="10312" y="2573"/>
                  </a:lnTo>
                  <a:cubicBezTo>
                    <a:pt x="10074" y="2501"/>
                    <a:pt x="9860" y="2335"/>
                    <a:pt x="9812" y="2049"/>
                  </a:cubicBezTo>
                  <a:close/>
                  <a:moveTo>
                    <a:pt x="9479" y="2097"/>
                  </a:moveTo>
                  <a:cubicBezTo>
                    <a:pt x="9526" y="2525"/>
                    <a:pt x="9883" y="2859"/>
                    <a:pt x="10312" y="2930"/>
                  </a:cubicBezTo>
                  <a:lnTo>
                    <a:pt x="10312" y="3645"/>
                  </a:lnTo>
                  <a:cubicBezTo>
                    <a:pt x="9860" y="3692"/>
                    <a:pt x="9526" y="4049"/>
                    <a:pt x="9479" y="4478"/>
                  </a:cubicBezTo>
                  <a:lnTo>
                    <a:pt x="7383" y="4478"/>
                  </a:lnTo>
                  <a:cubicBezTo>
                    <a:pt x="7335" y="4026"/>
                    <a:pt x="6978" y="3692"/>
                    <a:pt x="6549" y="3645"/>
                  </a:cubicBezTo>
                  <a:lnTo>
                    <a:pt x="6549" y="2930"/>
                  </a:lnTo>
                  <a:cubicBezTo>
                    <a:pt x="7002" y="2859"/>
                    <a:pt x="7335" y="2501"/>
                    <a:pt x="7383" y="2097"/>
                  </a:cubicBezTo>
                  <a:close/>
                  <a:moveTo>
                    <a:pt x="6526" y="4002"/>
                  </a:moveTo>
                  <a:cubicBezTo>
                    <a:pt x="6764" y="4049"/>
                    <a:pt x="6978" y="4240"/>
                    <a:pt x="7026" y="4502"/>
                  </a:cubicBezTo>
                  <a:lnTo>
                    <a:pt x="6526" y="4502"/>
                  </a:lnTo>
                  <a:lnTo>
                    <a:pt x="6526" y="4002"/>
                  </a:lnTo>
                  <a:close/>
                  <a:moveTo>
                    <a:pt x="10312" y="4002"/>
                  </a:moveTo>
                  <a:lnTo>
                    <a:pt x="10312" y="4502"/>
                  </a:lnTo>
                  <a:lnTo>
                    <a:pt x="9812" y="4502"/>
                  </a:lnTo>
                  <a:cubicBezTo>
                    <a:pt x="9860" y="4264"/>
                    <a:pt x="10050" y="4049"/>
                    <a:pt x="10312" y="4002"/>
                  </a:cubicBezTo>
                  <a:close/>
                  <a:moveTo>
                    <a:pt x="2572" y="3811"/>
                  </a:moveTo>
                  <a:lnTo>
                    <a:pt x="4811" y="4621"/>
                  </a:lnTo>
                  <a:lnTo>
                    <a:pt x="4811" y="4835"/>
                  </a:lnTo>
                  <a:lnTo>
                    <a:pt x="334" y="4835"/>
                  </a:lnTo>
                  <a:lnTo>
                    <a:pt x="334" y="4621"/>
                  </a:lnTo>
                  <a:lnTo>
                    <a:pt x="2572" y="3811"/>
                  </a:lnTo>
                  <a:close/>
                  <a:moveTo>
                    <a:pt x="4620" y="5192"/>
                  </a:moveTo>
                  <a:lnTo>
                    <a:pt x="4620" y="5359"/>
                  </a:lnTo>
                  <a:lnTo>
                    <a:pt x="477" y="5359"/>
                  </a:lnTo>
                  <a:lnTo>
                    <a:pt x="477" y="5192"/>
                  </a:lnTo>
                  <a:close/>
                  <a:moveTo>
                    <a:pt x="1191" y="5693"/>
                  </a:moveTo>
                  <a:lnTo>
                    <a:pt x="1191" y="7240"/>
                  </a:lnTo>
                  <a:lnTo>
                    <a:pt x="834" y="7240"/>
                  </a:lnTo>
                  <a:lnTo>
                    <a:pt x="834" y="5693"/>
                  </a:lnTo>
                  <a:close/>
                  <a:moveTo>
                    <a:pt x="2025" y="5693"/>
                  </a:moveTo>
                  <a:lnTo>
                    <a:pt x="2025" y="7240"/>
                  </a:lnTo>
                  <a:lnTo>
                    <a:pt x="1524" y="7240"/>
                  </a:lnTo>
                  <a:lnTo>
                    <a:pt x="1524" y="5693"/>
                  </a:lnTo>
                  <a:close/>
                  <a:moveTo>
                    <a:pt x="2739" y="5693"/>
                  </a:moveTo>
                  <a:lnTo>
                    <a:pt x="2739" y="7240"/>
                  </a:lnTo>
                  <a:lnTo>
                    <a:pt x="2382" y="7240"/>
                  </a:lnTo>
                  <a:lnTo>
                    <a:pt x="2382" y="5693"/>
                  </a:lnTo>
                  <a:close/>
                  <a:moveTo>
                    <a:pt x="3620" y="5693"/>
                  </a:moveTo>
                  <a:lnTo>
                    <a:pt x="3620" y="7240"/>
                  </a:lnTo>
                  <a:lnTo>
                    <a:pt x="3096" y="7240"/>
                  </a:lnTo>
                  <a:lnTo>
                    <a:pt x="3096" y="5693"/>
                  </a:lnTo>
                  <a:close/>
                  <a:moveTo>
                    <a:pt x="4287" y="5693"/>
                  </a:moveTo>
                  <a:lnTo>
                    <a:pt x="4287" y="7240"/>
                  </a:lnTo>
                  <a:lnTo>
                    <a:pt x="3930" y="7240"/>
                  </a:lnTo>
                  <a:lnTo>
                    <a:pt x="3930" y="5693"/>
                  </a:lnTo>
                  <a:close/>
                  <a:moveTo>
                    <a:pt x="4620" y="7598"/>
                  </a:moveTo>
                  <a:lnTo>
                    <a:pt x="4620" y="7764"/>
                  </a:lnTo>
                  <a:lnTo>
                    <a:pt x="477" y="7764"/>
                  </a:lnTo>
                  <a:lnTo>
                    <a:pt x="477" y="7598"/>
                  </a:lnTo>
                  <a:close/>
                  <a:moveTo>
                    <a:pt x="4835" y="8098"/>
                  </a:moveTo>
                  <a:lnTo>
                    <a:pt x="4835" y="8288"/>
                  </a:lnTo>
                  <a:lnTo>
                    <a:pt x="334" y="8288"/>
                  </a:lnTo>
                  <a:lnTo>
                    <a:pt x="334" y="8098"/>
                  </a:lnTo>
                  <a:close/>
                  <a:moveTo>
                    <a:pt x="7573" y="334"/>
                  </a:moveTo>
                  <a:cubicBezTo>
                    <a:pt x="7716" y="334"/>
                    <a:pt x="7835" y="453"/>
                    <a:pt x="7835" y="596"/>
                  </a:cubicBezTo>
                  <a:lnTo>
                    <a:pt x="7835" y="1739"/>
                  </a:lnTo>
                  <a:lnTo>
                    <a:pt x="6287" y="1739"/>
                  </a:lnTo>
                  <a:cubicBezTo>
                    <a:pt x="6192" y="1739"/>
                    <a:pt x="6097" y="1811"/>
                    <a:pt x="6097" y="1906"/>
                  </a:cubicBezTo>
                  <a:lnTo>
                    <a:pt x="6097" y="4669"/>
                  </a:lnTo>
                  <a:cubicBezTo>
                    <a:pt x="6097" y="4764"/>
                    <a:pt x="6192" y="4859"/>
                    <a:pt x="6287" y="4859"/>
                  </a:cubicBezTo>
                  <a:lnTo>
                    <a:pt x="7835" y="4859"/>
                  </a:lnTo>
                  <a:lnTo>
                    <a:pt x="7835" y="10098"/>
                  </a:lnTo>
                  <a:lnTo>
                    <a:pt x="7907" y="10098"/>
                  </a:lnTo>
                  <a:cubicBezTo>
                    <a:pt x="7907" y="10241"/>
                    <a:pt x="7788" y="10360"/>
                    <a:pt x="7621" y="10360"/>
                  </a:cubicBezTo>
                  <a:lnTo>
                    <a:pt x="2977" y="10360"/>
                  </a:lnTo>
                  <a:cubicBezTo>
                    <a:pt x="2834" y="10360"/>
                    <a:pt x="2715" y="10241"/>
                    <a:pt x="2715" y="10098"/>
                  </a:cubicBezTo>
                  <a:lnTo>
                    <a:pt x="2715" y="8646"/>
                  </a:lnTo>
                  <a:lnTo>
                    <a:pt x="4954" y="8646"/>
                  </a:lnTo>
                  <a:cubicBezTo>
                    <a:pt x="5049" y="8646"/>
                    <a:pt x="5120" y="8550"/>
                    <a:pt x="5120" y="8455"/>
                  </a:cubicBezTo>
                  <a:lnTo>
                    <a:pt x="5120" y="7955"/>
                  </a:lnTo>
                  <a:cubicBezTo>
                    <a:pt x="5120" y="7860"/>
                    <a:pt x="5049" y="7764"/>
                    <a:pt x="4954" y="7764"/>
                  </a:cubicBezTo>
                  <a:lnTo>
                    <a:pt x="4954" y="7407"/>
                  </a:lnTo>
                  <a:cubicBezTo>
                    <a:pt x="4954" y="7336"/>
                    <a:pt x="4859" y="7240"/>
                    <a:pt x="4763" y="7240"/>
                  </a:cubicBezTo>
                  <a:lnTo>
                    <a:pt x="4597" y="7240"/>
                  </a:lnTo>
                  <a:lnTo>
                    <a:pt x="4597" y="5693"/>
                  </a:lnTo>
                  <a:lnTo>
                    <a:pt x="4763" y="5693"/>
                  </a:lnTo>
                  <a:cubicBezTo>
                    <a:pt x="4859" y="5693"/>
                    <a:pt x="4954" y="5597"/>
                    <a:pt x="4954" y="5502"/>
                  </a:cubicBezTo>
                  <a:lnTo>
                    <a:pt x="4954" y="5145"/>
                  </a:lnTo>
                  <a:cubicBezTo>
                    <a:pt x="5049" y="5145"/>
                    <a:pt x="5120" y="5050"/>
                    <a:pt x="5120" y="4978"/>
                  </a:cubicBezTo>
                  <a:lnTo>
                    <a:pt x="5120" y="4454"/>
                  </a:lnTo>
                  <a:cubicBezTo>
                    <a:pt x="5120" y="4407"/>
                    <a:pt x="5073" y="4311"/>
                    <a:pt x="5001" y="4311"/>
                  </a:cubicBezTo>
                  <a:lnTo>
                    <a:pt x="2715" y="3478"/>
                  </a:lnTo>
                  <a:lnTo>
                    <a:pt x="2715" y="596"/>
                  </a:lnTo>
                  <a:cubicBezTo>
                    <a:pt x="2715" y="453"/>
                    <a:pt x="2834" y="334"/>
                    <a:pt x="2977" y="334"/>
                  </a:cubicBezTo>
                  <a:lnTo>
                    <a:pt x="4335" y="334"/>
                  </a:lnTo>
                  <a:lnTo>
                    <a:pt x="4454" y="715"/>
                  </a:lnTo>
                  <a:cubicBezTo>
                    <a:pt x="4477" y="787"/>
                    <a:pt x="4525" y="834"/>
                    <a:pt x="4597" y="834"/>
                  </a:cubicBezTo>
                  <a:lnTo>
                    <a:pt x="5954" y="834"/>
                  </a:lnTo>
                  <a:cubicBezTo>
                    <a:pt x="6025" y="834"/>
                    <a:pt x="6121" y="787"/>
                    <a:pt x="6121" y="715"/>
                  </a:cubicBezTo>
                  <a:lnTo>
                    <a:pt x="6240" y="334"/>
                  </a:lnTo>
                  <a:close/>
                  <a:moveTo>
                    <a:pt x="3025" y="1"/>
                  </a:moveTo>
                  <a:cubicBezTo>
                    <a:pt x="2691" y="1"/>
                    <a:pt x="2429" y="263"/>
                    <a:pt x="2429" y="596"/>
                  </a:cubicBezTo>
                  <a:lnTo>
                    <a:pt x="2429" y="3478"/>
                  </a:lnTo>
                  <a:lnTo>
                    <a:pt x="119" y="4311"/>
                  </a:lnTo>
                  <a:cubicBezTo>
                    <a:pt x="72" y="4359"/>
                    <a:pt x="0" y="4407"/>
                    <a:pt x="0" y="4478"/>
                  </a:cubicBezTo>
                  <a:lnTo>
                    <a:pt x="0" y="4978"/>
                  </a:lnTo>
                  <a:cubicBezTo>
                    <a:pt x="0" y="5073"/>
                    <a:pt x="96" y="5145"/>
                    <a:pt x="191" y="5145"/>
                  </a:cubicBezTo>
                  <a:lnTo>
                    <a:pt x="191" y="5502"/>
                  </a:lnTo>
                  <a:cubicBezTo>
                    <a:pt x="191" y="5597"/>
                    <a:pt x="262" y="5693"/>
                    <a:pt x="358" y="5693"/>
                  </a:cubicBezTo>
                  <a:lnTo>
                    <a:pt x="548" y="5693"/>
                  </a:lnTo>
                  <a:lnTo>
                    <a:pt x="548" y="7240"/>
                  </a:lnTo>
                  <a:lnTo>
                    <a:pt x="358" y="7240"/>
                  </a:lnTo>
                  <a:cubicBezTo>
                    <a:pt x="286" y="7240"/>
                    <a:pt x="191" y="7336"/>
                    <a:pt x="191" y="7407"/>
                  </a:cubicBezTo>
                  <a:lnTo>
                    <a:pt x="191" y="7764"/>
                  </a:lnTo>
                  <a:cubicBezTo>
                    <a:pt x="96" y="7764"/>
                    <a:pt x="0" y="7860"/>
                    <a:pt x="0" y="7955"/>
                  </a:cubicBezTo>
                  <a:lnTo>
                    <a:pt x="0" y="8455"/>
                  </a:lnTo>
                  <a:cubicBezTo>
                    <a:pt x="0" y="8550"/>
                    <a:pt x="96" y="8646"/>
                    <a:pt x="191" y="8646"/>
                  </a:cubicBezTo>
                  <a:lnTo>
                    <a:pt x="2429" y="8646"/>
                  </a:lnTo>
                  <a:lnTo>
                    <a:pt x="2429" y="10098"/>
                  </a:lnTo>
                  <a:cubicBezTo>
                    <a:pt x="2429" y="10432"/>
                    <a:pt x="2691" y="10694"/>
                    <a:pt x="3025" y="10694"/>
                  </a:cubicBezTo>
                  <a:lnTo>
                    <a:pt x="7669" y="10694"/>
                  </a:lnTo>
                  <a:cubicBezTo>
                    <a:pt x="7978" y="10694"/>
                    <a:pt x="8264" y="10432"/>
                    <a:pt x="8264" y="10098"/>
                  </a:cubicBezTo>
                  <a:lnTo>
                    <a:pt x="8264" y="4835"/>
                  </a:lnTo>
                  <a:lnTo>
                    <a:pt x="10479" y="4835"/>
                  </a:lnTo>
                  <a:cubicBezTo>
                    <a:pt x="10574" y="4835"/>
                    <a:pt x="10669" y="4740"/>
                    <a:pt x="10669" y="4645"/>
                  </a:cubicBezTo>
                  <a:lnTo>
                    <a:pt x="10669" y="1882"/>
                  </a:lnTo>
                  <a:cubicBezTo>
                    <a:pt x="10669" y="1811"/>
                    <a:pt x="10574" y="1739"/>
                    <a:pt x="10479" y="1739"/>
                  </a:cubicBezTo>
                  <a:lnTo>
                    <a:pt x="8264" y="1739"/>
                  </a:lnTo>
                  <a:lnTo>
                    <a:pt x="8264" y="596"/>
                  </a:lnTo>
                  <a:cubicBezTo>
                    <a:pt x="8264" y="263"/>
                    <a:pt x="7978" y="1"/>
                    <a:pt x="76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499" name="Google Shape;1499;p44"/>
            <p:cNvSpPr/>
            <p:nvPr/>
          </p:nvSpPr>
          <p:spPr>
            <a:xfrm>
              <a:off x="7507246" y="3796290"/>
              <a:ext cx="50322" cy="48175"/>
            </a:xfrm>
            <a:custGeom>
              <a:rect b="b" l="l" r="r" t="t"/>
              <a:pathLst>
                <a:path extrusionOk="0" h="1369" w="1430">
                  <a:moveTo>
                    <a:pt x="781" y="349"/>
                  </a:moveTo>
                  <a:cubicBezTo>
                    <a:pt x="814" y="349"/>
                    <a:pt x="848" y="352"/>
                    <a:pt x="882" y="358"/>
                  </a:cubicBezTo>
                  <a:cubicBezTo>
                    <a:pt x="1001" y="406"/>
                    <a:pt x="1096" y="525"/>
                    <a:pt x="1096" y="691"/>
                  </a:cubicBezTo>
                  <a:cubicBezTo>
                    <a:pt x="1072" y="858"/>
                    <a:pt x="929" y="1049"/>
                    <a:pt x="739" y="1049"/>
                  </a:cubicBezTo>
                  <a:cubicBezTo>
                    <a:pt x="596" y="1049"/>
                    <a:pt x="477" y="953"/>
                    <a:pt x="405" y="834"/>
                  </a:cubicBezTo>
                  <a:cubicBezTo>
                    <a:pt x="358" y="715"/>
                    <a:pt x="381" y="572"/>
                    <a:pt x="501" y="453"/>
                  </a:cubicBezTo>
                  <a:cubicBezTo>
                    <a:pt x="573" y="380"/>
                    <a:pt x="674" y="349"/>
                    <a:pt x="781" y="349"/>
                  </a:cubicBezTo>
                  <a:close/>
                  <a:moveTo>
                    <a:pt x="739" y="1"/>
                  </a:moveTo>
                  <a:cubicBezTo>
                    <a:pt x="477" y="1"/>
                    <a:pt x="215" y="167"/>
                    <a:pt x="120" y="406"/>
                  </a:cubicBezTo>
                  <a:cubicBezTo>
                    <a:pt x="0" y="667"/>
                    <a:pt x="48" y="977"/>
                    <a:pt x="262" y="1168"/>
                  </a:cubicBezTo>
                  <a:cubicBezTo>
                    <a:pt x="405" y="1295"/>
                    <a:pt x="580" y="1369"/>
                    <a:pt x="751" y="1369"/>
                  </a:cubicBezTo>
                  <a:cubicBezTo>
                    <a:pt x="837" y="1369"/>
                    <a:pt x="921" y="1350"/>
                    <a:pt x="1001" y="1310"/>
                  </a:cubicBezTo>
                  <a:cubicBezTo>
                    <a:pt x="1286" y="1191"/>
                    <a:pt x="1429" y="953"/>
                    <a:pt x="1429" y="667"/>
                  </a:cubicBezTo>
                  <a:cubicBezTo>
                    <a:pt x="1429" y="286"/>
                    <a:pt x="1120" y="1"/>
                    <a:pt x="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00" name="Google Shape;1500;p44"/>
            <p:cNvSpPr/>
            <p:nvPr/>
          </p:nvSpPr>
          <p:spPr>
            <a:xfrm>
              <a:off x="7399142" y="4051065"/>
              <a:ext cx="49477" cy="12598"/>
            </a:xfrm>
            <a:custGeom>
              <a:rect b="b" l="l" r="r" t="t"/>
              <a:pathLst>
                <a:path extrusionOk="0" h="358" w="1406">
                  <a:moveTo>
                    <a:pt x="191" y="0"/>
                  </a:moveTo>
                  <a:cubicBezTo>
                    <a:pt x="96" y="0"/>
                    <a:pt x="0" y="72"/>
                    <a:pt x="0" y="167"/>
                  </a:cubicBezTo>
                  <a:cubicBezTo>
                    <a:pt x="0" y="262"/>
                    <a:pt x="96" y="357"/>
                    <a:pt x="191" y="357"/>
                  </a:cubicBezTo>
                  <a:lnTo>
                    <a:pt x="1215" y="357"/>
                  </a:lnTo>
                  <a:cubicBezTo>
                    <a:pt x="1310" y="357"/>
                    <a:pt x="1405" y="262"/>
                    <a:pt x="1405" y="167"/>
                  </a:cubicBezTo>
                  <a:cubicBezTo>
                    <a:pt x="1405" y="72"/>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501" name="Google Shape;1501;p44"/>
          <p:cNvGrpSpPr/>
          <p:nvPr/>
        </p:nvGrpSpPr>
        <p:grpSpPr>
          <a:xfrm>
            <a:off x="7276355" y="1964000"/>
            <a:ext cx="348336" cy="406417"/>
            <a:chOff x="7256658" y="3097381"/>
            <a:chExt cx="321848" cy="375477"/>
          </a:xfrm>
        </p:grpSpPr>
        <p:sp>
          <p:nvSpPr>
            <p:cNvPr id="1502" name="Google Shape;1502;p44"/>
            <p:cNvSpPr/>
            <p:nvPr/>
          </p:nvSpPr>
          <p:spPr>
            <a:xfrm>
              <a:off x="7306945" y="3249050"/>
              <a:ext cx="113171" cy="108983"/>
            </a:xfrm>
            <a:custGeom>
              <a:rect b="b" l="l" r="r" t="t"/>
              <a:pathLst>
                <a:path extrusionOk="0" h="3097" w="3216">
                  <a:moveTo>
                    <a:pt x="1695" y="368"/>
                  </a:moveTo>
                  <a:cubicBezTo>
                    <a:pt x="2011" y="368"/>
                    <a:pt x="2320" y="479"/>
                    <a:pt x="2525" y="715"/>
                  </a:cubicBezTo>
                  <a:cubicBezTo>
                    <a:pt x="2882" y="1073"/>
                    <a:pt x="2978" y="1573"/>
                    <a:pt x="2811" y="2025"/>
                  </a:cubicBezTo>
                  <a:cubicBezTo>
                    <a:pt x="2620" y="2478"/>
                    <a:pt x="2168" y="2763"/>
                    <a:pt x="1692" y="2763"/>
                  </a:cubicBezTo>
                  <a:cubicBezTo>
                    <a:pt x="1025" y="2740"/>
                    <a:pt x="477" y="2216"/>
                    <a:pt x="477" y="1549"/>
                  </a:cubicBezTo>
                  <a:cubicBezTo>
                    <a:pt x="477" y="1073"/>
                    <a:pt x="787" y="644"/>
                    <a:pt x="1215" y="453"/>
                  </a:cubicBezTo>
                  <a:cubicBezTo>
                    <a:pt x="1368" y="397"/>
                    <a:pt x="1533" y="368"/>
                    <a:pt x="1695" y="368"/>
                  </a:cubicBezTo>
                  <a:close/>
                  <a:moveTo>
                    <a:pt x="1664" y="0"/>
                  </a:moveTo>
                  <a:cubicBezTo>
                    <a:pt x="1266" y="0"/>
                    <a:pt x="872" y="153"/>
                    <a:pt x="572" y="453"/>
                  </a:cubicBezTo>
                  <a:cubicBezTo>
                    <a:pt x="120" y="906"/>
                    <a:pt x="1" y="1549"/>
                    <a:pt x="239" y="2144"/>
                  </a:cubicBezTo>
                  <a:cubicBezTo>
                    <a:pt x="477" y="2716"/>
                    <a:pt x="1049" y="3097"/>
                    <a:pt x="1668" y="3097"/>
                  </a:cubicBezTo>
                  <a:cubicBezTo>
                    <a:pt x="2525" y="3097"/>
                    <a:pt x="3216" y="2430"/>
                    <a:pt x="3216" y="1549"/>
                  </a:cubicBezTo>
                  <a:cubicBezTo>
                    <a:pt x="3216" y="930"/>
                    <a:pt x="2835" y="358"/>
                    <a:pt x="2263" y="120"/>
                  </a:cubicBezTo>
                  <a:cubicBezTo>
                    <a:pt x="2070" y="40"/>
                    <a:pt x="1867" y="0"/>
                    <a:pt x="16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03" name="Google Shape;1503;p44"/>
            <p:cNvSpPr/>
            <p:nvPr/>
          </p:nvSpPr>
          <p:spPr>
            <a:xfrm>
              <a:off x="7327073" y="3267701"/>
              <a:ext cx="75447" cy="72738"/>
            </a:xfrm>
            <a:custGeom>
              <a:rect b="b" l="l" r="r" t="t"/>
              <a:pathLst>
                <a:path extrusionOk="0" h="2067" w="2144">
                  <a:moveTo>
                    <a:pt x="1105" y="341"/>
                  </a:moveTo>
                  <a:cubicBezTo>
                    <a:pt x="1286" y="341"/>
                    <a:pt x="1461" y="416"/>
                    <a:pt x="1572" y="543"/>
                  </a:cubicBezTo>
                  <a:cubicBezTo>
                    <a:pt x="1786" y="757"/>
                    <a:pt x="1834" y="1043"/>
                    <a:pt x="1715" y="1305"/>
                  </a:cubicBezTo>
                  <a:cubicBezTo>
                    <a:pt x="1596" y="1567"/>
                    <a:pt x="1358" y="1709"/>
                    <a:pt x="1096" y="1709"/>
                  </a:cubicBezTo>
                  <a:cubicBezTo>
                    <a:pt x="715" y="1709"/>
                    <a:pt x="405" y="1424"/>
                    <a:pt x="405" y="1019"/>
                  </a:cubicBezTo>
                  <a:cubicBezTo>
                    <a:pt x="405" y="757"/>
                    <a:pt x="596" y="495"/>
                    <a:pt x="834" y="400"/>
                  </a:cubicBezTo>
                  <a:cubicBezTo>
                    <a:pt x="921" y="360"/>
                    <a:pt x="1014" y="341"/>
                    <a:pt x="1105" y="341"/>
                  </a:cubicBezTo>
                  <a:close/>
                  <a:moveTo>
                    <a:pt x="1146" y="1"/>
                  </a:moveTo>
                  <a:cubicBezTo>
                    <a:pt x="866" y="1"/>
                    <a:pt x="595" y="107"/>
                    <a:pt x="381" y="304"/>
                  </a:cubicBezTo>
                  <a:cubicBezTo>
                    <a:pt x="96" y="614"/>
                    <a:pt x="0" y="1066"/>
                    <a:pt x="143" y="1447"/>
                  </a:cubicBezTo>
                  <a:cubicBezTo>
                    <a:pt x="286" y="1829"/>
                    <a:pt x="691" y="2067"/>
                    <a:pt x="1096" y="2067"/>
                  </a:cubicBezTo>
                  <a:cubicBezTo>
                    <a:pt x="1667" y="2067"/>
                    <a:pt x="2144" y="1590"/>
                    <a:pt x="2144" y="1019"/>
                  </a:cubicBezTo>
                  <a:cubicBezTo>
                    <a:pt x="2144" y="614"/>
                    <a:pt x="1905" y="233"/>
                    <a:pt x="1524" y="66"/>
                  </a:cubicBezTo>
                  <a:cubicBezTo>
                    <a:pt x="1399" y="22"/>
                    <a:pt x="1271"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04" name="Google Shape;1504;p44"/>
            <p:cNvSpPr/>
            <p:nvPr/>
          </p:nvSpPr>
          <p:spPr>
            <a:xfrm>
              <a:off x="7256658" y="3097381"/>
              <a:ext cx="321848" cy="375477"/>
            </a:xfrm>
            <a:custGeom>
              <a:rect b="b" l="l" r="r" t="t"/>
              <a:pathLst>
                <a:path extrusionOk="0" h="10670" w="9146">
                  <a:moveTo>
                    <a:pt x="6812" y="358"/>
                  </a:moveTo>
                  <a:lnTo>
                    <a:pt x="6764" y="548"/>
                  </a:lnTo>
                  <a:lnTo>
                    <a:pt x="5621" y="548"/>
                  </a:lnTo>
                  <a:lnTo>
                    <a:pt x="5573" y="358"/>
                  </a:lnTo>
                  <a:close/>
                  <a:moveTo>
                    <a:pt x="3112" y="3100"/>
                  </a:moveTo>
                  <a:cubicBezTo>
                    <a:pt x="3831" y="3100"/>
                    <a:pt x="4532" y="3380"/>
                    <a:pt x="5073" y="3906"/>
                  </a:cubicBezTo>
                  <a:cubicBezTo>
                    <a:pt x="5859" y="4668"/>
                    <a:pt x="6074" y="5859"/>
                    <a:pt x="5669" y="6907"/>
                  </a:cubicBezTo>
                  <a:cubicBezTo>
                    <a:pt x="5240" y="7954"/>
                    <a:pt x="4240" y="8597"/>
                    <a:pt x="3097" y="8597"/>
                  </a:cubicBezTo>
                  <a:cubicBezTo>
                    <a:pt x="1573" y="8597"/>
                    <a:pt x="358" y="7383"/>
                    <a:pt x="358" y="5859"/>
                  </a:cubicBezTo>
                  <a:cubicBezTo>
                    <a:pt x="358" y="4763"/>
                    <a:pt x="1049" y="3763"/>
                    <a:pt x="2049" y="3311"/>
                  </a:cubicBezTo>
                  <a:cubicBezTo>
                    <a:pt x="2396" y="3169"/>
                    <a:pt x="2756" y="3100"/>
                    <a:pt x="3112" y="3100"/>
                  </a:cubicBezTo>
                  <a:close/>
                  <a:moveTo>
                    <a:pt x="4121" y="8788"/>
                  </a:moveTo>
                  <a:lnTo>
                    <a:pt x="4121" y="9312"/>
                  </a:lnTo>
                  <a:lnTo>
                    <a:pt x="2049" y="9312"/>
                  </a:lnTo>
                  <a:lnTo>
                    <a:pt x="2049" y="8788"/>
                  </a:lnTo>
                  <a:cubicBezTo>
                    <a:pt x="2382" y="8907"/>
                    <a:pt x="2734" y="8967"/>
                    <a:pt x="3085" y="8967"/>
                  </a:cubicBezTo>
                  <a:cubicBezTo>
                    <a:pt x="3436" y="8967"/>
                    <a:pt x="3787" y="8907"/>
                    <a:pt x="4121" y="8788"/>
                  </a:cubicBezTo>
                  <a:close/>
                  <a:moveTo>
                    <a:pt x="3454" y="9645"/>
                  </a:moveTo>
                  <a:lnTo>
                    <a:pt x="3454" y="9836"/>
                  </a:lnTo>
                  <a:lnTo>
                    <a:pt x="2763" y="9836"/>
                  </a:lnTo>
                  <a:lnTo>
                    <a:pt x="2763" y="9645"/>
                  </a:lnTo>
                  <a:close/>
                  <a:moveTo>
                    <a:pt x="4883" y="9621"/>
                  </a:moveTo>
                  <a:cubicBezTo>
                    <a:pt x="5073" y="9621"/>
                    <a:pt x="5240" y="9764"/>
                    <a:pt x="5240" y="9979"/>
                  </a:cubicBezTo>
                  <a:lnTo>
                    <a:pt x="5240" y="10336"/>
                  </a:lnTo>
                  <a:lnTo>
                    <a:pt x="1049" y="10336"/>
                  </a:lnTo>
                  <a:lnTo>
                    <a:pt x="1049" y="9979"/>
                  </a:lnTo>
                  <a:cubicBezTo>
                    <a:pt x="1049" y="9788"/>
                    <a:pt x="1192" y="9621"/>
                    <a:pt x="1406" y="9621"/>
                  </a:cubicBezTo>
                  <a:lnTo>
                    <a:pt x="2454" y="9621"/>
                  </a:lnTo>
                  <a:lnTo>
                    <a:pt x="2454" y="9979"/>
                  </a:lnTo>
                  <a:cubicBezTo>
                    <a:pt x="2454" y="10074"/>
                    <a:pt x="2525" y="10145"/>
                    <a:pt x="2620" y="10145"/>
                  </a:cubicBezTo>
                  <a:lnTo>
                    <a:pt x="3668" y="10145"/>
                  </a:lnTo>
                  <a:cubicBezTo>
                    <a:pt x="3764" y="10145"/>
                    <a:pt x="3835" y="10074"/>
                    <a:pt x="3835" y="9979"/>
                  </a:cubicBezTo>
                  <a:lnTo>
                    <a:pt x="3835" y="9621"/>
                  </a:lnTo>
                  <a:close/>
                  <a:moveTo>
                    <a:pt x="8455" y="334"/>
                  </a:moveTo>
                  <a:cubicBezTo>
                    <a:pt x="8598" y="334"/>
                    <a:pt x="8717" y="453"/>
                    <a:pt x="8717" y="596"/>
                  </a:cubicBezTo>
                  <a:lnTo>
                    <a:pt x="8717" y="10098"/>
                  </a:lnTo>
                  <a:lnTo>
                    <a:pt x="8788" y="10098"/>
                  </a:lnTo>
                  <a:cubicBezTo>
                    <a:pt x="8788" y="10241"/>
                    <a:pt x="8669" y="10360"/>
                    <a:pt x="8526" y="10360"/>
                  </a:cubicBezTo>
                  <a:lnTo>
                    <a:pt x="5502" y="10360"/>
                  </a:lnTo>
                  <a:lnTo>
                    <a:pt x="5502" y="10003"/>
                  </a:lnTo>
                  <a:cubicBezTo>
                    <a:pt x="5502" y="9621"/>
                    <a:pt x="5216" y="9312"/>
                    <a:pt x="4835" y="9312"/>
                  </a:cubicBezTo>
                  <a:lnTo>
                    <a:pt x="4478" y="9312"/>
                  </a:lnTo>
                  <a:lnTo>
                    <a:pt x="4478" y="8645"/>
                  </a:lnTo>
                  <a:cubicBezTo>
                    <a:pt x="5502" y="8097"/>
                    <a:pt x="6193" y="7026"/>
                    <a:pt x="6193" y="5859"/>
                  </a:cubicBezTo>
                  <a:cubicBezTo>
                    <a:pt x="6193" y="4311"/>
                    <a:pt x="5073" y="3073"/>
                    <a:pt x="3597" y="2811"/>
                  </a:cubicBezTo>
                  <a:lnTo>
                    <a:pt x="3597" y="596"/>
                  </a:lnTo>
                  <a:cubicBezTo>
                    <a:pt x="3597" y="453"/>
                    <a:pt x="3716" y="334"/>
                    <a:pt x="3859" y="334"/>
                  </a:cubicBezTo>
                  <a:lnTo>
                    <a:pt x="5216" y="334"/>
                  </a:lnTo>
                  <a:lnTo>
                    <a:pt x="5335" y="715"/>
                  </a:lnTo>
                  <a:cubicBezTo>
                    <a:pt x="5359" y="786"/>
                    <a:pt x="5407" y="834"/>
                    <a:pt x="5478" y="834"/>
                  </a:cubicBezTo>
                  <a:lnTo>
                    <a:pt x="6836" y="834"/>
                  </a:lnTo>
                  <a:cubicBezTo>
                    <a:pt x="6907" y="834"/>
                    <a:pt x="7002" y="786"/>
                    <a:pt x="7002" y="715"/>
                  </a:cubicBezTo>
                  <a:lnTo>
                    <a:pt x="7121" y="334"/>
                  </a:lnTo>
                  <a:close/>
                  <a:moveTo>
                    <a:pt x="3883" y="0"/>
                  </a:moveTo>
                  <a:cubicBezTo>
                    <a:pt x="3549" y="0"/>
                    <a:pt x="3287" y="262"/>
                    <a:pt x="3287" y="596"/>
                  </a:cubicBezTo>
                  <a:lnTo>
                    <a:pt x="3287" y="2763"/>
                  </a:lnTo>
                  <a:lnTo>
                    <a:pt x="3097" y="2763"/>
                  </a:lnTo>
                  <a:cubicBezTo>
                    <a:pt x="1406" y="2763"/>
                    <a:pt x="1" y="4168"/>
                    <a:pt x="1" y="5859"/>
                  </a:cubicBezTo>
                  <a:cubicBezTo>
                    <a:pt x="1" y="7050"/>
                    <a:pt x="668" y="8121"/>
                    <a:pt x="1739" y="8645"/>
                  </a:cubicBezTo>
                  <a:lnTo>
                    <a:pt x="1739" y="9288"/>
                  </a:lnTo>
                  <a:lnTo>
                    <a:pt x="1358" y="9288"/>
                  </a:lnTo>
                  <a:cubicBezTo>
                    <a:pt x="977" y="9288"/>
                    <a:pt x="692" y="9598"/>
                    <a:pt x="692" y="9979"/>
                  </a:cubicBezTo>
                  <a:lnTo>
                    <a:pt x="692" y="10479"/>
                  </a:lnTo>
                  <a:cubicBezTo>
                    <a:pt x="692" y="10574"/>
                    <a:pt x="763" y="10669"/>
                    <a:pt x="858" y="10669"/>
                  </a:cubicBezTo>
                  <a:lnTo>
                    <a:pt x="8550" y="10669"/>
                  </a:lnTo>
                  <a:cubicBezTo>
                    <a:pt x="8884" y="10669"/>
                    <a:pt x="9146" y="10384"/>
                    <a:pt x="9146" y="10074"/>
                  </a:cubicBezTo>
                  <a:lnTo>
                    <a:pt x="9146" y="596"/>
                  </a:lnTo>
                  <a:cubicBezTo>
                    <a:pt x="9146" y="262"/>
                    <a:pt x="8884" y="0"/>
                    <a:pt x="85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05" name="Google Shape;1505;p44"/>
            <p:cNvSpPr/>
            <p:nvPr/>
          </p:nvSpPr>
          <p:spPr>
            <a:xfrm>
              <a:off x="7450273" y="3442665"/>
              <a:ext cx="49477" cy="13443"/>
            </a:xfrm>
            <a:custGeom>
              <a:rect b="b" l="l" r="r" t="t"/>
              <a:pathLst>
                <a:path extrusionOk="0" h="382" w="1406">
                  <a:moveTo>
                    <a:pt x="191" y="0"/>
                  </a:moveTo>
                  <a:cubicBezTo>
                    <a:pt x="95" y="0"/>
                    <a:pt x="0" y="95"/>
                    <a:pt x="0" y="191"/>
                  </a:cubicBezTo>
                  <a:cubicBezTo>
                    <a:pt x="0" y="286"/>
                    <a:pt x="95" y="381"/>
                    <a:pt x="191" y="381"/>
                  </a:cubicBezTo>
                  <a:lnTo>
                    <a:pt x="1238" y="381"/>
                  </a:lnTo>
                  <a:cubicBezTo>
                    <a:pt x="1310" y="381"/>
                    <a:pt x="1405" y="286"/>
                    <a:pt x="1405" y="191"/>
                  </a:cubicBezTo>
                  <a:cubicBezTo>
                    <a:pt x="1405" y="95"/>
                    <a:pt x="1310" y="0"/>
                    <a:pt x="12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506" name="Google Shape;1506;p44"/>
          <p:cNvGrpSpPr/>
          <p:nvPr/>
        </p:nvGrpSpPr>
        <p:grpSpPr>
          <a:xfrm>
            <a:off x="1532601" y="1963988"/>
            <a:ext cx="321846" cy="406402"/>
            <a:chOff x="7277631" y="2500700"/>
            <a:chExt cx="296687" cy="374633"/>
          </a:xfrm>
        </p:grpSpPr>
        <p:sp>
          <p:nvSpPr>
            <p:cNvPr id="1507" name="Google Shape;1507;p44"/>
            <p:cNvSpPr/>
            <p:nvPr/>
          </p:nvSpPr>
          <p:spPr>
            <a:xfrm>
              <a:off x="7489651" y="2586176"/>
              <a:ext cx="36070" cy="53665"/>
            </a:xfrm>
            <a:custGeom>
              <a:rect b="b" l="l" r="r" t="t"/>
              <a:pathLst>
                <a:path extrusionOk="0" h="1525" w="1025">
                  <a:moveTo>
                    <a:pt x="524" y="1"/>
                  </a:moveTo>
                  <a:cubicBezTo>
                    <a:pt x="429" y="1"/>
                    <a:pt x="358" y="96"/>
                    <a:pt x="358" y="191"/>
                  </a:cubicBezTo>
                  <a:cubicBezTo>
                    <a:pt x="358" y="263"/>
                    <a:pt x="429" y="358"/>
                    <a:pt x="524" y="358"/>
                  </a:cubicBezTo>
                  <a:cubicBezTo>
                    <a:pt x="620" y="358"/>
                    <a:pt x="715" y="453"/>
                    <a:pt x="715" y="548"/>
                  </a:cubicBezTo>
                  <a:lnTo>
                    <a:pt x="715" y="1049"/>
                  </a:lnTo>
                  <a:cubicBezTo>
                    <a:pt x="715" y="1144"/>
                    <a:pt x="620" y="1215"/>
                    <a:pt x="524" y="1215"/>
                  </a:cubicBezTo>
                  <a:cubicBezTo>
                    <a:pt x="429" y="1215"/>
                    <a:pt x="358" y="1144"/>
                    <a:pt x="358" y="1049"/>
                  </a:cubicBezTo>
                  <a:lnTo>
                    <a:pt x="358" y="548"/>
                  </a:lnTo>
                  <a:cubicBezTo>
                    <a:pt x="358" y="453"/>
                    <a:pt x="262" y="358"/>
                    <a:pt x="167" y="358"/>
                  </a:cubicBezTo>
                  <a:cubicBezTo>
                    <a:pt x="72" y="358"/>
                    <a:pt x="0" y="453"/>
                    <a:pt x="0" y="548"/>
                  </a:cubicBezTo>
                  <a:lnTo>
                    <a:pt x="0" y="1049"/>
                  </a:lnTo>
                  <a:cubicBezTo>
                    <a:pt x="24" y="1287"/>
                    <a:pt x="238" y="1525"/>
                    <a:pt x="524" y="1525"/>
                  </a:cubicBezTo>
                  <a:cubicBezTo>
                    <a:pt x="834" y="1525"/>
                    <a:pt x="1024" y="1287"/>
                    <a:pt x="1024" y="1025"/>
                  </a:cubicBezTo>
                  <a:lnTo>
                    <a:pt x="1024" y="501"/>
                  </a:lnTo>
                  <a:cubicBezTo>
                    <a:pt x="1024" y="215"/>
                    <a:pt x="786"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08" name="Google Shape;1508;p44"/>
            <p:cNvSpPr/>
            <p:nvPr/>
          </p:nvSpPr>
          <p:spPr>
            <a:xfrm>
              <a:off x="7356387" y="2845984"/>
              <a:ext cx="49477" cy="12598"/>
            </a:xfrm>
            <a:custGeom>
              <a:rect b="b" l="l" r="r" t="t"/>
              <a:pathLst>
                <a:path extrusionOk="0" h="358" w="1406">
                  <a:moveTo>
                    <a:pt x="168" y="0"/>
                  </a:moveTo>
                  <a:cubicBezTo>
                    <a:pt x="96" y="0"/>
                    <a:pt x="1" y="95"/>
                    <a:pt x="1" y="191"/>
                  </a:cubicBezTo>
                  <a:cubicBezTo>
                    <a:pt x="1" y="262"/>
                    <a:pt x="96" y="357"/>
                    <a:pt x="168" y="357"/>
                  </a:cubicBezTo>
                  <a:lnTo>
                    <a:pt x="1215" y="357"/>
                  </a:lnTo>
                  <a:cubicBezTo>
                    <a:pt x="1311" y="357"/>
                    <a:pt x="1406" y="262"/>
                    <a:pt x="1406" y="191"/>
                  </a:cubicBezTo>
                  <a:cubicBezTo>
                    <a:pt x="1406" y="95"/>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09" name="Google Shape;1509;p44"/>
            <p:cNvSpPr/>
            <p:nvPr/>
          </p:nvSpPr>
          <p:spPr>
            <a:xfrm>
              <a:off x="7277631" y="2500700"/>
              <a:ext cx="296687" cy="374633"/>
            </a:xfrm>
            <a:custGeom>
              <a:rect b="b" l="l" r="r" t="t"/>
              <a:pathLst>
                <a:path extrusionOk="0" h="10646" w="8431">
                  <a:moveTo>
                    <a:pt x="3549" y="358"/>
                  </a:moveTo>
                  <a:lnTo>
                    <a:pt x="3477" y="525"/>
                  </a:lnTo>
                  <a:lnTo>
                    <a:pt x="2358" y="525"/>
                  </a:lnTo>
                  <a:lnTo>
                    <a:pt x="2286" y="358"/>
                  </a:lnTo>
                  <a:close/>
                  <a:moveTo>
                    <a:pt x="7883" y="1691"/>
                  </a:moveTo>
                  <a:cubicBezTo>
                    <a:pt x="8050" y="1691"/>
                    <a:pt x="8169" y="1811"/>
                    <a:pt x="8169" y="1953"/>
                  </a:cubicBezTo>
                  <a:lnTo>
                    <a:pt x="8169" y="4549"/>
                  </a:lnTo>
                  <a:cubicBezTo>
                    <a:pt x="8169" y="4692"/>
                    <a:pt x="8050" y="4811"/>
                    <a:pt x="7883" y="4811"/>
                  </a:cubicBezTo>
                  <a:lnTo>
                    <a:pt x="7740" y="4811"/>
                  </a:lnTo>
                  <a:cubicBezTo>
                    <a:pt x="7692" y="4597"/>
                    <a:pt x="7478" y="4454"/>
                    <a:pt x="7264" y="4454"/>
                  </a:cubicBezTo>
                  <a:cubicBezTo>
                    <a:pt x="7049" y="4454"/>
                    <a:pt x="6859" y="4597"/>
                    <a:pt x="6787" y="4811"/>
                  </a:cubicBezTo>
                  <a:lnTo>
                    <a:pt x="5311" y="4811"/>
                  </a:lnTo>
                  <a:cubicBezTo>
                    <a:pt x="5144" y="4811"/>
                    <a:pt x="5025" y="4692"/>
                    <a:pt x="5025" y="4549"/>
                  </a:cubicBezTo>
                  <a:lnTo>
                    <a:pt x="5025" y="1953"/>
                  </a:lnTo>
                  <a:cubicBezTo>
                    <a:pt x="5025" y="1811"/>
                    <a:pt x="5144" y="1691"/>
                    <a:pt x="5311" y="1691"/>
                  </a:cubicBezTo>
                  <a:close/>
                  <a:moveTo>
                    <a:pt x="6740" y="5168"/>
                  </a:moveTo>
                  <a:lnTo>
                    <a:pt x="6740" y="5883"/>
                  </a:lnTo>
                  <a:cubicBezTo>
                    <a:pt x="6679" y="5868"/>
                    <a:pt x="6617" y="5860"/>
                    <a:pt x="6555" y="5860"/>
                  </a:cubicBezTo>
                  <a:cubicBezTo>
                    <a:pt x="6423" y="5860"/>
                    <a:pt x="6297" y="5897"/>
                    <a:pt x="6216" y="5978"/>
                  </a:cubicBezTo>
                  <a:cubicBezTo>
                    <a:pt x="6097" y="5883"/>
                    <a:pt x="5978" y="5859"/>
                    <a:pt x="5859" y="5859"/>
                  </a:cubicBezTo>
                  <a:lnTo>
                    <a:pt x="5859" y="5168"/>
                  </a:lnTo>
                  <a:close/>
                  <a:moveTo>
                    <a:pt x="7335" y="4787"/>
                  </a:moveTo>
                  <a:cubicBezTo>
                    <a:pt x="7407" y="4787"/>
                    <a:pt x="7502" y="4883"/>
                    <a:pt x="7502" y="4954"/>
                  </a:cubicBezTo>
                  <a:lnTo>
                    <a:pt x="7502" y="7883"/>
                  </a:lnTo>
                  <a:cubicBezTo>
                    <a:pt x="7502" y="7978"/>
                    <a:pt x="7597" y="8050"/>
                    <a:pt x="7692" y="8050"/>
                  </a:cubicBezTo>
                  <a:cubicBezTo>
                    <a:pt x="7764" y="8050"/>
                    <a:pt x="7859" y="7978"/>
                    <a:pt x="7859" y="7883"/>
                  </a:cubicBezTo>
                  <a:lnTo>
                    <a:pt x="7859" y="6835"/>
                  </a:lnTo>
                  <a:cubicBezTo>
                    <a:pt x="7764" y="6788"/>
                    <a:pt x="7835" y="6716"/>
                    <a:pt x="7930" y="6716"/>
                  </a:cubicBezTo>
                  <a:cubicBezTo>
                    <a:pt x="8002" y="6716"/>
                    <a:pt x="8097" y="6812"/>
                    <a:pt x="8097" y="6907"/>
                  </a:cubicBezTo>
                  <a:lnTo>
                    <a:pt x="8097" y="8717"/>
                  </a:lnTo>
                  <a:lnTo>
                    <a:pt x="7478" y="9336"/>
                  </a:lnTo>
                  <a:cubicBezTo>
                    <a:pt x="7454" y="9360"/>
                    <a:pt x="7407" y="9431"/>
                    <a:pt x="7407" y="9455"/>
                  </a:cubicBezTo>
                  <a:lnTo>
                    <a:pt x="7407" y="9812"/>
                  </a:lnTo>
                  <a:lnTo>
                    <a:pt x="5501" y="9812"/>
                  </a:lnTo>
                  <a:lnTo>
                    <a:pt x="5501" y="9455"/>
                  </a:lnTo>
                  <a:cubicBezTo>
                    <a:pt x="5501" y="9431"/>
                    <a:pt x="5501" y="9407"/>
                    <a:pt x="5478" y="9360"/>
                  </a:cubicBezTo>
                  <a:lnTo>
                    <a:pt x="5001" y="8717"/>
                  </a:lnTo>
                  <a:lnTo>
                    <a:pt x="5001" y="6693"/>
                  </a:lnTo>
                  <a:cubicBezTo>
                    <a:pt x="5001" y="6597"/>
                    <a:pt x="5097" y="6502"/>
                    <a:pt x="5192" y="6502"/>
                  </a:cubicBezTo>
                  <a:cubicBezTo>
                    <a:pt x="5263" y="6502"/>
                    <a:pt x="5359" y="6597"/>
                    <a:pt x="5359" y="6693"/>
                  </a:cubicBezTo>
                  <a:lnTo>
                    <a:pt x="5359" y="7193"/>
                  </a:lnTo>
                  <a:cubicBezTo>
                    <a:pt x="5359" y="7288"/>
                    <a:pt x="5454" y="7383"/>
                    <a:pt x="5549" y="7383"/>
                  </a:cubicBezTo>
                  <a:cubicBezTo>
                    <a:pt x="5620" y="7383"/>
                    <a:pt x="5716" y="7288"/>
                    <a:pt x="5716" y="7193"/>
                  </a:cubicBezTo>
                  <a:lnTo>
                    <a:pt x="5716" y="6335"/>
                  </a:lnTo>
                  <a:cubicBezTo>
                    <a:pt x="5716" y="6240"/>
                    <a:pt x="5811" y="6145"/>
                    <a:pt x="5906" y="6145"/>
                  </a:cubicBezTo>
                  <a:cubicBezTo>
                    <a:pt x="5978" y="6145"/>
                    <a:pt x="6073" y="6240"/>
                    <a:pt x="6073" y="6335"/>
                  </a:cubicBezTo>
                  <a:lnTo>
                    <a:pt x="6073" y="7193"/>
                  </a:lnTo>
                  <a:cubicBezTo>
                    <a:pt x="6073" y="7288"/>
                    <a:pt x="6168" y="7383"/>
                    <a:pt x="6263" y="7383"/>
                  </a:cubicBezTo>
                  <a:cubicBezTo>
                    <a:pt x="6335" y="7383"/>
                    <a:pt x="6430" y="7288"/>
                    <a:pt x="6430" y="7193"/>
                  </a:cubicBezTo>
                  <a:lnTo>
                    <a:pt x="6430" y="6335"/>
                  </a:lnTo>
                  <a:cubicBezTo>
                    <a:pt x="6430" y="6240"/>
                    <a:pt x="6525" y="6145"/>
                    <a:pt x="6621" y="6145"/>
                  </a:cubicBezTo>
                  <a:cubicBezTo>
                    <a:pt x="6692" y="6145"/>
                    <a:pt x="6787" y="6240"/>
                    <a:pt x="6787" y="6335"/>
                  </a:cubicBezTo>
                  <a:lnTo>
                    <a:pt x="6787" y="7193"/>
                  </a:lnTo>
                  <a:cubicBezTo>
                    <a:pt x="6787" y="7288"/>
                    <a:pt x="6883" y="7383"/>
                    <a:pt x="6978" y="7383"/>
                  </a:cubicBezTo>
                  <a:cubicBezTo>
                    <a:pt x="7049" y="7383"/>
                    <a:pt x="7145" y="7288"/>
                    <a:pt x="7145" y="7193"/>
                  </a:cubicBezTo>
                  <a:lnTo>
                    <a:pt x="7145" y="4954"/>
                  </a:lnTo>
                  <a:cubicBezTo>
                    <a:pt x="7145" y="4883"/>
                    <a:pt x="7240" y="4787"/>
                    <a:pt x="7335" y="4787"/>
                  </a:cubicBezTo>
                  <a:close/>
                  <a:moveTo>
                    <a:pt x="7764" y="10146"/>
                  </a:moveTo>
                  <a:lnTo>
                    <a:pt x="7764" y="10312"/>
                  </a:lnTo>
                  <a:lnTo>
                    <a:pt x="5192" y="10312"/>
                  </a:lnTo>
                  <a:lnTo>
                    <a:pt x="5192" y="10146"/>
                  </a:lnTo>
                  <a:close/>
                  <a:moveTo>
                    <a:pt x="5192" y="310"/>
                  </a:moveTo>
                  <a:cubicBezTo>
                    <a:pt x="5335" y="310"/>
                    <a:pt x="5454" y="429"/>
                    <a:pt x="5454" y="596"/>
                  </a:cubicBezTo>
                  <a:lnTo>
                    <a:pt x="5454" y="1358"/>
                  </a:lnTo>
                  <a:lnTo>
                    <a:pt x="5192" y="1358"/>
                  </a:lnTo>
                  <a:cubicBezTo>
                    <a:pt x="4858" y="1358"/>
                    <a:pt x="4596" y="1620"/>
                    <a:pt x="4596" y="1953"/>
                  </a:cubicBezTo>
                  <a:lnTo>
                    <a:pt x="4596" y="4549"/>
                  </a:lnTo>
                  <a:cubicBezTo>
                    <a:pt x="4596" y="4883"/>
                    <a:pt x="4858" y="5145"/>
                    <a:pt x="5192" y="5145"/>
                  </a:cubicBezTo>
                  <a:lnTo>
                    <a:pt x="5454" y="5145"/>
                  </a:lnTo>
                  <a:lnTo>
                    <a:pt x="5454" y="5978"/>
                  </a:lnTo>
                  <a:cubicBezTo>
                    <a:pt x="5382" y="6026"/>
                    <a:pt x="5335" y="6121"/>
                    <a:pt x="5311" y="6216"/>
                  </a:cubicBezTo>
                  <a:cubicBezTo>
                    <a:pt x="5253" y="6191"/>
                    <a:pt x="5195" y="6181"/>
                    <a:pt x="5138" y="6181"/>
                  </a:cubicBezTo>
                  <a:cubicBezTo>
                    <a:pt x="5031" y="6181"/>
                    <a:pt x="4928" y="6217"/>
                    <a:pt x="4835" y="6264"/>
                  </a:cubicBezTo>
                  <a:cubicBezTo>
                    <a:pt x="4668" y="6359"/>
                    <a:pt x="4596" y="6550"/>
                    <a:pt x="4596" y="6693"/>
                  </a:cubicBezTo>
                  <a:lnTo>
                    <a:pt x="4596" y="8741"/>
                  </a:lnTo>
                  <a:cubicBezTo>
                    <a:pt x="4596" y="8764"/>
                    <a:pt x="4596" y="8812"/>
                    <a:pt x="4620" y="8836"/>
                  </a:cubicBezTo>
                  <a:lnTo>
                    <a:pt x="5097" y="9479"/>
                  </a:lnTo>
                  <a:lnTo>
                    <a:pt x="5097" y="9788"/>
                  </a:lnTo>
                  <a:lnTo>
                    <a:pt x="4906" y="9788"/>
                  </a:lnTo>
                  <a:cubicBezTo>
                    <a:pt x="4906" y="9812"/>
                    <a:pt x="4835" y="9907"/>
                    <a:pt x="4835" y="10003"/>
                  </a:cubicBezTo>
                  <a:lnTo>
                    <a:pt x="4835" y="10360"/>
                  </a:lnTo>
                  <a:lnTo>
                    <a:pt x="596" y="10360"/>
                  </a:lnTo>
                  <a:cubicBezTo>
                    <a:pt x="453" y="10360"/>
                    <a:pt x="334" y="10241"/>
                    <a:pt x="334" y="10074"/>
                  </a:cubicBezTo>
                  <a:lnTo>
                    <a:pt x="334" y="596"/>
                  </a:lnTo>
                  <a:cubicBezTo>
                    <a:pt x="334" y="429"/>
                    <a:pt x="453" y="310"/>
                    <a:pt x="596" y="310"/>
                  </a:cubicBezTo>
                  <a:lnTo>
                    <a:pt x="1929" y="310"/>
                  </a:lnTo>
                  <a:lnTo>
                    <a:pt x="2048" y="715"/>
                  </a:lnTo>
                  <a:cubicBezTo>
                    <a:pt x="2096" y="763"/>
                    <a:pt x="2144" y="834"/>
                    <a:pt x="2215" y="834"/>
                  </a:cubicBezTo>
                  <a:lnTo>
                    <a:pt x="3572" y="834"/>
                  </a:lnTo>
                  <a:cubicBezTo>
                    <a:pt x="3644" y="834"/>
                    <a:pt x="3715" y="763"/>
                    <a:pt x="3715" y="715"/>
                  </a:cubicBezTo>
                  <a:lnTo>
                    <a:pt x="3834" y="310"/>
                  </a:lnTo>
                  <a:close/>
                  <a:moveTo>
                    <a:pt x="596" y="1"/>
                  </a:moveTo>
                  <a:cubicBezTo>
                    <a:pt x="262" y="1"/>
                    <a:pt x="0" y="263"/>
                    <a:pt x="0" y="596"/>
                  </a:cubicBezTo>
                  <a:lnTo>
                    <a:pt x="0" y="10050"/>
                  </a:lnTo>
                  <a:cubicBezTo>
                    <a:pt x="0" y="10384"/>
                    <a:pt x="262" y="10646"/>
                    <a:pt x="596" y="10646"/>
                  </a:cubicBezTo>
                  <a:lnTo>
                    <a:pt x="7930" y="10646"/>
                  </a:lnTo>
                  <a:cubicBezTo>
                    <a:pt x="8002" y="10646"/>
                    <a:pt x="8097" y="10550"/>
                    <a:pt x="8097" y="10479"/>
                  </a:cubicBezTo>
                  <a:lnTo>
                    <a:pt x="8097" y="9955"/>
                  </a:lnTo>
                  <a:cubicBezTo>
                    <a:pt x="8097" y="9884"/>
                    <a:pt x="8002" y="9788"/>
                    <a:pt x="7930" y="9788"/>
                  </a:cubicBezTo>
                  <a:lnTo>
                    <a:pt x="7740" y="9788"/>
                  </a:lnTo>
                  <a:lnTo>
                    <a:pt x="7740" y="9526"/>
                  </a:lnTo>
                  <a:lnTo>
                    <a:pt x="8359" y="8883"/>
                  </a:lnTo>
                  <a:cubicBezTo>
                    <a:pt x="8407" y="8860"/>
                    <a:pt x="8431" y="8812"/>
                    <a:pt x="8431" y="8764"/>
                  </a:cubicBezTo>
                  <a:lnTo>
                    <a:pt x="8431" y="6859"/>
                  </a:lnTo>
                  <a:cubicBezTo>
                    <a:pt x="8431" y="6693"/>
                    <a:pt x="8335" y="6550"/>
                    <a:pt x="8216" y="6454"/>
                  </a:cubicBezTo>
                  <a:cubicBezTo>
                    <a:pt x="8121" y="6391"/>
                    <a:pt x="8005" y="6359"/>
                    <a:pt x="7895" y="6359"/>
                  </a:cubicBezTo>
                  <a:cubicBezTo>
                    <a:pt x="7841" y="6359"/>
                    <a:pt x="7788" y="6367"/>
                    <a:pt x="7740" y="6383"/>
                  </a:cubicBezTo>
                  <a:lnTo>
                    <a:pt x="7740" y="5145"/>
                  </a:lnTo>
                  <a:lnTo>
                    <a:pt x="7835" y="5145"/>
                  </a:lnTo>
                  <a:lnTo>
                    <a:pt x="7835" y="5168"/>
                  </a:lnTo>
                  <a:cubicBezTo>
                    <a:pt x="8169" y="5168"/>
                    <a:pt x="8431" y="4906"/>
                    <a:pt x="8431" y="4573"/>
                  </a:cubicBezTo>
                  <a:lnTo>
                    <a:pt x="8431" y="1977"/>
                  </a:lnTo>
                  <a:cubicBezTo>
                    <a:pt x="8431" y="1644"/>
                    <a:pt x="8169" y="1382"/>
                    <a:pt x="7835" y="1382"/>
                  </a:cubicBezTo>
                  <a:lnTo>
                    <a:pt x="5835" y="1382"/>
                  </a:lnTo>
                  <a:lnTo>
                    <a:pt x="5835" y="596"/>
                  </a:lnTo>
                  <a:cubicBezTo>
                    <a:pt x="5835" y="263"/>
                    <a:pt x="5573" y="1"/>
                    <a:pt x="5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cxnSp>
        <p:nvCxnSpPr>
          <p:cNvPr id="1510" name="Google Shape;1510;p44"/>
          <p:cNvCxnSpPr>
            <a:endCxn id="1482" idx="2"/>
          </p:cNvCxnSpPr>
          <p:nvPr/>
        </p:nvCxnSpPr>
        <p:spPr>
          <a:xfrm flipH="1" rot="10800000">
            <a:off x="768921" y="2167208"/>
            <a:ext cx="535500" cy="6900"/>
          </a:xfrm>
          <a:prstGeom prst="straightConnector1">
            <a:avLst/>
          </a:prstGeom>
          <a:noFill/>
          <a:ln cap="flat" cmpd="sng" w="9525">
            <a:solidFill>
              <a:srgbClr val="FF00FF"/>
            </a:solidFill>
            <a:prstDash val="solid"/>
            <a:round/>
            <a:headEnd len="med" w="med" type="none"/>
            <a:tailEnd len="med" w="med" type="none"/>
          </a:ln>
        </p:spPr>
      </p:cxnSp>
      <p:cxnSp>
        <p:nvCxnSpPr>
          <p:cNvPr id="1511" name="Google Shape;1511;p44"/>
          <p:cNvCxnSpPr>
            <a:stCxn id="1482" idx="6"/>
            <a:endCxn id="1483" idx="2"/>
          </p:cNvCxnSpPr>
          <p:nvPr/>
        </p:nvCxnSpPr>
        <p:spPr>
          <a:xfrm>
            <a:off x="2082621" y="2167208"/>
            <a:ext cx="1140900" cy="0"/>
          </a:xfrm>
          <a:prstGeom prst="straightConnector1">
            <a:avLst/>
          </a:prstGeom>
          <a:noFill/>
          <a:ln cap="flat" cmpd="sng" w="9525">
            <a:solidFill>
              <a:srgbClr val="FF00FF"/>
            </a:solidFill>
            <a:prstDash val="solid"/>
            <a:round/>
            <a:headEnd len="med" w="med" type="none"/>
            <a:tailEnd len="med" w="med" type="none"/>
          </a:ln>
        </p:spPr>
      </p:cxnSp>
      <p:cxnSp>
        <p:nvCxnSpPr>
          <p:cNvPr id="1512" name="Google Shape;1512;p44"/>
          <p:cNvCxnSpPr>
            <a:endCxn id="1482" idx="2"/>
          </p:cNvCxnSpPr>
          <p:nvPr/>
        </p:nvCxnSpPr>
        <p:spPr>
          <a:xfrm flipH="1" rot="10800000">
            <a:off x="735021" y="2167208"/>
            <a:ext cx="569400" cy="4200"/>
          </a:xfrm>
          <a:prstGeom prst="straightConnector1">
            <a:avLst/>
          </a:prstGeom>
          <a:noFill/>
          <a:ln cap="flat" cmpd="sng" w="9525">
            <a:solidFill>
              <a:schemeClr val="lt2"/>
            </a:solidFill>
            <a:prstDash val="solid"/>
            <a:round/>
            <a:headEnd len="med" w="med" type="none"/>
            <a:tailEnd len="med" w="med" type="none"/>
          </a:ln>
        </p:spPr>
      </p:cxnSp>
      <p:cxnSp>
        <p:nvCxnSpPr>
          <p:cNvPr id="1513" name="Google Shape;1513;p44"/>
          <p:cNvCxnSpPr>
            <a:stCxn id="1482" idx="6"/>
            <a:endCxn id="1483" idx="2"/>
          </p:cNvCxnSpPr>
          <p:nvPr/>
        </p:nvCxnSpPr>
        <p:spPr>
          <a:xfrm>
            <a:off x="2082621" y="2167208"/>
            <a:ext cx="1140900" cy="0"/>
          </a:xfrm>
          <a:prstGeom prst="straightConnector1">
            <a:avLst/>
          </a:prstGeom>
          <a:noFill/>
          <a:ln cap="flat" cmpd="sng" w="9525">
            <a:solidFill>
              <a:schemeClr val="lt2"/>
            </a:solidFill>
            <a:prstDash val="solid"/>
            <a:round/>
            <a:headEnd len="med" w="med" type="none"/>
            <a:tailEnd len="med" w="med" type="none"/>
          </a:ln>
        </p:spPr>
      </p:cxnSp>
      <p:cxnSp>
        <p:nvCxnSpPr>
          <p:cNvPr id="1514" name="Google Shape;1514;p44"/>
          <p:cNvCxnSpPr>
            <a:stCxn id="1483" idx="6"/>
            <a:endCxn id="1484" idx="2"/>
          </p:cNvCxnSpPr>
          <p:nvPr/>
        </p:nvCxnSpPr>
        <p:spPr>
          <a:xfrm>
            <a:off x="4001621" y="2167208"/>
            <a:ext cx="1140900" cy="0"/>
          </a:xfrm>
          <a:prstGeom prst="straightConnector1">
            <a:avLst/>
          </a:prstGeom>
          <a:noFill/>
          <a:ln cap="flat" cmpd="sng" w="9525">
            <a:solidFill>
              <a:schemeClr val="lt2"/>
            </a:solidFill>
            <a:prstDash val="solid"/>
            <a:round/>
            <a:headEnd len="med" w="med" type="none"/>
            <a:tailEnd len="med" w="med" type="none"/>
          </a:ln>
        </p:spPr>
      </p:cxnSp>
      <p:cxnSp>
        <p:nvCxnSpPr>
          <p:cNvPr id="1515" name="Google Shape;1515;p44"/>
          <p:cNvCxnSpPr>
            <a:stCxn id="1484" idx="6"/>
            <a:endCxn id="1485" idx="2"/>
          </p:cNvCxnSpPr>
          <p:nvPr/>
        </p:nvCxnSpPr>
        <p:spPr>
          <a:xfrm>
            <a:off x="5920621" y="2167208"/>
            <a:ext cx="1140900" cy="0"/>
          </a:xfrm>
          <a:prstGeom prst="straightConnector1">
            <a:avLst/>
          </a:prstGeom>
          <a:noFill/>
          <a:ln cap="flat" cmpd="sng" w="9525">
            <a:solidFill>
              <a:schemeClr val="lt2"/>
            </a:solidFill>
            <a:prstDash val="solid"/>
            <a:round/>
            <a:headEnd len="med" w="med" type="none"/>
            <a:tailEnd len="med" w="med" type="none"/>
          </a:ln>
        </p:spPr>
      </p:cxnSp>
      <p:cxnSp>
        <p:nvCxnSpPr>
          <p:cNvPr id="1516" name="Google Shape;1516;p44"/>
          <p:cNvCxnSpPr>
            <a:stCxn id="1485" idx="6"/>
          </p:cNvCxnSpPr>
          <p:nvPr/>
        </p:nvCxnSpPr>
        <p:spPr>
          <a:xfrm>
            <a:off x="7839621" y="2167208"/>
            <a:ext cx="582900" cy="0"/>
          </a:xfrm>
          <a:prstGeom prst="straightConnector1">
            <a:avLst/>
          </a:prstGeom>
          <a:noFill/>
          <a:ln cap="flat" cmpd="sng" w="9525">
            <a:solidFill>
              <a:schemeClr val="lt2"/>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0" name="Shape 1520"/>
        <p:cNvGrpSpPr/>
        <p:nvPr/>
      </p:nvGrpSpPr>
      <p:grpSpPr>
        <a:xfrm>
          <a:off x="0" y="0"/>
          <a:ext cx="0" cy="0"/>
          <a:chOff x="0" y="0"/>
          <a:chExt cx="0" cy="0"/>
        </a:xfrm>
      </p:grpSpPr>
      <p:sp>
        <p:nvSpPr>
          <p:cNvPr id="1521" name="Google Shape;1521;p45"/>
          <p:cNvSpPr/>
          <p:nvPr/>
        </p:nvSpPr>
        <p:spPr>
          <a:xfrm>
            <a:off x="919163" y="1750250"/>
            <a:ext cx="18210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919163" y="3332425"/>
            <a:ext cx="18210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6286963" y="3332425"/>
            <a:ext cx="18210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6286963" y="1750250"/>
            <a:ext cx="18210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txBox="1"/>
          <p:nvPr>
            <p:ph type="title"/>
          </p:nvPr>
        </p:nvSpPr>
        <p:spPr>
          <a:xfrm>
            <a:off x="1291650" y="535000"/>
            <a:ext cx="6560700" cy="103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Learn h</a:t>
            </a:r>
            <a:r>
              <a:rPr lang="en"/>
              <a:t>ow to modernize your legacy application</a:t>
            </a:r>
            <a:r>
              <a:rPr lang="en"/>
              <a:t>s</a:t>
            </a:r>
            <a:endParaRPr/>
          </a:p>
        </p:txBody>
      </p:sp>
      <p:sp>
        <p:nvSpPr>
          <p:cNvPr id="1526" name="Google Shape;1526;p45"/>
          <p:cNvSpPr txBox="1"/>
          <p:nvPr/>
        </p:nvSpPr>
        <p:spPr>
          <a:xfrm>
            <a:off x="1130939" y="3354925"/>
            <a:ext cx="14103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oppins SemiBold"/>
                <a:ea typeface="Poppins SemiBold"/>
                <a:cs typeface="Poppins SemiBold"/>
                <a:sym typeface="Poppins SemiBold"/>
              </a:rPr>
              <a:t>Step 02</a:t>
            </a:r>
            <a:endParaRPr sz="2000">
              <a:solidFill>
                <a:schemeClr val="dk1"/>
              </a:solidFill>
              <a:latin typeface="Poppins SemiBold"/>
              <a:ea typeface="Poppins SemiBold"/>
              <a:cs typeface="Poppins SemiBold"/>
              <a:sym typeface="Poppins SemiBold"/>
            </a:endParaRPr>
          </a:p>
        </p:txBody>
      </p:sp>
      <p:sp>
        <p:nvSpPr>
          <p:cNvPr id="1527" name="Google Shape;1527;p45"/>
          <p:cNvSpPr txBox="1"/>
          <p:nvPr/>
        </p:nvSpPr>
        <p:spPr>
          <a:xfrm>
            <a:off x="925588" y="3882661"/>
            <a:ext cx="1821000" cy="622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2"/>
                </a:solidFill>
                <a:latin typeface="Mulish Medium"/>
                <a:ea typeface="Mulish Medium"/>
                <a:cs typeface="Mulish Medium"/>
                <a:sym typeface="Mulish Medium"/>
              </a:rPr>
              <a:t>Neptune is the farthest planet</a:t>
            </a:r>
            <a:endParaRPr>
              <a:solidFill>
                <a:schemeClr val="dk2"/>
              </a:solidFill>
              <a:highlight>
                <a:srgbClr val="06467E"/>
              </a:highlight>
              <a:latin typeface="Mulish Medium"/>
              <a:ea typeface="Mulish Medium"/>
              <a:cs typeface="Mulish Medium"/>
              <a:sym typeface="Mulish Medium"/>
            </a:endParaRPr>
          </a:p>
        </p:txBody>
      </p:sp>
      <p:sp>
        <p:nvSpPr>
          <p:cNvPr id="1528" name="Google Shape;1528;p45"/>
          <p:cNvSpPr txBox="1"/>
          <p:nvPr/>
        </p:nvSpPr>
        <p:spPr>
          <a:xfrm>
            <a:off x="6492314" y="1772750"/>
            <a:ext cx="14103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oppins SemiBold"/>
                <a:ea typeface="Poppins SemiBold"/>
                <a:cs typeface="Poppins SemiBold"/>
                <a:sym typeface="Poppins SemiBold"/>
              </a:rPr>
              <a:t>Step 03</a:t>
            </a:r>
            <a:endParaRPr sz="2000">
              <a:solidFill>
                <a:schemeClr val="dk1"/>
              </a:solidFill>
              <a:latin typeface="Poppins SemiBold"/>
              <a:ea typeface="Poppins SemiBold"/>
              <a:cs typeface="Poppins SemiBold"/>
              <a:sym typeface="Poppins SemiBold"/>
            </a:endParaRPr>
          </a:p>
        </p:txBody>
      </p:sp>
      <p:sp>
        <p:nvSpPr>
          <p:cNvPr id="1529" name="Google Shape;1529;p45"/>
          <p:cNvSpPr txBox="1"/>
          <p:nvPr/>
        </p:nvSpPr>
        <p:spPr>
          <a:xfrm>
            <a:off x="6286963" y="2300486"/>
            <a:ext cx="1821000" cy="62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Clr>
                <a:srgbClr val="000000"/>
              </a:buClr>
              <a:buSzPts val="1100"/>
              <a:buFont typeface="Arial"/>
              <a:buNone/>
            </a:pPr>
            <a:r>
              <a:rPr lang="en">
                <a:solidFill>
                  <a:schemeClr val="dk2"/>
                </a:solidFill>
                <a:latin typeface="Mulish Medium"/>
                <a:ea typeface="Mulish Medium"/>
                <a:cs typeface="Mulish Medium"/>
                <a:sym typeface="Mulish Medium"/>
              </a:rPr>
              <a:t>Earth is the planet we live on</a:t>
            </a:r>
            <a:endParaRPr>
              <a:solidFill>
                <a:schemeClr val="dk2"/>
              </a:solidFill>
              <a:highlight>
                <a:srgbClr val="06467E"/>
              </a:highlight>
              <a:latin typeface="Mulish Medium"/>
              <a:ea typeface="Mulish Medium"/>
              <a:cs typeface="Mulish Medium"/>
              <a:sym typeface="Mulish Medium"/>
            </a:endParaRPr>
          </a:p>
        </p:txBody>
      </p:sp>
      <p:sp>
        <p:nvSpPr>
          <p:cNvPr id="1530" name="Google Shape;1530;p45"/>
          <p:cNvSpPr txBox="1"/>
          <p:nvPr/>
        </p:nvSpPr>
        <p:spPr>
          <a:xfrm>
            <a:off x="6492314" y="3354925"/>
            <a:ext cx="14103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oppins SemiBold"/>
                <a:ea typeface="Poppins SemiBold"/>
                <a:cs typeface="Poppins SemiBold"/>
                <a:sym typeface="Poppins SemiBold"/>
              </a:rPr>
              <a:t>Step 04</a:t>
            </a:r>
            <a:endParaRPr sz="2000">
              <a:solidFill>
                <a:schemeClr val="dk1"/>
              </a:solidFill>
              <a:latin typeface="Poppins SemiBold"/>
              <a:ea typeface="Poppins SemiBold"/>
              <a:cs typeface="Poppins SemiBold"/>
              <a:sym typeface="Poppins SemiBold"/>
            </a:endParaRPr>
          </a:p>
        </p:txBody>
      </p:sp>
      <p:sp>
        <p:nvSpPr>
          <p:cNvPr id="1531" name="Google Shape;1531;p45"/>
          <p:cNvSpPr txBox="1"/>
          <p:nvPr/>
        </p:nvSpPr>
        <p:spPr>
          <a:xfrm>
            <a:off x="6403838" y="3882661"/>
            <a:ext cx="1821000" cy="622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2"/>
                </a:solidFill>
                <a:latin typeface="Mulish Medium"/>
                <a:ea typeface="Mulish Medium"/>
                <a:cs typeface="Mulish Medium"/>
                <a:sym typeface="Mulish Medium"/>
              </a:rPr>
              <a:t>Pluto is considered a dwarf planet</a:t>
            </a:r>
            <a:endParaRPr>
              <a:solidFill>
                <a:schemeClr val="dk2"/>
              </a:solidFill>
              <a:highlight>
                <a:srgbClr val="06467E"/>
              </a:highlight>
              <a:latin typeface="Mulish Medium"/>
              <a:ea typeface="Mulish Medium"/>
              <a:cs typeface="Mulish Medium"/>
              <a:sym typeface="Mulish Medium"/>
            </a:endParaRPr>
          </a:p>
        </p:txBody>
      </p:sp>
      <p:sp>
        <p:nvSpPr>
          <p:cNvPr id="1532" name="Google Shape;1532;p45"/>
          <p:cNvSpPr/>
          <p:nvPr/>
        </p:nvSpPr>
        <p:spPr>
          <a:xfrm>
            <a:off x="3575396" y="1975483"/>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5"/>
          <p:cNvSpPr/>
          <p:nvPr/>
        </p:nvSpPr>
        <p:spPr>
          <a:xfrm>
            <a:off x="4673571" y="1975483"/>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5"/>
          <p:cNvSpPr/>
          <p:nvPr/>
        </p:nvSpPr>
        <p:spPr>
          <a:xfrm>
            <a:off x="4673571" y="2927470"/>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a:off x="3575396" y="2927470"/>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6" name="Google Shape;1536;p45"/>
          <p:cNvCxnSpPr>
            <a:stCxn id="1537" idx="3"/>
            <a:endCxn id="1532" idx="2"/>
          </p:cNvCxnSpPr>
          <p:nvPr/>
        </p:nvCxnSpPr>
        <p:spPr>
          <a:xfrm>
            <a:off x="2740196" y="2064283"/>
            <a:ext cx="835200" cy="3003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538" name="Google Shape;1538;p45"/>
          <p:cNvCxnSpPr>
            <a:stCxn id="1524" idx="1"/>
            <a:endCxn id="1533" idx="6"/>
          </p:cNvCxnSpPr>
          <p:nvPr/>
        </p:nvCxnSpPr>
        <p:spPr>
          <a:xfrm flipH="1">
            <a:off x="5451763" y="2036600"/>
            <a:ext cx="835200" cy="327900"/>
          </a:xfrm>
          <a:prstGeom prst="bentConnector3">
            <a:avLst>
              <a:gd fmla="val 50000" name="adj1"/>
            </a:avLst>
          </a:prstGeom>
          <a:noFill/>
          <a:ln cap="flat" cmpd="sng" w="9525">
            <a:solidFill>
              <a:schemeClr val="dk2"/>
            </a:solidFill>
            <a:prstDash val="solid"/>
            <a:round/>
            <a:headEnd len="med" w="med" type="none"/>
            <a:tailEnd len="med" w="med" type="none"/>
          </a:ln>
        </p:spPr>
      </p:cxnSp>
      <p:cxnSp>
        <p:nvCxnSpPr>
          <p:cNvPr id="1539" name="Google Shape;1539;p45"/>
          <p:cNvCxnSpPr>
            <a:stCxn id="1522" idx="3"/>
            <a:endCxn id="1535" idx="2"/>
          </p:cNvCxnSpPr>
          <p:nvPr/>
        </p:nvCxnSpPr>
        <p:spPr>
          <a:xfrm flipH="1" rot="10800000">
            <a:off x="2740163" y="3316675"/>
            <a:ext cx="835200" cy="302100"/>
          </a:xfrm>
          <a:prstGeom prst="bentConnector3">
            <a:avLst>
              <a:gd fmla="val 50002" name="adj1"/>
            </a:avLst>
          </a:prstGeom>
          <a:noFill/>
          <a:ln cap="flat" cmpd="sng" w="9525">
            <a:solidFill>
              <a:schemeClr val="dk2"/>
            </a:solidFill>
            <a:prstDash val="solid"/>
            <a:round/>
            <a:headEnd len="med" w="med" type="none"/>
            <a:tailEnd len="med" w="med" type="none"/>
          </a:ln>
        </p:spPr>
      </p:cxnSp>
      <p:cxnSp>
        <p:nvCxnSpPr>
          <p:cNvPr id="1540" name="Google Shape;1540;p45"/>
          <p:cNvCxnSpPr>
            <a:stCxn id="1523" idx="1"/>
            <a:endCxn id="1534" idx="6"/>
          </p:cNvCxnSpPr>
          <p:nvPr/>
        </p:nvCxnSpPr>
        <p:spPr>
          <a:xfrm rot="10800000">
            <a:off x="5451763" y="3316675"/>
            <a:ext cx="835200" cy="302100"/>
          </a:xfrm>
          <a:prstGeom prst="bentConnector3">
            <a:avLst>
              <a:gd fmla="val 50000" name="adj1"/>
            </a:avLst>
          </a:prstGeom>
          <a:noFill/>
          <a:ln cap="flat" cmpd="sng" w="9525">
            <a:solidFill>
              <a:schemeClr val="dk2"/>
            </a:solidFill>
            <a:prstDash val="solid"/>
            <a:round/>
            <a:headEnd len="med" w="med" type="none"/>
            <a:tailEnd len="med" w="med" type="none"/>
          </a:ln>
        </p:spPr>
      </p:cxnSp>
      <p:grpSp>
        <p:nvGrpSpPr>
          <p:cNvPr id="1541" name="Google Shape;1541;p45"/>
          <p:cNvGrpSpPr/>
          <p:nvPr/>
        </p:nvGrpSpPr>
        <p:grpSpPr>
          <a:xfrm>
            <a:off x="3852886" y="2161330"/>
            <a:ext cx="223247" cy="406492"/>
            <a:chOff x="6502431" y="3704937"/>
            <a:chExt cx="206213" cy="375477"/>
          </a:xfrm>
        </p:grpSpPr>
        <p:sp>
          <p:nvSpPr>
            <p:cNvPr id="1542" name="Google Shape;1542;p45"/>
            <p:cNvSpPr/>
            <p:nvPr/>
          </p:nvSpPr>
          <p:spPr>
            <a:xfrm>
              <a:off x="6502431" y="3704937"/>
              <a:ext cx="206213" cy="375477"/>
            </a:xfrm>
            <a:custGeom>
              <a:rect b="b" l="l" r="r" t="t"/>
              <a:pathLst>
                <a:path extrusionOk="0" h="10670" w="5860">
                  <a:moveTo>
                    <a:pt x="3549" y="358"/>
                  </a:moveTo>
                  <a:lnTo>
                    <a:pt x="3478" y="549"/>
                  </a:lnTo>
                  <a:lnTo>
                    <a:pt x="2359" y="549"/>
                  </a:lnTo>
                  <a:lnTo>
                    <a:pt x="2287" y="358"/>
                  </a:lnTo>
                  <a:close/>
                  <a:moveTo>
                    <a:pt x="5192" y="334"/>
                  </a:moveTo>
                  <a:cubicBezTo>
                    <a:pt x="5335" y="334"/>
                    <a:pt x="5454" y="453"/>
                    <a:pt x="5454" y="596"/>
                  </a:cubicBezTo>
                  <a:lnTo>
                    <a:pt x="5454" y="10098"/>
                  </a:lnTo>
                  <a:lnTo>
                    <a:pt x="5502" y="10098"/>
                  </a:lnTo>
                  <a:cubicBezTo>
                    <a:pt x="5502" y="10241"/>
                    <a:pt x="5383" y="10360"/>
                    <a:pt x="5240" y="10360"/>
                  </a:cubicBezTo>
                  <a:lnTo>
                    <a:pt x="596" y="10360"/>
                  </a:lnTo>
                  <a:cubicBezTo>
                    <a:pt x="453" y="10360"/>
                    <a:pt x="334" y="10241"/>
                    <a:pt x="334" y="10098"/>
                  </a:cubicBezTo>
                  <a:lnTo>
                    <a:pt x="334" y="596"/>
                  </a:lnTo>
                  <a:cubicBezTo>
                    <a:pt x="334" y="453"/>
                    <a:pt x="453" y="334"/>
                    <a:pt x="596" y="334"/>
                  </a:cubicBezTo>
                  <a:lnTo>
                    <a:pt x="1930" y="334"/>
                  </a:lnTo>
                  <a:lnTo>
                    <a:pt x="2049" y="715"/>
                  </a:lnTo>
                  <a:cubicBezTo>
                    <a:pt x="2097" y="787"/>
                    <a:pt x="2144" y="834"/>
                    <a:pt x="2216" y="834"/>
                  </a:cubicBezTo>
                  <a:lnTo>
                    <a:pt x="3573" y="834"/>
                  </a:lnTo>
                  <a:cubicBezTo>
                    <a:pt x="3644" y="834"/>
                    <a:pt x="3716" y="787"/>
                    <a:pt x="3716" y="715"/>
                  </a:cubicBezTo>
                  <a:lnTo>
                    <a:pt x="3835" y="334"/>
                  </a:lnTo>
                  <a:close/>
                  <a:moveTo>
                    <a:pt x="596" y="1"/>
                  </a:moveTo>
                  <a:cubicBezTo>
                    <a:pt x="263" y="1"/>
                    <a:pt x="1" y="263"/>
                    <a:pt x="1" y="596"/>
                  </a:cubicBezTo>
                  <a:lnTo>
                    <a:pt x="1" y="10074"/>
                  </a:lnTo>
                  <a:cubicBezTo>
                    <a:pt x="1" y="10384"/>
                    <a:pt x="263" y="10670"/>
                    <a:pt x="596" y="10670"/>
                  </a:cubicBezTo>
                  <a:lnTo>
                    <a:pt x="5240" y="10670"/>
                  </a:lnTo>
                  <a:cubicBezTo>
                    <a:pt x="5573" y="10670"/>
                    <a:pt x="5835" y="10384"/>
                    <a:pt x="5835" y="10074"/>
                  </a:cubicBezTo>
                  <a:lnTo>
                    <a:pt x="5835" y="596"/>
                  </a:lnTo>
                  <a:cubicBezTo>
                    <a:pt x="5859" y="263"/>
                    <a:pt x="5597" y="1"/>
                    <a:pt x="5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43" name="Google Shape;1543;p45"/>
            <p:cNvSpPr/>
            <p:nvPr/>
          </p:nvSpPr>
          <p:spPr>
            <a:xfrm>
              <a:off x="6581221" y="4051065"/>
              <a:ext cx="49477" cy="12598"/>
            </a:xfrm>
            <a:custGeom>
              <a:rect b="b" l="l" r="r" t="t"/>
              <a:pathLst>
                <a:path extrusionOk="0" h="358" w="1406">
                  <a:moveTo>
                    <a:pt x="167" y="0"/>
                  </a:moveTo>
                  <a:cubicBezTo>
                    <a:pt x="96" y="0"/>
                    <a:pt x="0" y="72"/>
                    <a:pt x="0" y="167"/>
                  </a:cubicBezTo>
                  <a:cubicBezTo>
                    <a:pt x="0" y="262"/>
                    <a:pt x="96" y="357"/>
                    <a:pt x="167" y="357"/>
                  </a:cubicBezTo>
                  <a:lnTo>
                    <a:pt x="1215" y="357"/>
                  </a:lnTo>
                  <a:cubicBezTo>
                    <a:pt x="1310" y="357"/>
                    <a:pt x="1405" y="262"/>
                    <a:pt x="1405" y="167"/>
                  </a:cubicBezTo>
                  <a:cubicBezTo>
                    <a:pt x="1405" y="72"/>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44" name="Google Shape;1544;p45"/>
            <p:cNvSpPr/>
            <p:nvPr/>
          </p:nvSpPr>
          <p:spPr>
            <a:xfrm>
              <a:off x="6551873" y="3783727"/>
              <a:ext cx="109828" cy="194460"/>
            </a:xfrm>
            <a:custGeom>
              <a:rect b="b" l="l" r="r" t="t"/>
              <a:pathLst>
                <a:path extrusionOk="0" h="5526" w="3121">
                  <a:moveTo>
                    <a:pt x="2049" y="358"/>
                  </a:moveTo>
                  <a:lnTo>
                    <a:pt x="2049" y="715"/>
                  </a:lnTo>
                  <a:lnTo>
                    <a:pt x="1001" y="715"/>
                  </a:lnTo>
                  <a:lnTo>
                    <a:pt x="1001" y="358"/>
                  </a:lnTo>
                  <a:close/>
                  <a:moveTo>
                    <a:pt x="2740" y="1048"/>
                  </a:moveTo>
                  <a:lnTo>
                    <a:pt x="2740" y="5168"/>
                  </a:lnTo>
                  <a:lnTo>
                    <a:pt x="334" y="5168"/>
                  </a:lnTo>
                  <a:lnTo>
                    <a:pt x="334" y="1048"/>
                  </a:lnTo>
                  <a:close/>
                  <a:moveTo>
                    <a:pt x="858" y="0"/>
                  </a:moveTo>
                  <a:cubicBezTo>
                    <a:pt x="763" y="0"/>
                    <a:pt x="668" y="96"/>
                    <a:pt x="668" y="167"/>
                  </a:cubicBezTo>
                  <a:lnTo>
                    <a:pt x="668" y="691"/>
                  </a:lnTo>
                  <a:lnTo>
                    <a:pt x="168" y="691"/>
                  </a:lnTo>
                  <a:cubicBezTo>
                    <a:pt x="72" y="691"/>
                    <a:pt x="1" y="763"/>
                    <a:pt x="1" y="858"/>
                  </a:cubicBezTo>
                  <a:lnTo>
                    <a:pt x="1" y="5359"/>
                  </a:lnTo>
                  <a:cubicBezTo>
                    <a:pt x="1" y="5454"/>
                    <a:pt x="72" y="5525"/>
                    <a:pt x="168" y="5525"/>
                  </a:cubicBezTo>
                  <a:lnTo>
                    <a:pt x="2930" y="5525"/>
                  </a:lnTo>
                  <a:cubicBezTo>
                    <a:pt x="3025" y="5525"/>
                    <a:pt x="3121" y="5454"/>
                    <a:pt x="3121" y="5359"/>
                  </a:cubicBezTo>
                  <a:lnTo>
                    <a:pt x="3121" y="858"/>
                  </a:lnTo>
                  <a:cubicBezTo>
                    <a:pt x="3097" y="763"/>
                    <a:pt x="3002" y="691"/>
                    <a:pt x="2906" y="691"/>
                  </a:cubicBezTo>
                  <a:lnTo>
                    <a:pt x="2406" y="691"/>
                  </a:lnTo>
                  <a:lnTo>
                    <a:pt x="2406" y="167"/>
                  </a:lnTo>
                  <a:cubicBezTo>
                    <a:pt x="2406" y="96"/>
                    <a:pt x="2311" y="0"/>
                    <a:pt x="2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45" name="Google Shape;1545;p45"/>
            <p:cNvSpPr/>
            <p:nvPr/>
          </p:nvSpPr>
          <p:spPr>
            <a:xfrm>
              <a:off x="6568658" y="3875080"/>
              <a:ext cx="72949" cy="36070"/>
            </a:xfrm>
            <a:custGeom>
              <a:rect b="b" l="l" r="r" t="t"/>
              <a:pathLst>
                <a:path extrusionOk="0" h="1025" w="2073">
                  <a:moveTo>
                    <a:pt x="1762" y="310"/>
                  </a:moveTo>
                  <a:lnTo>
                    <a:pt x="1762" y="667"/>
                  </a:lnTo>
                  <a:lnTo>
                    <a:pt x="381" y="667"/>
                  </a:lnTo>
                  <a:lnTo>
                    <a:pt x="381" y="310"/>
                  </a:lnTo>
                  <a:close/>
                  <a:moveTo>
                    <a:pt x="167" y="0"/>
                  </a:moveTo>
                  <a:cubicBezTo>
                    <a:pt x="95" y="0"/>
                    <a:pt x="0" y="72"/>
                    <a:pt x="0" y="167"/>
                  </a:cubicBezTo>
                  <a:lnTo>
                    <a:pt x="0" y="858"/>
                  </a:lnTo>
                  <a:cubicBezTo>
                    <a:pt x="0" y="953"/>
                    <a:pt x="95" y="1024"/>
                    <a:pt x="167" y="1024"/>
                  </a:cubicBezTo>
                  <a:lnTo>
                    <a:pt x="1905" y="1024"/>
                  </a:lnTo>
                  <a:cubicBezTo>
                    <a:pt x="2001" y="1024"/>
                    <a:pt x="2072" y="953"/>
                    <a:pt x="2072" y="858"/>
                  </a:cubicBezTo>
                  <a:lnTo>
                    <a:pt x="2072" y="167"/>
                  </a:lnTo>
                  <a:cubicBezTo>
                    <a:pt x="2072" y="72"/>
                    <a:pt x="2024" y="0"/>
                    <a:pt x="19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46" name="Google Shape;1546;p45"/>
            <p:cNvSpPr/>
            <p:nvPr/>
          </p:nvSpPr>
          <p:spPr>
            <a:xfrm>
              <a:off x="6569503" y="3831480"/>
              <a:ext cx="73758" cy="36914"/>
            </a:xfrm>
            <a:custGeom>
              <a:rect b="b" l="l" r="r" t="t"/>
              <a:pathLst>
                <a:path extrusionOk="0" h="1049" w="2096">
                  <a:moveTo>
                    <a:pt x="1691" y="358"/>
                  </a:moveTo>
                  <a:lnTo>
                    <a:pt x="1691" y="715"/>
                  </a:lnTo>
                  <a:lnTo>
                    <a:pt x="333" y="715"/>
                  </a:lnTo>
                  <a:lnTo>
                    <a:pt x="333" y="358"/>
                  </a:lnTo>
                  <a:close/>
                  <a:moveTo>
                    <a:pt x="191" y="1"/>
                  </a:moveTo>
                  <a:cubicBezTo>
                    <a:pt x="71" y="49"/>
                    <a:pt x="0" y="96"/>
                    <a:pt x="0" y="191"/>
                  </a:cubicBezTo>
                  <a:lnTo>
                    <a:pt x="0" y="882"/>
                  </a:lnTo>
                  <a:cubicBezTo>
                    <a:pt x="0" y="953"/>
                    <a:pt x="95" y="1049"/>
                    <a:pt x="191" y="1049"/>
                  </a:cubicBezTo>
                  <a:lnTo>
                    <a:pt x="1905" y="1049"/>
                  </a:lnTo>
                  <a:cubicBezTo>
                    <a:pt x="2000" y="1049"/>
                    <a:pt x="2096" y="953"/>
                    <a:pt x="2096" y="882"/>
                  </a:cubicBezTo>
                  <a:lnTo>
                    <a:pt x="2096" y="191"/>
                  </a:lnTo>
                  <a:cubicBezTo>
                    <a:pt x="2096" y="96"/>
                    <a:pt x="2000" y="1"/>
                    <a:pt x="1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47" name="Google Shape;1547;p45"/>
            <p:cNvSpPr/>
            <p:nvPr/>
          </p:nvSpPr>
          <p:spPr>
            <a:xfrm>
              <a:off x="6568658" y="3917801"/>
              <a:ext cx="72949" cy="36914"/>
            </a:xfrm>
            <a:custGeom>
              <a:rect b="b" l="l" r="r" t="t"/>
              <a:pathLst>
                <a:path extrusionOk="0" h="1049" w="2073">
                  <a:moveTo>
                    <a:pt x="1762" y="334"/>
                  </a:moveTo>
                  <a:lnTo>
                    <a:pt x="1762" y="691"/>
                  </a:lnTo>
                  <a:lnTo>
                    <a:pt x="381" y="691"/>
                  </a:lnTo>
                  <a:lnTo>
                    <a:pt x="381" y="334"/>
                  </a:lnTo>
                  <a:close/>
                  <a:moveTo>
                    <a:pt x="167" y="1"/>
                  </a:moveTo>
                  <a:cubicBezTo>
                    <a:pt x="95" y="1"/>
                    <a:pt x="0" y="96"/>
                    <a:pt x="0" y="167"/>
                  </a:cubicBezTo>
                  <a:lnTo>
                    <a:pt x="0" y="858"/>
                  </a:lnTo>
                  <a:cubicBezTo>
                    <a:pt x="0" y="953"/>
                    <a:pt x="95" y="1049"/>
                    <a:pt x="167" y="1049"/>
                  </a:cubicBezTo>
                  <a:lnTo>
                    <a:pt x="1905" y="1049"/>
                  </a:lnTo>
                  <a:cubicBezTo>
                    <a:pt x="2001" y="1049"/>
                    <a:pt x="2072" y="953"/>
                    <a:pt x="2072" y="858"/>
                  </a:cubicBezTo>
                  <a:lnTo>
                    <a:pt x="2072" y="167"/>
                  </a:lnTo>
                  <a:cubicBezTo>
                    <a:pt x="2072" y="48"/>
                    <a:pt x="2024" y="1"/>
                    <a:pt x="1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548" name="Google Shape;1548;p45"/>
          <p:cNvGrpSpPr/>
          <p:nvPr/>
        </p:nvGrpSpPr>
        <p:grpSpPr>
          <a:xfrm>
            <a:off x="4900477" y="3113316"/>
            <a:ext cx="345945" cy="406510"/>
            <a:chOff x="6450490" y="2500700"/>
            <a:chExt cx="321003" cy="377166"/>
          </a:xfrm>
        </p:grpSpPr>
        <p:sp>
          <p:nvSpPr>
            <p:cNvPr id="1549" name="Google Shape;1549;p45"/>
            <p:cNvSpPr/>
            <p:nvPr/>
          </p:nvSpPr>
          <p:spPr>
            <a:xfrm>
              <a:off x="6589596" y="2615525"/>
              <a:ext cx="12598" cy="36914"/>
            </a:xfrm>
            <a:custGeom>
              <a:rect b="b" l="l" r="r" t="t"/>
              <a:pathLst>
                <a:path extrusionOk="0" h="1049" w="358">
                  <a:moveTo>
                    <a:pt x="167" y="0"/>
                  </a:moveTo>
                  <a:cubicBezTo>
                    <a:pt x="96" y="0"/>
                    <a:pt x="1" y="95"/>
                    <a:pt x="1" y="191"/>
                  </a:cubicBezTo>
                  <a:lnTo>
                    <a:pt x="1" y="858"/>
                  </a:lnTo>
                  <a:cubicBezTo>
                    <a:pt x="1" y="953"/>
                    <a:pt x="72" y="1048"/>
                    <a:pt x="167" y="1048"/>
                  </a:cubicBezTo>
                  <a:cubicBezTo>
                    <a:pt x="263" y="1048"/>
                    <a:pt x="358" y="953"/>
                    <a:pt x="358" y="858"/>
                  </a:cubicBezTo>
                  <a:lnTo>
                    <a:pt x="358" y="191"/>
                  </a:lnTo>
                  <a:cubicBezTo>
                    <a:pt x="358" y="95"/>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50" name="Google Shape;1550;p45"/>
            <p:cNvSpPr/>
            <p:nvPr/>
          </p:nvSpPr>
          <p:spPr>
            <a:xfrm>
              <a:off x="6589596" y="2706878"/>
              <a:ext cx="12598" cy="36879"/>
            </a:xfrm>
            <a:custGeom>
              <a:rect b="b" l="l" r="r" t="t"/>
              <a:pathLst>
                <a:path extrusionOk="0" h="1048" w="358">
                  <a:moveTo>
                    <a:pt x="167" y="0"/>
                  </a:moveTo>
                  <a:cubicBezTo>
                    <a:pt x="96" y="0"/>
                    <a:pt x="1" y="95"/>
                    <a:pt x="1" y="167"/>
                  </a:cubicBezTo>
                  <a:lnTo>
                    <a:pt x="1" y="857"/>
                  </a:lnTo>
                  <a:cubicBezTo>
                    <a:pt x="1" y="953"/>
                    <a:pt x="72" y="1048"/>
                    <a:pt x="167" y="1048"/>
                  </a:cubicBezTo>
                  <a:cubicBezTo>
                    <a:pt x="263" y="1048"/>
                    <a:pt x="358" y="953"/>
                    <a:pt x="358" y="857"/>
                  </a:cubicBezTo>
                  <a:lnTo>
                    <a:pt x="358" y="167"/>
                  </a:lnTo>
                  <a:cubicBezTo>
                    <a:pt x="358" y="48"/>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51" name="Google Shape;1551;p45"/>
            <p:cNvSpPr/>
            <p:nvPr/>
          </p:nvSpPr>
          <p:spPr>
            <a:xfrm>
              <a:off x="6450490" y="2500700"/>
              <a:ext cx="321003" cy="377166"/>
            </a:xfrm>
            <a:custGeom>
              <a:rect b="b" l="l" r="r" t="t"/>
              <a:pathLst>
                <a:path extrusionOk="0" h="10718" w="9122">
                  <a:moveTo>
                    <a:pt x="6811" y="358"/>
                  </a:moveTo>
                  <a:lnTo>
                    <a:pt x="6740" y="525"/>
                  </a:lnTo>
                  <a:lnTo>
                    <a:pt x="5621" y="525"/>
                  </a:lnTo>
                  <a:lnTo>
                    <a:pt x="5549" y="358"/>
                  </a:lnTo>
                  <a:close/>
                  <a:moveTo>
                    <a:pt x="4477" y="2215"/>
                  </a:moveTo>
                  <a:lnTo>
                    <a:pt x="4477" y="4644"/>
                  </a:lnTo>
                  <a:lnTo>
                    <a:pt x="358" y="4644"/>
                  </a:lnTo>
                  <a:lnTo>
                    <a:pt x="358" y="2215"/>
                  </a:lnTo>
                  <a:close/>
                  <a:moveTo>
                    <a:pt x="4287" y="4978"/>
                  </a:moveTo>
                  <a:lnTo>
                    <a:pt x="4287" y="5168"/>
                  </a:lnTo>
                  <a:lnTo>
                    <a:pt x="500" y="5168"/>
                  </a:lnTo>
                  <a:lnTo>
                    <a:pt x="500" y="4978"/>
                  </a:lnTo>
                  <a:close/>
                  <a:moveTo>
                    <a:pt x="4477" y="5502"/>
                  </a:moveTo>
                  <a:lnTo>
                    <a:pt x="4477" y="9812"/>
                  </a:lnTo>
                  <a:lnTo>
                    <a:pt x="358" y="9812"/>
                  </a:lnTo>
                  <a:lnTo>
                    <a:pt x="358" y="5502"/>
                  </a:lnTo>
                  <a:close/>
                  <a:moveTo>
                    <a:pt x="4311" y="10146"/>
                  </a:moveTo>
                  <a:lnTo>
                    <a:pt x="4311" y="10312"/>
                  </a:lnTo>
                  <a:lnTo>
                    <a:pt x="524" y="10312"/>
                  </a:lnTo>
                  <a:lnTo>
                    <a:pt x="524" y="10146"/>
                  </a:lnTo>
                  <a:close/>
                  <a:moveTo>
                    <a:pt x="8455" y="310"/>
                  </a:moveTo>
                  <a:cubicBezTo>
                    <a:pt x="8597" y="310"/>
                    <a:pt x="8716" y="429"/>
                    <a:pt x="8716" y="596"/>
                  </a:cubicBezTo>
                  <a:lnTo>
                    <a:pt x="8716" y="10074"/>
                  </a:lnTo>
                  <a:lnTo>
                    <a:pt x="8764" y="10074"/>
                  </a:lnTo>
                  <a:cubicBezTo>
                    <a:pt x="8764" y="10241"/>
                    <a:pt x="8645" y="10336"/>
                    <a:pt x="8502" y="10336"/>
                  </a:cubicBezTo>
                  <a:lnTo>
                    <a:pt x="4644" y="10336"/>
                  </a:lnTo>
                  <a:lnTo>
                    <a:pt x="4644" y="10169"/>
                  </a:lnTo>
                  <a:cubicBezTo>
                    <a:pt x="4716" y="10169"/>
                    <a:pt x="4811" y="10074"/>
                    <a:pt x="4811" y="9979"/>
                  </a:cubicBezTo>
                  <a:lnTo>
                    <a:pt x="4811" y="5359"/>
                  </a:lnTo>
                  <a:cubicBezTo>
                    <a:pt x="4811" y="5264"/>
                    <a:pt x="4716" y="5168"/>
                    <a:pt x="4644" y="5168"/>
                  </a:cubicBezTo>
                  <a:lnTo>
                    <a:pt x="4644" y="4978"/>
                  </a:lnTo>
                  <a:cubicBezTo>
                    <a:pt x="4716" y="4978"/>
                    <a:pt x="4811" y="4906"/>
                    <a:pt x="4811" y="4811"/>
                  </a:cubicBezTo>
                  <a:lnTo>
                    <a:pt x="4811" y="2049"/>
                  </a:lnTo>
                  <a:cubicBezTo>
                    <a:pt x="4811" y="1953"/>
                    <a:pt x="4716" y="1858"/>
                    <a:pt x="4644" y="1858"/>
                  </a:cubicBezTo>
                  <a:lnTo>
                    <a:pt x="3596" y="1858"/>
                  </a:lnTo>
                  <a:lnTo>
                    <a:pt x="3596" y="596"/>
                  </a:lnTo>
                  <a:cubicBezTo>
                    <a:pt x="3596" y="429"/>
                    <a:pt x="3715" y="310"/>
                    <a:pt x="3858" y="310"/>
                  </a:cubicBezTo>
                  <a:lnTo>
                    <a:pt x="5192" y="310"/>
                  </a:lnTo>
                  <a:lnTo>
                    <a:pt x="5311" y="715"/>
                  </a:lnTo>
                  <a:cubicBezTo>
                    <a:pt x="5359" y="763"/>
                    <a:pt x="5406" y="834"/>
                    <a:pt x="5478" y="834"/>
                  </a:cubicBezTo>
                  <a:lnTo>
                    <a:pt x="6835" y="834"/>
                  </a:lnTo>
                  <a:cubicBezTo>
                    <a:pt x="6907" y="834"/>
                    <a:pt x="6978" y="763"/>
                    <a:pt x="6978" y="715"/>
                  </a:cubicBezTo>
                  <a:lnTo>
                    <a:pt x="7097" y="310"/>
                  </a:lnTo>
                  <a:close/>
                  <a:moveTo>
                    <a:pt x="3858" y="1"/>
                  </a:moveTo>
                  <a:cubicBezTo>
                    <a:pt x="3525" y="1"/>
                    <a:pt x="3263" y="263"/>
                    <a:pt x="3263" y="596"/>
                  </a:cubicBezTo>
                  <a:lnTo>
                    <a:pt x="3263" y="1858"/>
                  </a:lnTo>
                  <a:lnTo>
                    <a:pt x="167" y="1858"/>
                  </a:lnTo>
                  <a:cubicBezTo>
                    <a:pt x="72" y="1858"/>
                    <a:pt x="0" y="1953"/>
                    <a:pt x="0" y="2049"/>
                  </a:cubicBezTo>
                  <a:lnTo>
                    <a:pt x="0" y="4811"/>
                  </a:lnTo>
                  <a:cubicBezTo>
                    <a:pt x="0" y="4906"/>
                    <a:pt x="72" y="5002"/>
                    <a:pt x="167" y="5002"/>
                  </a:cubicBezTo>
                  <a:lnTo>
                    <a:pt x="167" y="5168"/>
                  </a:lnTo>
                  <a:cubicBezTo>
                    <a:pt x="72" y="5168"/>
                    <a:pt x="0" y="5264"/>
                    <a:pt x="0" y="5359"/>
                  </a:cubicBezTo>
                  <a:lnTo>
                    <a:pt x="0" y="10003"/>
                  </a:lnTo>
                  <a:cubicBezTo>
                    <a:pt x="0" y="10074"/>
                    <a:pt x="72" y="10169"/>
                    <a:pt x="167" y="10169"/>
                  </a:cubicBezTo>
                  <a:lnTo>
                    <a:pt x="167" y="10527"/>
                  </a:lnTo>
                  <a:cubicBezTo>
                    <a:pt x="167" y="10622"/>
                    <a:pt x="262" y="10717"/>
                    <a:pt x="358" y="10717"/>
                  </a:cubicBezTo>
                  <a:lnTo>
                    <a:pt x="8526" y="10717"/>
                  </a:lnTo>
                  <a:cubicBezTo>
                    <a:pt x="8859" y="10717"/>
                    <a:pt x="9121" y="10431"/>
                    <a:pt x="9121" y="10122"/>
                  </a:cubicBezTo>
                  <a:lnTo>
                    <a:pt x="9121" y="596"/>
                  </a:lnTo>
                  <a:cubicBezTo>
                    <a:pt x="9121" y="263"/>
                    <a:pt x="8859" y="1"/>
                    <a:pt x="85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52" name="Google Shape;1552;p45"/>
            <p:cNvSpPr/>
            <p:nvPr/>
          </p:nvSpPr>
          <p:spPr>
            <a:xfrm>
              <a:off x="6644071" y="2845984"/>
              <a:ext cx="49477" cy="12598"/>
            </a:xfrm>
            <a:custGeom>
              <a:rect b="b" l="l" r="r" t="t"/>
              <a:pathLst>
                <a:path extrusionOk="0" h="358" w="1406">
                  <a:moveTo>
                    <a:pt x="167" y="0"/>
                  </a:moveTo>
                  <a:cubicBezTo>
                    <a:pt x="96" y="0"/>
                    <a:pt x="1" y="95"/>
                    <a:pt x="1" y="191"/>
                  </a:cubicBezTo>
                  <a:cubicBezTo>
                    <a:pt x="1" y="262"/>
                    <a:pt x="96" y="357"/>
                    <a:pt x="167" y="357"/>
                  </a:cubicBezTo>
                  <a:lnTo>
                    <a:pt x="1215" y="357"/>
                  </a:lnTo>
                  <a:cubicBezTo>
                    <a:pt x="1310" y="357"/>
                    <a:pt x="1406" y="262"/>
                    <a:pt x="1406" y="191"/>
                  </a:cubicBezTo>
                  <a:cubicBezTo>
                    <a:pt x="1406"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53" name="Google Shape;1553;p45"/>
            <p:cNvSpPr/>
            <p:nvPr/>
          </p:nvSpPr>
          <p:spPr>
            <a:xfrm>
              <a:off x="6636540" y="2628087"/>
              <a:ext cx="65383" cy="115670"/>
            </a:xfrm>
            <a:custGeom>
              <a:rect b="b" l="l" r="r" t="t"/>
              <a:pathLst>
                <a:path extrusionOk="0" h="3287" w="1858">
                  <a:moveTo>
                    <a:pt x="881" y="310"/>
                  </a:moveTo>
                  <a:cubicBezTo>
                    <a:pt x="977" y="310"/>
                    <a:pt x="1072" y="381"/>
                    <a:pt x="1072" y="477"/>
                  </a:cubicBezTo>
                  <a:lnTo>
                    <a:pt x="1072" y="1787"/>
                  </a:lnTo>
                  <a:cubicBezTo>
                    <a:pt x="1072" y="1858"/>
                    <a:pt x="1096" y="1906"/>
                    <a:pt x="1167" y="1929"/>
                  </a:cubicBezTo>
                  <a:cubicBezTo>
                    <a:pt x="1358" y="2048"/>
                    <a:pt x="1453" y="2287"/>
                    <a:pt x="1405" y="2525"/>
                  </a:cubicBezTo>
                  <a:cubicBezTo>
                    <a:pt x="1334" y="2763"/>
                    <a:pt x="1143" y="2930"/>
                    <a:pt x="905" y="2930"/>
                  </a:cubicBezTo>
                  <a:cubicBezTo>
                    <a:pt x="667" y="2930"/>
                    <a:pt x="453" y="2763"/>
                    <a:pt x="381" y="2525"/>
                  </a:cubicBezTo>
                  <a:cubicBezTo>
                    <a:pt x="334" y="2287"/>
                    <a:pt x="429" y="2048"/>
                    <a:pt x="619" y="1929"/>
                  </a:cubicBezTo>
                  <a:cubicBezTo>
                    <a:pt x="691" y="1906"/>
                    <a:pt x="715" y="1858"/>
                    <a:pt x="715" y="1787"/>
                  </a:cubicBezTo>
                  <a:lnTo>
                    <a:pt x="715" y="477"/>
                  </a:lnTo>
                  <a:cubicBezTo>
                    <a:pt x="715" y="381"/>
                    <a:pt x="810" y="310"/>
                    <a:pt x="881" y="310"/>
                  </a:cubicBezTo>
                  <a:close/>
                  <a:moveTo>
                    <a:pt x="929" y="0"/>
                  </a:moveTo>
                  <a:cubicBezTo>
                    <a:pt x="619" y="0"/>
                    <a:pt x="429" y="239"/>
                    <a:pt x="429" y="501"/>
                  </a:cubicBezTo>
                  <a:lnTo>
                    <a:pt x="429" y="1739"/>
                  </a:lnTo>
                  <a:cubicBezTo>
                    <a:pt x="119" y="1929"/>
                    <a:pt x="0" y="2334"/>
                    <a:pt x="119" y="2691"/>
                  </a:cubicBezTo>
                  <a:cubicBezTo>
                    <a:pt x="238" y="3049"/>
                    <a:pt x="572" y="3287"/>
                    <a:pt x="929" y="3287"/>
                  </a:cubicBezTo>
                  <a:cubicBezTo>
                    <a:pt x="1286" y="3287"/>
                    <a:pt x="1643" y="3049"/>
                    <a:pt x="1739" y="2691"/>
                  </a:cubicBezTo>
                  <a:cubicBezTo>
                    <a:pt x="1858" y="2334"/>
                    <a:pt x="1739" y="1929"/>
                    <a:pt x="1429" y="1739"/>
                  </a:cubicBezTo>
                  <a:lnTo>
                    <a:pt x="1429" y="501"/>
                  </a:lnTo>
                  <a:cubicBezTo>
                    <a:pt x="1429" y="215"/>
                    <a:pt x="1191" y="0"/>
                    <a:pt x="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54" name="Google Shape;1554;p45"/>
            <p:cNvSpPr/>
            <p:nvPr/>
          </p:nvSpPr>
          <p:spPr>
            <a:xfrm>
              <a:off x="6661666" y="2706878"/>
              <a:ext cx="12598" cy="12598"/>
            </a:xfrm>
            <a:custGeom>
              <a:rect b="b" l="l" r="r" t="t"/>
              <a:pathLst>
                <a:path extrusionOk="0" h="358" w="358">
                  <a:moveTo>
                    <a:pt x="191" y="0"/>
                  </a:moveTo>
                  <a:cubicBezTo>
                    <a:pt x="96" y="0"/>
                    <a:pt x="1" y="95"/>
                    <a:pt x="1" y="167"/>
                  </a:cubicBezTo>
                  <a:cubicBezTo>
                    <a:pt x="1" y="262"/>
                    <a:pt x="96" y="357"/>
                    <a:pt x="191" y="357"/>
                  </a:cubicBezTo>
                  <a:cubicBezTo>
                    <a:pt x="263" y="357"/>
                    <a:pt x="358" y="262"/>
                    <a:pt x="358" y="167"/>
                  </a:cubicBezTo>
                  <a:cubicBezTo>
                    <a:pt x="358" y="48"/>
                    <a:pt x="310"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55" name="Google Shape;1555;p45"/>
            <p:cNvSpPr/>
            <p:nvPr/>
          </p:nvSpPr>
          <p:spPr>
            <a:xfrm>
              <a:off x="6691823" y="2639806"/>
              <a:ext cx="19319" cy="12633"/>
            </a:xfrm>
            <a:custGeom>
              <a:rect b="b" l="l" r="r" t="t"/>
              <a:pathLst>
                <a:path extrusionOk="0" h="359" w="549">
                  <a:moveTo>
                    <a:pt x="191" y="1"/>
                  </a:moveTo>
                  <a:cubicBezTo>
                    <a:pt x="96" y="1"/>
                    <a:pt x="1" y="96"/>
                    <a:pt x="1" y="168"/>
                  </a:cubicBezTo>
                  <a:cubicBezTo>
                    <a:pt x="1" y="263"/>
                    <a:pt x="96" y="358"/>
                    <a:pt x="191" y="358"/>
                  </a:cubicBezTo>
                  <a:lnTo>
                    <a:pt x="358" y="358"/>
                  </a:lnTo>
                  <a:cubicBezTo>
                    <a:pt x="453" y="358"/>
                    <a:pt x="549" y="263"/>
                    <a:pt x="549" y="168"/>
                  </a:cubicBezTo>
                  <a:cubicBezTo>
                    <a:pt x="549" y="96"/>
                    <a:pt x="453"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56" name="Google Shape;1556;p45"/>
            <p:cNvSpPr/>
            <p:nvPr/>
          </p:nvSpPr>
          <p:spPr>
            <a:xfrm>
              <a:off x="6691823" y="2658245"/>
              <a:ext cx="19319" cy="12598"/>
            </a:xfrm>
            <a:custGeom>
              <a:rect b="b" l="l" r="r" t="t"/>
              <a:pathLst>
                <a:path extrusionOk="0" h="358" w="549">
                  <a:moveTo>
                    <a:pt x="191" y="1"/>
                  </a:moveTo>
                  <a:cubicBezTo>
                    <a:pt x="96" y="1"/>
                    <a:pt x="1" y="96"/>
                    <a:pt x="1" y="191"/>
                  </a:cubicBezTo>
                  <a:cubicBezTo>
                    <a:pt x="1" y="287"/>
                    <a:pt x="96" y="358"/>
                    <a:pt x="191" y="358"/>
                  </a:cubicBezTo>
                  <a:lnTo>
                    <a:pt x="358" y="358"/>
                  </a:lnTo>
                  <a:cubicBezTo>
                    <a:pt x="453" y="358"/>
                    <a:pt x="549" y="287"/>
                    <a:pt x="549" y="191"/>
                  </a:cubicBezTo>
                  <a:cubicBezTo>
                    <a:pt x="549" y="72"/>
                    <a:pt x="453"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57" name="Google Shape;1557;p45"/>
            <p:cNvSpPr/>
            <p:nvPr/>
          </p:nvSpPr>
          <p:spPr>
            <a:xfrm>
              <a:off x="6691823" y="2676685"/>
              <a:ext cx="19319" cy="12598"/>
            </a:xfrm>
            <a:custGeom>
              <a:rect b="b" l="l" r="r" t="t"/>
              <a:pathLst>
                <a:path extrusionOk="0" h="358" w="549">
                  <a:moveTo>
                    <a:pt x="191" y="1"/>
                  </a:moveTo>
                  <a:cubicBezTo>
                    <a:pt x="96" y="1"/>
                    <a:pt x="1" y="72"/>
                    <a:pt x="1" y="167"/>
                  </a:cubicBezTo>
                  <a:cubicBezTo>
                    <a:pt x="1" y="263"/>
                    <a:pt x="96" y="358"/>
                    <a:pt x="191" y="358"/>
                  </a:cubicBezTo>
                  <a:lnTo>
                    <a:pt x="358" y="358"/>
                  </a:lnTo>
                  <a:cubicBezTo>
                    <a:pt x="453" y="358"/>
                    <a:pt x="549" y="263"/>
                    <a:pt x="549" y="167"/>
                  </a:cubicBezTo>
                  <a:cubicBezTo>
                    <a:pt x="549" y="72"/>
                    <a:pt x="453"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558" name="Google Shape;1558;p45"/>
          <p:cNvGrpSpPr/>
          <p:nvPr/>
        </p:nvGrpSpPr>
        <p:grpSpPr>
          <a:xfrm>
            <a:off x="3758551" y="3145991"/>
            <a:ext cx="406492" cy="341156"/>
            <a:chOff x="5612441" y="2531702"/>
            <a:chExt cx="375477" cy="315126"/>
          </a:xfrm>
        </p:grpSpPr>
        <p:sp>
          <p:nvSpPr>
            <p:cNvPr id="1559" name="Google Shape;1559;p45"/>
            <p:cNvSpPr/>
            <p:nvPr/>
          </p:nvSpPr>
          <p:spPr>
            <a:xfrm>
              <a:off x="5842900" y="2737880"/>
              <a:ext cx="12633" cy="12598"/>
            </a:xfrm>
            <a:custGeom>
              <a:rect b="b" l="l" r="r" t="t"/>
              <a:pathLst>
                <a:path extrusionOk="0" h="358" w="359">
                  <a:moveTo>
                    <a:pt x="168" y="0"/>
                  </a:moveTo>
                  <a:cubicBezTo>
                    <a:pt x="72" y="0"/>
                    <a:pt x="1" y="95"/>
                    <a:pt x="1" y="191"/>
                  </a:cubicBezTo>
                  <a:cubicBezTo>
                    <a:pt x="1" y="286"/>
                    <a:pt x="72" y="357"/>
                    <a:pt x="168" y="357"/>
                  </a:cubicBezTo>
                  <a:cubicBezTo>
                    <a:pt x="263" y="357"/>
                    <a:pt x="358" y="286"/>
                    <a:pt x="358" y="191"/>
                  </a:cubicBezTo>
                  <a:cubicBezTo>
                    <a:pt x="358" y="72"/>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60" name="Google Shape;1560;p45"/>
            <p:cNvSpPr/>
            <p:nvPr/>
          </p:nvSpPr>
          <p:spPr>
            <a:xfrm>
              <a:off x="5878125" y="2737880"/>
              <a:ext cx="12598" cy="12598"/>
            </a:xfrm>
            <a:custGeom>
              <a:rect b="b" l="l" r="r" t="t"/>
              <a:pathLst>
                <a:path extrusionOk="0" h="358" w="358">
                  <a:moveTo>
                    <a:pt x="191" y="0"/>
                  </a:moveTo>
                  <a:cubicBezTo>
                    <a:pt x="95" y="0"/>
                    <a:pt x="0" y="95"/>
                    <a:pt x="0" y="191"/>
                  </a:cubicBezTo>
                  <a:cubicBezTo>
                    <a:pt x="0" y="286"/>
                    <a:pt x="95" y="357"/>
                    <a:pt x="191" y="357"/>
                  </a:cubicBezTo>
                  <a:cubicBezTo>
                    <a:pt x="262" y="357"/>
                    <a:pt x="357" y="286"/>
                    <a:pt x="357" y="191"/>
                  </a:cubicBezTo>
                  <a:cubicBezTo>
                    <a:pt x="357" y="72"/>
                    <a:pt x="310"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61" name="Google Shape;1561;p45"/>
            <p:cNvSpPr/>
            <p:nvPr/>
          </p:nvSpPr>
          <p:spPr>
            <a:xfrm>
              <a:off x="5860495" y="2719441"/>
              <a:ext cx="12633" cy="12598"/>
            </a:xfrm>
            <a:custGeom>
              <a:rect b="b" l="l" r="r" t="t"/>
              <a:pathLst>
                <a:path extrusionOk="0" h="358" w="359">
                  <a:moveTo>
                    <a:pt x="168" y="0"/>
                  </a:moveTo>
                  <a:cubicBezTo>
                    <a:pt x="72" y="0"/>
                    <a:pt x="1" y="95"/>
                    <a:pt x="1" y="167"/>
                  </a:cubicBezTo>
                  <a:cubicBezTo>
                    <a:pt x="1" y="262"/>
                    <a:pt x="72" y="357"/>
                    <a:pt x="168" y="357"/>
                  </a:cubicBezTo>
                  <a:cubicBezTo>
                    <a:pt x="263" y="357"/>
                    <a:pt x="358" y="262"/>
                    <a:pt x="358" y="167"/>
                  </a:cubicBezTo>
                  <a:cubicBezTo>
                    <a:pt x="358" y="95"/>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62" name="Google Shape;1562;p45"/>
            <p:cNvSpPr/>
            <p:nvPr/>
          </p:nvSpPr>
          <p:spPr>
            <a:xfrm>
              <a:off x="5860495" y="2756320"/>
              <a:ext cx="12633" cy="12598"/>
            </a:xfrm>
            <a:custGeom>
              <a:rect b="b" l="l" r="r" t="t"/>
              <a:pathLst>
                <a:path extrusionOk="0" h="358" w="359">
                  <a:moveTo>
                    <a:pt x="168" y="0"/>
                  </a:moveTo>
                  <a:cubicBezTo>
                    <a:pt x="72" y="0"/>
                    <a:pt x="1" y="71"/>
                    <a:pt x="1" y="167"/>
                  </a:cubicBezTo>
                  <a:cubicBezTo>
                    <a:pt x="1" y="262"/>
                    <a:pt x="72" y="357"/>
                    <a:pt x="168" y="357"/>
                  </a:cubicBezTo>
                  <a:cubicBezTo>
                    <a:pt x="263" y="357"/>
                    <a:pt x="358" y="262"/>
                    <a:pt x="358" y="167"/>
                  </a:cubicBezTo>
                  <a:cubicBezTo>
                    <a:pt x="358" y="71"/>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63" name="Google Shape;1563;p45"/>
            <p:cNvSpPr/>
            <p:nvPr/>
          </p:nvSpPr>
          <p:spPr>
            <a:xfrm>
              <a:off x="5707137" y="2719441"/>
              <a:ext cx="50322" cy="50322"/>
            </a:xfrm>
            <a:custGeom>
              <a:rect b="b" l="l" r="r" t="t"/>
              <a:pathLst>
                <a:path extrusionOk="0" h="1430" w="1430">
                  <a:moveTo>
                    <a:pt x="715" y="0"/>
                  </a:moveTo>
                  <a:cubicBezTo>
                    <a:pt x="620" y="0"/>
                    <a:pt x="549" y="95"/>
                    <a:pt x="549" y="167"/>
                  </a:cubicBezTo>
                  <a:lnTo>
                    <a:pt x="549" y="524"/>
                  </a:lnTo>
                  <a:lnTo>
                    <a:pt x="191" y="524"/>
                  </a:lnTo>
                  <a:cubicBezTo>
                    <a:pt x="96" y="524"/>
                    <a:pt x="1" y="619"/>
                    <a:pt x="1" y="715"/>
                  </a:cubicBezTo>
                  <a:cubicBezTo>
                    <a:pt x="1" y="810"/>
                    <a:pt x="96" y="881"/>
                    <a:pt x="191" y="881"/>
                  </a:cubicBezTo>
                  <a:lnTo>
                    <a:pt x="549" y="881"/>
                  </a:lnTo>
                  <a:lnTo>
                    <a:pt x="549" y="1239"/>
                  </a:lnTo>
                  <a:cubicBezTo>
                    <a:pt x="549" y="1334"/>
                    <a:pt x="620" y="1429"/>
                    <a:pt x="715" y="1429"/>
                  </a:cubicBezTo>
                  <a:cubicBezTo>
                    <a:pt x="811" y="1429"/>
                    <a:pt x="906" y="1334"/>
                    <a:pt x="906" y="1239"/>
                  </a:cubicBezTo>
                  <a:lnTo>
                    <a:pt x="906" y="881"/>
                  </a:lnTo>
                  <a:lnTo>
                    <a:pt x="1263" y="881"/>
                  </a:lnTo>
                  <a:cubicBezTo>
                    <a:pt x="1335" y="881"/>
                    <a:pt x="1430" y="810"/>
                    <a:pt x="1430" y="715"/>
                  </a:cubicBezTo>
                  <a:cubicBezTo>
                    <a:pt x="1430" y="596"/>
                    <a:pt x="1358" y="524"/>
                    <a:pt x="1263" y="524"/>
                  </a:cubicBezTo>
                  <a:lnTo>
                    <a:pt x="906" y="524"/>
                  </a:lnTo>
                  <a:lnTo>
                    <a:pt x="906" y="167"/>
                  </a:lnTo>
                  <a:cubicBezTo>
                    <a:pt x="906" y="95"/>
                    <a:pt x="811" y="0"/>
                    <a:pt x="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64" name="Google Shape;1564;p45"/>
            <p:cNvSpPr/>
            <p:nvPr/>
          </p:nvSpPr>
          <p:spPr>
            <a:xfrm>
              <a:off x="5775018" y="2756320"/>
              <a:ext cx="19319" cy="12598"/>
            </a:xfrm>
            <a:custGeom>
              <a:rect b="b" l="l" r="r" t="t"/>
              <a:pathLst>
                <a:path extrusionOk="0" h="358" w="549">
                  <a:moveTo>
                    <a:pt x="191" y="0"/>
                  </a:moveTo>
                  <a:cubicBezTo>
                    <a:pt x="96" y="0"/>
                    <a:pt x="1" y="71"/>
                    <a:pt x="1" y="167"/>
                  </a:cubicBezTo>
                  <a:cubicBezTo>
                    <a:pt x="1" y="262"/>
                    <a:pt x="96" y="357"/>
                    <a:pt x="191" y="357"/>
                  </a:cubicBezTo>
                  <a:lnTo>
                    <a:pt x="358" y="357"/>
                  </a:lnTo>
                  <a:cubicBezTo>
                    <a:pt x="453" y="357"/>
                    <a:pt x="549" y="262"/>
                    <a:pt x="549" y="167"/>
                  </a:cubicBezTo>
                  <a:cubicBezTo>
                    <a:pt x="549" y="71"/>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65" name="Google Shape;1565;p45"/>
            <p:cNvSpPr/>
            <p:nvPr/>
          </p:nvSpPr>
          <p:spPr>
            <a:xfrm>
              <a:off x="5806056" y="2756320"/>
              <a:ext cx="18440" cy="12598"/>
            </a:xfrm>
            <a:custGeom>
              <a:rect b="b" l="l" r="r" t="t"/>
              <a:pathLst>
                <a:path extrusionOk="0" h="358" w="524">
                  <a:moveTo>
                    <a:pt x="167" y="0"/>
                  </a:moveTo>
                  <a:cubicBezTo>
                    <a:pt x="95" y="0"/>
                    <a:pt x="0" y="71"/>
                    <a:pt x="0" y="167"/>
                  </a:cubicBezTo>
                  <a:cubicBezTo>
                    <a:pt x="0" y="262"/>
                    <a:pt x="71" y="357"/>
                    <a:pt x="167" y="357"/>
                  </a:cubicBezTo>
                  <a:lnTo>
                    <a:pt x="357" y="357"/>
                  </a:lnTo>
                  <a:cubicBezTo>
                    <a:pt x="453" y="357"/>
                    <a:pt x="524" y="262"/>
                    <a:pt x="524" y="167"/>
                  </a:cubicBezTo>
                  <a:cubicBezTo>
                    <a:pt x="524" y="71"/>
                    <a:pt x="453" y="0"/>
                    <a:pt x="3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66" name="Google Shape;1566;p45"/>
            <p:cNvSpPr/>
            <p:nvPr/>
          </p:nvSpPr>
          <p:spPr>
            <a:xfrm>
              <a:off x="5612441" y="2531702"/>
              <a:ext cx="375477" cy="315126"/>
            </a:xfrm>
            <a:custGeom>
              <a:rect b="b" l="l" r="r" t="t"/>
              <a:pathLst>
                <a:path extrusionOk="0" h="8955" w="10670">
                  <a:moveTo>
                    <a:pt x="358" y="2335"/>
                  </a:moveTo>
                  <a:lnTo>
                    <a:pt x="525" y="2382"/>
                  </a:lnTo>
                  <a:lnTo>
                    <a:pt x="525" y="3525"/>
                  </a:lnTo>
                  <a:lnTo>
                    <a:pt x="358" y="3573"/>
                  </a:lnTo>
                  <a:lnTo>
                    <a:pt x="358" y="2335"/>
                  </a:lnTo>
                  <a:close/>
                  <a:moveTo>
                    <a:pt x="5978" y="4311"/>
                  </a:moveTo>
                  <a:lnTo>
                    <a:pt x="5883" y="4668"/>
                  </a:lnTo>
                  <a:lnTo>
                    <a:pt x="4788" y="4668"/>
                  </a:lnTo>
                  <a:lnTo>
                    <a:pt x="4692" y="4311"/>
                  </a:lnTo>
                  <a:close/>
                  <a:moveTo>
                    <a:pt x="10051" y="334"/>
                  </a:moveTo>
                  <a:cubicBezTo>
                    <a:pt x="10193" y="334"/>
                    <a:pt x="10313" y="453"/>
                    <a:pt x="10313" y="596"/>
                  </a:cubicBezTo>
                  <a:lnTo>
                    <a:pt x="10313" y="5264"/>
                  </a:lnTo>
                  <a:cubicBezTo>
                    <a:pt x="10313" y="5430"/>
                    <a:pt x="10193" y="5550"/>
                    <a:pt x="10051" y="5550"/>
                  </a:cubicBezTo>
                  <a:lnTo>
                    <a:pt x="8622" y="5550"/>
                  </a:lnTo>
                  <a:lnTo>
                    <a:pt x="8622" y="4502"/>
                  </a:lnTo>
                  <a:cubicBezTo>
                    <a:pt x="8622" y="4430"/>
                    <a:pt x="8598" y="4406"/>
                    <a:pt x="8550" y="4383"/>
                  </a:cubicBezTo>
                  <a:lnTo>
                    <a:pt x="8193" y="4025"/>
                  </a:lnTo>
                  <a:cubicBezTo>
                    <a:pt x="8169" y="4002"/>
                    <a:pt x="8122" y="3954"/>
                    <a:pt x="8074" y="3954"/>
                  </a:cubicBezTo>
                  <a:lnTo>
                    <a:pt x="5502" y="3954"/>
                  </a:lnTo>
                  <a:lnTo>
                    <a:pt x="5502" y="3097"/>
                  </a:lnTo>
                  <a:cubicBezTo>
                    <a:pt x="5502" y="3001"/>
                    <a:pt x="5407" y="2930"/>
                    <a:pt x="5312" y="2930"/>
                  </a:cubicBezTo>
                  <a:cubicBezTo>
                    <a:pt x="5216" y="2930"/>
                    <a:pt x="5145" y="3001"/>
                    <a:pt x="5145" y="3097"/>
                  </a:cubicBezTo>
                  <a:lnTo>
                    <a:pt x="5145" y="3954"/>
                  </a:lnTo>
                  <a:lnTo>
                    <a:pt x="2549" y="3954"/>
                  </a:lnTo>
                  <a:cubicBezTo>
                    <a:pt x="2478" y="3954"/>
                    <a:pt x="2454" y="4002"/>
                    <a:pt x="2430" y="4025"/>
                  </a:cubicBezTo>
                  <a:lnTo>
                    <a:pt x="2073" y="4383"/>
                  </a:lnTo>
                  <a:cubicBezTo>
                    <a:pt x="2049" y="4406"/>
                    <a:pt x="2001" y="4478"/>
                    <a:pt x="2001" y="4502"/>
                  </a:cubicBezTo>
                  <a:lnTo>
                    <a:pt x="2001" y="5550"/>
                  </a:lnTo>
                  <a:lnTo>
                    <a:pt x="596" y="5550"/>
                  </a:lnTo>
                  <a:cubicBezTo>
                    <a:pt x="430" y="5550"/>
                    <a:pt x="310" y="5430"/>
                    <a:pt x="310" y="5264"/>
                  </a:cubicBezTo>
                  <a:lnTo>
                    <a:pt x="310" y="3930"/>
                  </a:lnTo>
                  <a:lnTo>
                    <a:pt x="715" y="3811"/>
                  </a:lnTo>
                  <a:cubicBezTo>
                    <a:pt x="763" y="3787"/>
                    <a:pt x="811" y="3716"/>
                    <a:pt x="811" y="3668"/>
                  </a:cubicBezTo>
                  <a:lnTo>
                    <a:pt x="811" y="2287"/>
                  </a:lnTo>
                  <a:cubicBezTo>
                    <a:pt x="811" y="2239"/>
                    <a:pt x="763" y="2144"/>
                    <a:pt x="715" y="2144"/>
                  </a:cubicBezTo>
                  <a:lnTo>
                    <a:pt x="310" y="2025"/>
                  </a:lnTo>
                  <a:lnTo>
                    <a:pt x="310" y="596"/>
                  </a:lnTo>
                  <a:cubicBezTo>
                    <a:pt x="310" y="453"/>
                    <a:pt x="430" y="334"/>
                    <a:pt x="596" y="334"/>
                  </a:cubicBezTo>
                  <a:close/>
                  <a:moveTo>
                    <a:pt x="8122" y="4335"/>
                  </a:moveTo>
                  <a:lnTo>
                    <a:pt x="8360" y="4573"/>
                  </a:lnTo>
                  <a:lnTo>
                    <a:pt x="8360" y="7931"/>
                  </a:lnTo>
                  <a:lnTo>
                    <a:pt x="7907" y="7931"/>
                  </a:lnTo>
                  <a:cubicBezTo>
                    <a:pt x="7812" y="7931"/>
                    <a:pt x="7717" y="8002"/>
                    <a:pt x="7717" y="8098"/>
                  </a:cubicBezTo>
                  <a:cubicBezTo>
                    <a:pt x="7717" y="8193"/>
                    <a:pt x="7812" y="8288"/>
                    <a:pt x="7907" y="8288"/>
                  </a:cubicBezTo>
                  <a:lnTo>
                    <a:pt x="8265" y="8288"/>
                  </a:lnTo>
                  <a:lnTo>
                    <a:pt x="8265" y="8360"/>
                  </a:lnTo>
                  <a:lnTo>
                    <a:pt x="8026" y="8645"/>
                  </a:lnTo>
                  <a:lnTo>
                    <a:pt x="7193" y="8645"/>
                  </a:lnTo>
                  <a:lnTo>
                    <a:pt x="6693" y="7217"/>
                  </a:lnTo>
                  <a:cubicBezTo>
                    <a:pt x="6669" y="7145"/>
                    <a:pt x="6597" y="7097"/>
                    <a:pt x="6550" y="7097"/>
                  </a:cubicBezTo>
                  <a:lnTo>
                    <a:pt x="4168" y="7097"/>
                  </a:lnTo>
                  <a:cubicBezTo>
                    <a:pt x="4097" y="7097"/>
                    <a:pt x="4002" y="7145"/>
                    <a:pt x="4002" y="7217"/>
                  </a:cubicBezTo>
                  <a:lnTo>
                    <a:pt x="3525" y="8645"/>
                  </a:lnTo>
                  <a:lnTo>
                    <a:pt x="2692" y="8645"/>
                  </a:lnTo>
                  <a:lnTo>
                    <a:pt x="2454" y="8407"/>
                  </a:lnTo>
                  <a:lnTo>
                    <a:pt x="2454" y="8312"/>
                  </a:lnTo>
                  <a:lnTo>
                    <a:pt x="2811" y="8312"/>
                  </a:lnTo>
                  <a:cubicBezTo>
                    <a:pt x="2906" y="8312"/>
                    <a:pt x="3002" y="8217"/>
                    <a:pt x="3002" y="8122"/>
                  </a:cubicBezTo>
                  <a:cubicBezTo>
                    <a:pt x="3002" y="8026"/>
                    <a:pt x="2906" y="7955"/>
                    <a:pt x="2811" y="7955"/>
                  </a:cubicBezTo>
                  <a:lnTo>
                    <a:pt x="2454" y="7955"/>
                  </a:lnTo>
                  <a:lnTo>
                    <a:pt x="2454" y="4573"/>
                  </a:lnTo>
                  <a:lnTo>
                    <a:pt x="2692" y="4335"/>
                  </a:lnTo>
                  <a:lnTo>
                    <a:pt x="4407" y="4335"/>
                  </a:lnTo>
                  <a:lnTo>
                    <a:pt x="4549" y="4907"/>
                  </a:lnTo>
                  <a:cubicBezTo>
                    <a:pt x="4573" y="5002"/>
                    <a:pt x="4645" y="5026"/>
                    <a:pt x="4716" y="5026"/>
                  </a:cubicBezTo>
                  <a:lnTo>
                    <a:pt x="6097" y="5026"/>
                  </a:lnTo>
                  <a:cubicBezTo>
                    <a:pt x="6193" y="5026"/>
                    <a:pt x="6240" y="4978"/>
                    <a:pt x="6264" y="4907"/>
                  </a:cubicBezTo>
                  <a:lnTo>
                    <a:pt x="6431" y="4335"/>
                  </a:lnTo>
                  <a:close/>
                  <a:moveTo>
                    <a:pt x="596" y="1"/>
                  </a:moveTo>
                  <a:cubicBezTo>
                    <a:pt x="263" y="1"/>
                    <a:pt x="1" y="263"/>
                    <a:pt x="1" y="596"/>
                  </a:cubicBezTo>
                  <a:lnTo>
                    <a:pt x="1" y="5240"/>
                  </a:lnTo>
                  <a:cubicBezTo>
                    <a:pt x="1" y="5573"/>
                    <a:pt x="263" y="5835"/>
                    <a:pt x="596" y="5835"/>
                  </a:cubicBezTo>
                  <a:lnTo>
                    <a:pt x="2049" y="5835"/>
                  </a:lnTo>
                  <a:lnTo>
                    <a:pt x="2049" y="8431"/>
                  </a:lnTo>
                  <a:cubicBezTo>
                    <a:pt x="2049" y="8479"/>
                    <a:pt x="2073" y="8526"/>
                    <a:pt x="2097" y="8550"/>
                  </a:cubicBezTo>
                  <a:lnTo>
                    <a:pt x="2454" y="8907"/>
                  </a:lnTo>
                  <a:cubicBezTo>
                    <a:pt x="2501" y="8931"/>
                    <a:pt x="2549" y="8955"/>
                    <a:pt x="2573" y="8955"/>
                  </a:cubicBezTo>
                  <a:lnTo>
                    <a:pt x="3621" y="8955"/>
                  </a:lnTo>
                  <a:cubicBezTo>
                    <a:pt x="3692" y="8955"/>
                    <a:pt x="3764" y="8907"/>
                    <a:pt x="3764" y="8836"/>
                  </a:cubicBezTo>
                  <a:lnTo>
                    <a:pt x="4240" y="7407"/>
                  </a:lnTo>
                  <a:lnTo>
                    <a:pt x="6383" y="7407"/>
                  </a:lnTo>
                  <a:lnTo>
                    <a:pt x="6907" y="8836"/>
                  </a:lnTo>
                  <a:cubicBezTo>
                    <a:pt x="6931" y="8907"/>
                    <a:pt x="6979" y="8955"/>
                    <a:pt x="7050" y="8955"/>
                  </a:cubicBezTo>
                  <a:lnTo>
                    <a:pt x="8098" y="8955"/>
                  </a:lnTo>
                  <a:cubicBezTo>
                    <a:pt x="8145" y="8955"/>
                    <a:pt x="8169" y="8931"/>
                    <a:pt x="8217" y="8907"/>
                  </a:cubicBezTo>
                  <a:lnTo>
                    <a:pt x="8574" y="8550"/>
                  </a:lnTo>
                  <a:cubicBezTo>
                    <a:pt x="8598" y="8526"/>
                    <a:pt x="8622" y="8455"/>
                    <a:pt x="8622" y="8431"/>
                  </a:cubicBezTo>
                  <a:lnTo>
                    <a:pt x="8622" y="5835"/>
                  </a:lnTo>
                  <a:lnTo>
                    <a:pt x="10074" y="5835"/>
                  </a:lnTo>
                  <a:cubicBezTo>
                    <a:pt x="10408" y="5835"/>
                    <a:pt x="10670" y="5573"/>
                    <a:pt x="10670" y="5240"/>
                  </a:cubicBezTo>
                  <a:lnTo>
                    <a:pt x="10670" y="596"/>
                  </a:lnTo>
                  <a:cubicBezTo>
                    <a:pt x="10670" y="263"/>
                    <a:pt x="10408" y="1"/>
                    <a:pt x="10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67" name="Google Shape;1567;p45"/>
            <p:cNvSpPr/>
            <p:nvPr/>
          </p:nvSpPr>
          <p:spPr>
            <a:xfrm>
              <a:off x="5957725" y="2610492"/>
              <a:ext cx="12598" cy="49477"/>
            </a:xfrm>
            <a:custGeom>
              <a:rect b="b" l="l" r="r" t="t"/>
              <a:pathLst>
                <a:path extrusionOk="0" h="1406" w="358">
                  <a:moveTo>
                    <a:pt x="191" y="0"/>
                  </a:moveTo>
                  <a:cubicBezTo>
                    <a:pt x="96" y="0"/>
                    <a:pt x="0" y="96"/>
                    <a:pt x="0" y="167"/>
                  </a:cubicBezTo>
                  <a:lnTo>
                    <a:pt x="0" y="1215"/>
                  </a:lnTo>
                  <a:cubicBezTo>
                    <a:pt x="0" y="1310"/>
                    <a:pt x="96" y="1405"/>
                    <a:pt x="191" y="1405"/>
                  </a:cubicBezTo>
                  <a:cubicBezTo>
                    <a:pt x="262" y="1405"/>
                    <a:pt x="358" y="1310"/>
                    <a:pt x="358" y="1215"/>
                  </a:cubicBezTo>
                  <a:lnTo>
                    <a:pt x="358" y="167"/>
                  </a:lnTo>
                  <a:cubicBezTo>
                    <a:pt x="358" y="96"/>
                    <a:pt x="262"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568" name="Google Shape;1568;p45"/>
          <p:cNvGrpSpPr/>
          <p:nvPr/>
        </p:nvGrpSpPr>
        <p:grpSpPr>
          <a:xfrm>
            <a:off x="4859417" y="2161318"/>
            <a:ext cx="406514" cy="406514"/>
            <a:chOff x="4796208" y="2500700"/>
            <a:chExt cx="374633" cy="374633"/>
          </a:xfrm>
        </p:grpSpPr>
        <p:sp>
          <p:nvSpPr>
            <p:cNvPr id="1569" name="Google Shape;1569;p45"/>
            <p:cNvSpPr/>
            <p:nvPr/>
          </p:nvSpPr>
          <p:spPr>
            <a:xfrm>
              <a:off x="4958786" y="2845984"/>
              <a:ext cx="48633" cy="12598"/>
            </a:xfrm>
            <a:custGeom>
              <a:rect b="b" l="l" r="r" t="t"/>
              <a:pathLst>
                <a:path extrusionOk="0" h="358" w="1382">
                  <a:moveTo>
                    <a:pt x="167" y="0"/>
                  </a:moveTo>
                  <a:cubicBezTo>
                    <a:pt x="72" y="0"/>
                    <a:pt x="1" y="95"/>
                    <a:pt x="1" y="191"/>
                  </a:cubicBezTo>
                  <a:cubicBezTo>
                    <a:pt x="1" y="262"/>
                    <a:pt x="72" y="357"/>
                    <a:pt x="167" y="357"/>
                  </a:cubicBezTo>
                  <a:lnTo>
                    <a:pt x="1215" y="357"/>
                  </a:lnTo>
                  <a:cubicBezTo>
                    <a:pt x="1310" y="357"/>
                    <a:pt x="1382" y="262"/>
                    <a:pt x="1382" y="191"/>
                  </a:cubicBezTo>
                  <a:cubicBezTo>
                    <a:pt x="1382"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570" name="Google Shape;1570;p45"/>
            <p:cNvSpPr/>
            <p:nvPr/>
          </p:nvSpPr>
          <p:spPr>
            <a:xfrm>
              <a:off x="4796208" y="2500700"/>
              <a:ext cx="374633" cy="374633"/>
            </a:xfrm>
            <a:custGeom>
              <a:rect b="b" l="l" r="r" t="t"/>
              <a:pathLst>
                <a:path extrusionOk="0" h="10646" w="10646">
                  <a:moveTo>
                    <a:pt x="5930" y="358"/>
                  </a:moveTo>
                  <a:lnTo>
                    <a:pt x="5859" y="525"/>
                  </a:lnTo>
                  <a:lnTo>
                    <a:pt x="4740" y="525"/>
                  </a:lnTo>
                  <a:lnTo>
                    <a:pt x="4668" y="358"/>
                  </a:lnTo>
                  <a:close/>
                  <a:moveTo>
                    <a:pt x="7550" y="310"/>
                  </a:moveTo>
                  <a:cubicBezTo>
                    <a:pt x="7716" y="310"/>
                    <a:pt x="7836" y="429"/>
                    <a:pt x="7836" y="596"/>
                  </a:cubicBezTo>
                  <a:lnTo>
                    <a:pt x="7836" y="5168"/>
                  </a:lnTo>
                  <a:lnTo>
                    <a:pt x="7478" y="5168"/>
                  </a:lnTo>
                  <a:cubicBezTo>
                    <a:pt x="7645" y="4668"/>
                    <a:pt x="7431" y="4097"/>
                    <a:pt x="7002" y="3787"/>
                  </a:cubicBezTo>
                  <a:cubicBezTo>
                    <a:pt x="6811" y="3667"/>
                    <a:pt x="6594" y="3605"/>
                    <a:pt x="6379" y="3605"/>
                  </a:cubicBezTo>
                  <a:cubicBezTo>
                    <a:pt x="6085" y="3605"/>
                    <a:pt x="5793" y="3720"/>
                    <a:pt x="5573" y="3954"/>
                  </a:cubicBezTo>
                  <a:lnTo>
                    <a:pt x="5287" y="4192"/>
                  </a:lnTo>
                  <a:lnTo>
                    <a:pt x="5025" y="3954"/>
                  </a:lnTo>
                  <a:cubicBezTo>
                    <a:pt x="4805" y="3720"/>
                    <a:pt x="4514" y="3605"/>
                    <a:pt x="4219" y="3605"/>
                  </a:cubicBezTo>
                  <a:cubicBezTo>
                    <a:pt x="4004" y="3605"/>
                    <a:pt x="3788" y="3667"/>
                    <a:pt x="3597" y="3787"/>
                  </a:cubicBezTo>
                  <a:cubicBezTo>
                    <a:pt x="3144" y="4097"/>
                    <a:pt x="2954" y="4668"/>
                    <a:pt x="3120" y="5168"/>
                  </a:cubicBezTo>
                  <a:lnTo>
                    <a:pt x="2715" y="5168"/>
                  </a:lnTo>
                  <a:lnTo>
                    <a:pt x="2715" y="596"/>
                  </a:lnTo>
                  <a:cubicBezTo>
                    <a:pt x="2715" y="429"/>
                    <a:pt x="2835" y="310"/>
                    <a:pt x="2977" y="310"/>
                  </a:cubicBezTo>
                  <a:lnTo>
                    <a:pt x="4311" y="310"/>
                  </a:lnTo>
                  <a:lnTo>
                    <a:pt x="4430" y="715"/>
                  </a:lnTo>
                  <a:cubicBezTo>
                    <a:pt x="4454" y="763"/>
                    <a:pt x="4525" y="834"/>
                    <a:pt x="4573" y="834"/>
                  </a:cubicBezTo>
                  <a:lnTo>
                    <a:pt x="5954" y="834"/>
                  </a:lnTo>
                  <a:cubicBezTo>
                    <a:pt x="6002" y="834"/>
                    <a:pt x="6097" y="763"/>
                    <a:pt x="6097" y="715"/>
                  </a:cubicBezTo>
                  <a:lnTo>
                    <a:pt x="6216" y="310"/>
                  </a:lnTo>
                  <a:close/>
                  <a:moveTo>
                    <a:pt x="6439" y="3937"/>
                  </a:moveTo>
                  <a:cubicBezTo>
                    <a:pt x="6610" y="3937"/>
                    <a:pt x="6782" y="3991"/>
                    <a:pt x="6931" y="4097"/>
                  </a:cubicBezTo>
                  <a:cubicBezTo>
                    <a:pt x="7264" y="4335"/>
                    <a:pt x="7335" y="4787"/>
                    <a:pt x="7169" y="5145"/>
                  </a:cubicBezTo>
                  <a:lnTo>
                    <a:pt x="6788" y="5145"/>
                  </a:lnTo>
                  <a:lnTo>
                    <a:pt x="6788" y="5168"/>
                  </a:lnTo>
                  <a:lnTo>
                    <a:pt x="6311" y="4383"/>
                  </a:lnTo>
                  <a:cubicBezTo>
                    <a:pt x="6264" y="4335"/>
                    <a:pt x="6216" y="4311"/>
                    <a:pt x="6145" y="4311"/>
                  </a:cubicBezTo>
                  <a:cubicBezTo>
                    <a:pt x="6097" y="4311"/>
                    <a:pt x="6049" y="4335"/>
                    <a:pt x="6002" y="4383"/>
                  </a:cubicBezTo>
                  <a:lnTo>
                    <a:pt x="5335" y="5645"/>
                  </a:lnTo>
                  <a:lnTo>
                    <a:pt x="4787" y="4549"/>
                  </a:lnTo>
                  <a:cubicBezTo>
                    <a:pt x="4763" y="4478"/>
                    <a:pt x="4692" y="4454"/>
                    <a:pt x="4644" y="4454"/>
                  </a:cubicBezTo>
                  <a:cubicBezTo>
                    <a:pt x="4573" y="4454"/>
                    <a:pt x="4525" y="4478"/>
                    <a:pt x="4502" y="4549"/>
                  </a:cubicBezTo>
                  <a:lnTo>
                    <a:pt x="4192" y="5145"/>
                  </a:lnTo>
                  <a:lnTo>
                    <a:pt x="3549" y="5145"/>
                  </a:lnTo>
                  <a:cubicBezTo>
                    <a:pt x="3358" y="4787"/>
                    <a:pt x="3454" y="4335"/>
                    <a:pt x="3787" y="4097"/>
                  </a:cubicBezTo>
                  <a:cubicBezTo>
                    <a:pt x="3925" y="3991"/>
                    <a:pt x="4091" y="3937"/>
                    <a:pt x="4261" y="3937"/>
                  </a:cubicBezTo>
                  <a:cubicBezTo>
                    <a:pt x="4471" y="3937"/>
                    <a:pt x="4687" y="4020"/>
                    <a:pt x="4859" y="4192"/>
                  </a:cubicBezTo>
                  <a:lnTo>
                    <a:pt x="5240" y="4525"/>
                  </a:lnTo>
                  <a:cubicBezTo>
                    <a:pt x="5264" y="4549"/>
                    <a:pt x="5305" y="4561"/>
                    <a:pt x="5350" y="4561"/>
                  </a:cubicBezTo>
                  <a:cubicBezTo>
                    <a:pt x="5395" y="4561"/>
                    <a:pt x="5442" y="4549"/>
                    <a:pt x="5478" y="4525"/>
                  </a:cubicBezTo>
                  <a:lnTo>
                    <a:pt x="5859" y="4192"/>
                  </a:lnTo>
                  <a:cubicBezTo>
                    <a:pt x="6017" y="4020"/>
                    <a:pt x="6227" y="3937"/>
                    <a:pt x="6439" y="3937"/>
                  </a:cubicBezTo>
                  <a:close/>
                  <a:moveTo>
                    <a:pt x="6121" y="4811"/>
                  </a:moveTo>
                  <a:lnTo>
                    <a:pt x="6478" y="5407"/>
                  </a:lnTo>
                  <a:cubicBezTo>
                    <a:pt x="6526" y="5478"/>
                    <a:pt x="6573" y="5502"/>
                    <a:pt x="6645" y="5502"/>
                  </a:cubicBezTo>
                  <a:lnTo>
                    <a:pt x="6812" y="5502"/>
                  </a:lnTo>
                  <a:lnTo>
                    <a:pt x="5287" y="6978"/>
                  </a:lnTo>
                  <a:lnTo>
                    <a:pt x="3763" y="5502"/>
                  </a:lnTo>
                  <a:lnTo>
                    <a:pt x="4263" y="5502"/>
                  </a:lnTo>
                  <a:cubicBezTo>
                    <a:pt x="4311" y="5502"/>
                    <a:pt x="4359" y="5478"/>
                    <a:pt x="4406" y="5407"/>
                  </a:cubicBezTo>
                  <a:lnTo>
                    <a:pt x="4573" y="5026"/>
                  </a:lnTo>
                  <a:lnTo>
                    <a:pt x="5121" y="6097"/>
                  </a:lnTo>
                  <a:cubicBezTo>
                    <a:pt x="5145" y="6145"/>
                    <a:pt x="5192" y="6192"/>
                    <a:pt x="5264" y="6192"/>
                  </a:cubicBezTo>
                  <a:cubicBezTo>
                    <a:pt x="5335" y="6192"/>
                    <a:pt x="5383" y="6145"/>
                    <a:pt x="5406" y="6097"/>
                  </a:cubicBezTo>
                  <a:lnTo>
                    <a:pt x="6121" y="4811"/>
                  </a:lnTo>
                  <a:close/>
                  <a:moveTo>
                    <a:pt x="7883" y="5526"/>
                  </a:moveTo>
                  <a:lnTo>
                    <a:pt x="7883" y="10074"/>
                  </a:lnTo>
                  <a:cubicBezTo>
                    <a:pt x="7883" y="10241"/>
                    <a:pt x="7764" y="10336"/>
                    <a:pt x="7621" y="10336"/>
                  </a:cubicBezTo>
                  <a:lnTo>
                    <a:pt x="2977" y="10336"/>
                  </a:lnTo>
                  <a:cubicBezTo>
                    <a:pt x="2835" y="10336"/>
                    <a:pt x="2715" y="10241"/>
                    <a:pt x="2715" y="10074"/>
                  </a:cubicBezTo>
                  <a:lnTo>
                    <a:pt x="2715" y="5526"/>
                  </a:lnTo>
                  <a:lnTo>
                    <a:pt x="3311" y="5526"/>
                  </a:lnTo>
                  <a:lnTo>
                    <a:pt x="3382" y="5621"/>
                  </a:lnTo>
                  <a:lnTo>
                    <a:pt x="5168" y="7359"/>
                  </a:lnTo>
                  <a:cubicBezTo>
                    <a:pt x="5204" y="7395"/>
                    <a:pt x="5252" y="7413"/>
                    <a:pt x="5296" y="7413"/>
                  </a:cubicBezTo>
                  <a:cubicBezTo>
                    <a:pt x="5341" y="7413"/>
                    <a:pt x="5383" y="7395"/>
                    <a:pt x="5406" y="7359"/>
                  </a:cubicBezTo>
                  <a:lnTo>
                    <a:pt x="7193" y="5621"/>
                  </a:lnTo>
                  <a:lnTo>
                    <a:pt x="7288" y="5526"/>
                  </a:lnTo>
                  <a:close/>
                  <a:moveTo>
                    <a:pt x="3001" y="1"/>
                  </a:moveTo>
                  <a:cubicBezTo>
                    <a:pt x="2668" y="1"/>
                    <a:pt x="2406" y="263"/>
                    <a:pt x="2406" y="596"/>
                  </a:cubicBezTo>
                  <a:lnTo>
                    <a:pt x="2406" y="5145"/>
                  </a:lnTo>
                  <a:lnTo>
                    <a:pt x="167" y="5145"/>
                  </a:lnTo>
                  <a:cubicBezTo>
                    <a:pt x="72" y="5145"/>
                    <a:pt x="1" y="5240"/>
                    <a:pt x="1" y="5311"/>
                  </a:cubicBezTo>
                  <a:cubicBezTo>
                    <a:pt x="1" y="5407"/>
                    <a:pt x="72" y="5502"/>
                    <a:pt x="167" y="5502"/>
                  </a:cubicBezTo>
                  <a:lnTo>
                    <a:pt x="2406" y="5502"/>
                  </a:lnTo>
                  <a:lnTo>
                    <a:pt x="2406" y="10050"/>
                  </a:lnTo>
                  <a:cubicBezTo>
                    <a:pt x="2406" y="10384"/>
                    <a:pt x="2668" y="10646"/>
                    <a:pt x="3001" y="10646"/>
                  </a:cubicBezTo>
                  <a:lnTo>
                    <a:pt x="7645" y="10646"/>
                  </a:lnTo>
                  <a:cubicBezTo>
                    <a:pt x="7978" y="10646"/>
                    <a:pt x="8240" y="10384"/>
                    <a:pt x="8240" y="10050"/>
                  </a:cubicBezTo>
                  <a:lnTo>
                    <a:pt x="8240" y="5502"/>
                  </a:lnTo>
                  <a:lnTo>
                    <a:pt x="10479" y="5502"/>
                  </a:lnTo>
                  <a:cubicBezTo>
                    <a:pt x="10550" y="5502"/>
                    <a:pt x="10646" y="5407"/>
                    <a:pt x="10646" y="5311"/>
                  </a:cubicBezTo>
                  <a:cubicBezTo>
                    <a:pt x="10646" y="5240"/>
                    <a:pt x="10574" y="5168"/>
                    <a:pt x="10479" y="5168"/>
                  </a:cubicBezTo>
                  <a:lnTo>
                    <a:pt x="8240" y="5168"/>
                  </a:lnTo>
                  <a:lnTo>
                    <a:pt x="8240" y="596"/>
                  </a:lnTo>
                  <a:cubicBezTo>
                    <a:pt x="8240" y="263"/>
                    <a:pt x="7978" y="1"/>
                    <a:pt x="76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
        <p:nvSpPr>
          <p:cNvPr id="1571" name="Google Shape;1571;p45"/>
          <p:cNvSpPr txBox="1"/>
          <p:nvPr/>
        </p:nvSpPr>
        <p:spPr>
          <a:xfrm>
            <a:off x="1130939" y="1772750"/>
            <a:ext cx="14103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oppins SemiBold"/>
                <a:ea typeface="Poppins SemiBold"/>
                <a:cs typeface="Poppins SemiBold"/>
                <a:sym typeface="Poppins SemiBold"/>
              </a:rPr>
              <a:t>Step 01</a:t>
            </a:r>
            <a:endParaRPr sz="2000">
              <a:solidFill>
                <a:schemeClr val="dk1"/>
              </a:solidFill>
              <a:latin typeface="Poppins SemiBold"/>
              <a:ea typeface="Poppins SemiBold"/>
              <a:cs typeface="Poppins SemiBold"/>
              <a:sym typeface="Poppins SemiBold"/>
            </a:endParaRPr>
          </a:p>
        </p:txBody>
      </p:sp>
      <p:sp>
        <p:nvSpPr>
          <p:cNvPr id="1572" name="Google Shape;1572;p45"/>
          <p:cNvSpPr txBox="1"/>
          <p:nvPr/>
        </p:nvSpPr>
        <p:spPr>
          <a:xfrm>
            <a:off x="925588" y="2300486"/>
            <a:ext cx="1821000" cy="62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2"/>
                </a:solidFill>
                <a:latin typeface="Mulish Medium"/>
                <a:ea typeface="Mulish Medium"/>
                <a:cs typeface="Mulish Medium"/>
                <a:sym typeface="Mulish Medium"/>
              </a:rPr>
              <a:t>Jupiter is the biggest planet of all</a:t>
            </a:r>
            <a:endParaRPr>
              <a:solidFill>
                <a:schemeClr val="dk2"/>
              </a:solidFill>
              <a:latin typeface="Mulish Medium"/>
              <a:ea typeface="Mulish Medium"/>
              <a:cs typeface="Mulish Medium"/>
              <a:sym typeface="Mulish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6" name="Shape 1576"/>
        <p:cNvGrpSpPr/>
        <p:nvPr/>
      </p:nvGrpSpPr>
      <p:grpSpPr>
        <a:xfrm>
          <a:off x="0" y="0"/>
          <a:ext cx="0" cy="0"/>
          <a:chOff x="0" y="0"/>
          <a:chExt cx="0" cy="0"/>
        </a:xfrm>
      </p:grpSpPr>
      <p:sp>
        <p:nvSpPr>
          <p:cNvPr id="1577" name="Google Shape;1577;p46"/>
          <p:cNvSpPr/>
          <p:nvPr/>
        </p:nvSpPr>
        <p:spPr>
          <a:xfrm>
            <a:off x="720032" y="3240125"/>
            <a:ext cx="2867100" cy="5727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a:off x="720032" y="1750250"/>
            <a:ext cx="2867100" cy="5727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UI/UX market and its competition</a:t>
            </a:r>
            <a:endParaRPr/>
          </a:p>
        </p:txBody>
      </p:sp>
      <p:grpSp>
        <p:nvGrpSpPr>
          <p:cNvPr id="1580" name="Google Shape;1580;p46"/>
          <p:cNvGrpSpPr/>
          <p:nvPr/>
        </p:nvGrpSpPr>
        <p:grpSpPr>
          <a:xfrm>
            <a:off x="3989400" y="1763176"/>
            <a:ext cx="4439401" cy="2365031"/>
            <a:chOff x="233350" y="949250"/>
            <a:chExt cx="7137300" cy="3802300"/>
          </a:xfrm>
        </p:grpSpPr>
        <p:sp>
          <p:nvSpPr>
            <p:cNvPr id="1581" name="Google Shape;1581;p4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 name="Google Shape;1632;p46"/>
          <p:cNvSpPr txBox="1"/>
          <p:nvPr/>
        </p:nvSpPr>
        <p:spPr>
          <a:xfrm>
            <a:off x="896475" y="3262625"/>
            <a:ext cx="21060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2"/>
                </a:solidFill>
                <a:latin typeface="Poppins SemiBold"/>
                <a:ea typeface="Poppins SemiBold"/>
                <a:cs typeface="Poppins SemiBold"/>
                <a:sym typeface="Poppins SemiBold"/>
              </a:rPr>
              <a:t>Europe</a:t>
            </a:r>
            <a:endParaRPr sz="2000">
              <a:solidFill>
                <a:schemeClr val="lt2"/>
              </a:solidFill>
              <a:latin typeface="Poppins SemiBold"/>
              <a:ea typeface="Poppins SemiBold"/>
              <a:cs typeface="Poppins SemiBold"/>
              <a:sym typeface="Poppins SemiBold"/>
            </a:endParaRPr>
          </a:p>
        </p:txBody>
      </p:sp>
      <p:sp>
        <p:nvSpPr>
          <p:cNvPr id="1633" name="Google Shape;1633;p46"/>
          <p:cNvSpPr txBox="1"/>
          <p:nvPr/>
        </p:nvSpPr>
        <p:spPr>
          <a:xfrm>
            <a:off x="720027" y="3790320"/>
            <a:ext cx="28671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ulish Medium"/>
                <a:ea typeface="Mulish Medium"/>
                <a:cs typeface="Mulish Medium"/>
                <a:sym typeface="Mulish Medium"/>
              </a:rPr>
              <a:t>Jupiter is the biggest planet in the entire Solar System</a:t>
            </a:r>
            <a:endParaRPr>
              <a:solidFill>
                <a:schemeClr val="dk2"/>
              </a:solidFill>
              <a:latin typeface="Mulish Medium"/>
              <a:ea typeface="Mulish Medium"/>
              <a:cs typeface="Mulish Medium"/>
              <a:sym typeface="Mulish Medium"/>
            </a:endParaRPr>
          </a:p>
        </p:txBody>
      </p:sp>
      <p:sp>
        <p:nvSpPr>
          <p:cNvPr id="1634" name="Google Shape;1634;p46"/>
          <p:cNvSpPr txBox="1"/>
          <p:nvPr/>
        </p:nvSpPr>
        <p:spPr>
          <a:xfrm>
            <a:off x="896400" y="1763175"/>
            <a:ext cx="21060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2"/>
                </a:solidFill>
                <a:latin typeface="Poppins SemiBold"/>
                <a:ea typeface="Poppins SemiBold"/>
                <a:cs typeface="Poppins SemiBold"/>
                <a:sym typeface="Poppins SemiBold"/>
              </a:rPr>
              <a:t>USA</a:t>
            </a:r>
            <a:endParaRPr sz="2000">
              <a:solidFill>
                <a:schemeClr val="lt2"/>
              </a:solidFill>
              <a:latin typeface="Poppins SemiBold"/>
              <a:ea typeface="Poppins SemiBold"/>
              <a:cs typeface="Poppins SemiBold"/>
              <a:sym typeface="Poppins SemiBold"/>
            </a:endParaRPr>
          </a:p>
        </p:txBody>
      </p:sp>
      <p:sp>
        <p:nvSpPr>
          <p:cNvPr id="1635" name="Google Shape;1635;p46"/>
          <p:cNvSpPr txBox="1"/>
          <p:nvPr/>
        </p:nvSpPr>
        <p:spPr>
          <a:xfrm>
            <a:off x="720027" y="2290870"/>
            <a:ext cx="28671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ulish Medium"/>
                <a:ea typeface="Mulish Medium"/>
                <a:cs typeface="Mulish Medium"/>
                <a:sym typeface="Mulish Medium"/>
              </a:rPr>
              <a:t>Saturn is the ringed planet and also a gas giant</a:t>
            </a:r>
            <a:endParaRPr>
              <a:solidFill>
                <a:schemeClr val="dk2"/>
              </a:solidFill>
              <a:latin typeface="Mulish Medium"/>
              <a:ea typeface="Mulish Medium"/>
              <a:cs typeface="Mulish Medium"/>
              <a:sym typeface="Mulish Medium"/>
            </a:endParaRPr>
          </a:p>
        </p:txBody>
      </p:sp>
      <p:sp>
        <p:nvSpPr>
          <p:cNvPr id="1636" name="Google Shape;1636;p46"/>
          <p:cNvSpPr/>
          <p:nvPr/>
        </p:nvSpPr>
        <p:spPr>
          <a:xfrm>
            <a:off x="3137650" y="1902200"/>
            <a:ext cx="268800" cy="268800"/>
          </a:xfrm>
          <a:prstGeom prst="ellipse">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3137650" y="3392075"/>
            <a:ext cx="268800" cy="268800"/>
          </a:xfrm>
          <a:prstGeom prst="ellipse">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4359150" y="2322950"/>
            <a:ext cx="268800" cy="268800"/>
          </a:xfrm>
          <a:prstGeom prst="ellipse">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5860675" y="2125825"/>
            <a:ext cx="268800" cy="268800"/>
          </a:xfrm>
          <a:prstGeom prst="ellipse">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0" name="Google Shape;1640;p46"/>
          <p:cNvCxnSpPr>
            <a:stCxn id="1636" idx="6"/>
            <a:endCxn id="1638" idx="2"/>
          </p:cNvCxnSpPr>
          <p:nvPr/>
        </p:nvCxnSpPr>
        <p:spPr>
          <a:xfrm>
            <a:off x="3406450" y="2036600"/>
            <a:ext cx="952800" cy="420900"/>
          </a:xfrm>
          <a:prstGeom prst="bentConnector3">
            <a:avLst>
              <a:gd fmla="val 49995" name="adj1"/>
            </a:avLst>
          </a:prstGeom>
          <a:noFill/>
          <a:ln cap="flat" cmpd="sng" w="9525">
            <a:solidFill>
              <a:schemeClr val="dk2"/>
            </a:solidFill>
            <a:prstDash val="solid"/>
            <a:round/>
            <a:headEnd len="med" w="med" type="none"/>
            <a:tailEnd len="med" w="med" type="none"/>
          </a:ln>
        </p:spPr>
      </p:cxnSp>
      <p:cxnSp>
        <p:nvCxnSpPr>
          <p:cNvPr id="1641" name="Google Shape;1641;p46"/>
          <p:cNvCxnSpPr>
            <a:stCxn id="1637" idx="6"/>
            <a:endCxn id="1639" idx="4"/>
          </p:cNvCxnSpPr>
          <p:nvPr/>
        </p:nvCxnSpPr>
        <p:spPr>
          <a:xfrm flipH="1" rot="10800000">
            <a:off x="3406450" y="2394575"/>
            <a:ext cx="2588700" cy="1131900"/>
          </a:xfrm>
          <a:prstGeom prst="bentConnector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5" name="Shape 1645"/>
        <p:cNvGrpSpPr/>
        <p:nvPr/>
      </p:nvGrpSpPr>
      <p:grpSpPr>
        <a:xfrm>
          <a:off x="0" y="0"/>
          <a:ext cx="0" cy="0"/>
          <a:chOff x="0" y="0"/>
          <a:chExt cx="0" cy="0"/>
        </a:xfrm>
      </p:grpSpPr>
      <p:sp>
        <p:nvSpPr>
          <p:cNvPr id="1646" name="Google Shape;1646;p47"/>
          <p:cNvSpPr txBox="1"/>
          <p:nvPr>
            <p:ph type="title"/>
          </p:nvPr>
        </p:nvSpPr>
        <p:spPr>
          <a:xfrm>
            <a:off x="1291650" y="535000"/>
            <a:ext cx="6560700" cy="103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UI and UX modernization approaches in the past years</a:t>
            </a:r>
            <a:endParaRPr/>
          </a:p>
        </p:txBody>
      </p:sp>
      <p:graphicFrame>
        <p:nvGraphicFramePr>
          <p:cNvPr id="1647" name="Google Shape;1647;p47"/>
          <p:cNvGraphicFramePr/>
          <p:nvPr/>
        </p:nvGraphicFramePr>
        <p:xfrm>
          <a:off x="720000" y="1875125"/>
          <a:ext cx="3000000" cy="3000000"/>
        </p:xfrm>
        <a:graphic>
          <a:graphicData uri="http://schemas.openxmlformats.org/drawingml/2006/table">
            <a:tbl>
              <a:tblPr>
                <a:noFill/>
                <a:tableStyleId>{78BAAC31-8048-41BE-942C-2EF98D1A389F}</a:tableStyleId>
              </a:tblPr>
              <a:tblGrid>
                <a:gridCol w="1287075"/>
                <a:gridCol w="2139000"/>
                <a:gridCol w="2139000"/>
                <a:gridCol w="2138925"/>
              </a:tblGrid>
              <a:tr h="486550">
                <a:tc>
                  <a:txBody>
                    <a:bodyPr/>
                    <a:lstStyle/>
                    <a:p>
                      <a:pPr indent="0" lvl="0" marL="0" rtl="0" algn="l">
                        <a:spcBef>
                          <a:spcPts val="0"/>
                        </a:spcBef>
                        <a:spcAft>
                          <a:spcPts val="0"/>
                        </a:spcAft>
                        <a:buNone/>
                      </a:pPr>
                      <a:r>
                        <a:t/>
                      </a:r>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Poppins SemiBold"/>
                          <a:ea typeface="Poppins SemiBold"/>
                          <a:cs typeface="Poppins SemiBold"/>
                          <a:sym typeface="Poppins SemiBold"/>
                        </a:rPr>
                        <a:t>Saturn</a:t>
                      </a:r>
                      <a:endParaRPr>
                        <a:solidFill>
                          <a:schemeClr val="dk1"/>
                        </a:solidFill>
                        <a:latin typeface="Poppins SemiBold"/>
                        <a:ea typeface="Poppins SemiBold"/>
                        <a:cs typeface="Poppins SemiBold"/>
                        <a:sym typeface="Poppins SemiBold"/>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000">
                          <a:solidFill>
                            <a:schemeClr val="dk1"/>
                          </a:solidFill>
                          <a:latin typeface="Poppins SemiBold"/>
                          <a:ea typeface="Poppins SemiBold"/>
                          <a:cs typeface="Poppins SemiBold"/>
                          <a:sym typeface="Poppins SemiBold"/>
                        </a:rPr>
                        <a:t>Jupiter</a:t>
                      </a:r>
                      <a:endParaRPr>
                        <a:solidFill>
                          <a:schemeClr val="dk1"/>
                        </a:solidFill>
                        <a:latin typeface="Poppins SemiBold"/>
                        <a:ea typeface="Poppins SemiBold"/>
                        <a:cs typeface="Poppins SemiBold"/>
                        <a:sym typeface="Poppins SemiBold"/>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000">
                          <a:solidFill>
                            <a:schemeClr val="dk1"/>
                          </a:solidFill>
                          <a:latin typeface="Poppins SemiBold"/>
                          <a:ea typeface="Poppins SemiBold"/>
                          <a:cs typeface="Poppins SemiBold"/>
                          <a:sym typeface="Poppins SemiBold"/>
                        </a:rPr>
                        <a:t>Mercury</a:t>
                      </a:r>
                      <a:endParaRPr>
                        <a:solidFill>
                          <a:schemeClr val="dk1"/>
                        </a:solidFill>
                        <a:latin typeface="Poppins SemiBold"/>
                        <a:ea typeface="Poppins SemiBold"/>
                        <a:cs typeface="Poppins SemiBold"/>
                        <a:sym typeface="Poppins SemiBold"/>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599250">
                <a:tc>
                  <a:txBody>
                    <a:bodyPr/>
                    <a:lstStyle/>
                    <a:p>
                      <a:pPr indent="0" lvl="0" marL="0" rtl="0" algn="ctr">
                        <a:spcBef>
                          <a:spcPts val="0"/>
                        </a:spcBef>
                        <a:spcAft>
                          <a:spcPts val="0"/>
                        </a:spcAft>
                        <a:buNone/>
                      </a:pPr>
                      <a:r>
                        <a:rPr lang="en" sz="2000">
                          <a:solidFill>
                            <a:schemeClr val="lt2"/>
                          </a:solidFill>
                          <a:latin typeface="Poppins SemiBold"/>
                          <a:ea typeface="Poppins SemiBold"/>
                          <a:cs typeface="Poppins SemiBold"/>
                          <a:sym typeface="Poppins SemiBold"/>
                        </a:rPr>
                        <a:t>2018</a:t>
                      </a:r>
                      <a:endParaRPr sz="2000">
                        <a:solidFill>
                          <a:schemeClr val="lt2"/>
                        </a:solidFill>
                        <a:latin typeface="Poppins SemiBold"/>
                        <a:ea typeface="Poppins SemiBold"/>
                        <a:cs typeface="Poppins SemiBold"/>
                        <a:sym typeface="Poppins Semi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You can describe the topic </a:t>
                      </a:r>
                      <a:r>
                        <a:rPr lang="en">
                          <a:solidFill>
                            <a:schemeClr val="dk2"/>
                          </a:solidFill>
                          <a:latin typeface="Mulish Medium"/>
                          <a:ea typeface="Mulish Medium"/>
                          <a:cs typeface="Mulish Medium"/>
                          <a:sym typeface="Mulish Medium"/>
                        </a:rPr>
                        <a:t>of the section</a:t>
                      </a:r>
                      <a:endParaRPr>
                        <a:solidFill>
                          <a:schemeClr val="dk2"/>
                        </a:solidFill>
                        <a:latin typeface="Mulish Medium"/>
                        <a:ea typeface="Mulish Medium"/>
                        <a:cs typeface="Mulish Medium"/>
                        <a:sym typeface="Mulish Medium"/>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You can describe the topic of the section</a:t>
                      </a:r>
                      <a:endParaRPr>
                        <a:solidFill>
                          <a:schemeClr val="dk2"/>
                        </a:solidFill>
                        <a:latin typeface="Mulish Medium"/>
                        <a:ea typeface="Mulish Medium"/>
                        <a:cs typeface="Mulish Medium"/>
                        <a:sym typeface="Mulish Medium"/>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You can describe the topic of the section</a:t>
                      </a:r>
                      <a:endParaRPr>
                        <a:solidFill>
                          <a:schemeClr val="dk2"/>
                        </a:solidFill>
                        <a:latin typeface="Mulish Medium"/>
                        <a:ea typeface="Mulish Medium"/>
                        <a:cs typeface="Mulish Medium"/>
                        <a:sym typeface="Mulish Medium"/>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000">
                          <a:solidFill>
                            <a:schemeClr val="lt2"/>
                          </a:solidFill>
                          <a:latin typeface="Poppins SemiBold"/>
                          <a:ea typeface="Poppins SemiBold"/>
                          <a:cs typeface="Poppins SemiBold"/>
                          <a:sym typeface="Poppins SemiBold"/>
                        </a:rPr>
                        <a:t>2019</a:t>
                      </a:r>
                      <a:endParaRPr sz="2000">
                        <a:solidFill>
                          <a:schemeClr val="lt2"/>
                        </a:solidFill>
                        <a:latin typeface="Poppins SemiBold"/>
                        <a:ea typeface="Poppins SemiBold"/>
                        <a:cs typeface="Poppins SemiBold"/>
                        <a:sym typeface="Poppins Semi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You can describe the topic of the section</a:t>
                      </a:r>
                      <a:endParaRPr>
                        <a:solidFill>
                          <a:schemeClr val="dk2"/>
                        </a:solidFill>
                        <a:latin typeface="Mulish Medium"/>
                        <a:ea typeface="Mulish Medium"/>
                        <a:cs typeface="Mulish Medium"/>
                        <a:sym typeface="Mulish Medium"/>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You can describe the topic of the section</a:t>
                      </a:r>
                      <a:endParaRPr>
                        <a:solidFill>
                          <a:schemeClr val="dk2"/>
                        </a:solidFill>
                        <a:latin typeface="Mulish Medium"/>
                        <a:ea typeface="Mulish Medium"/>
                        <a:cs typeface="Mulish Medium"/>
                        <a:sym typeface="Mulish Medium"/>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You can describe the topic of the section</a:t>
                      </a:r>
                      <a:endParaRPr>
                        <a:solidFill>
                          <a:schemeClr val="dk2"/>
                        </a:solidFill>
                        <a:latin typeface="Mulish Medium"/>
                        <a:ea typeface="Mulish Medium"/>
                        <a:cs typeface="Mulish Medium"/>
                        <a:sym typeface="Mulish Medium"/>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sz="2000">
                          <a:solidFill>
                            <a:schemeClr val="lt2"/>
                          </a:solidFill>
                          <a:latin typeface="Poppins SemiBold"/>
                          <a:ea typeface="Poppins SemiBold"/>
                          <a:cs typeface="Poppins SemiBold"/>
                          <a:sym typeface="Poppins SemiBold"/>
                        </a:rPr>
                        <a:t>2020</a:t>
                      </a:r>
                      <a:endParaRPr sz="2000">
                        <a:solidFill>
                          <a:schemeClr val="lt2"/>
                        </a:solidFill>
                        <a:latin typeface="Poppins SemiBold"/>
                        <a:ea typeface="Poppins SemiBold"/>
                        <a:cs typeface="Poppins SemiBold"/>
                        <a:sym typeface="Poppins Semi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You can describe the topic of the section</a:t>
                      </a:r>
                      <a:endParaRPr>
                        <a:solidFill>
                          <a:schemeClr val="dk2"/>
                        </a:solidFill>
                        <a:latin typeface="Mulish Medium"/>
                        <a:ea typeface="Mulish Medium"/>
                        <a:cs typeface="Mulish Medium"/>
                        <a:sym typeface="Mulish Medium"/>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You can describe the topic of the section</a:t>
                      </a:r>
                      <a:endParaRPr>
                        <a:solidFill>
                          <a:schemeClr val="dk2"/>
                        </a:solidFill>
                        <a:latin typeface="Mulish Medium"/>
                        <a:ea typeface="Mulish Medium"/>
                        <a:cs typeface="Mulish Medium"/>
                        <a:sym typeface="Mulish Medium"/>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You can describe the topic of the section</a:t>
                      </a:r>
                      <a:endParaRPr>
                        <a:solidFill>
                          <a:schemeClr val="dk2"/>
                        </a:solidFill>
                        <a:latin typeface="Mulish Medium"/>
                        <a:ea typeface="Mulish Medium"/>
                        <a:cs typeface="Mulish Medium"/>
                        <a:sym typeface="Mulish Medium"/>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1" name="Shape 1651"/>
        <p:cNvGrpSpPr/>
        <p:nvPr/>
      </p:nvGrpSpPr>
      <p:grpSpPr>
        <a:xfrm>
          <a:off x="0" y="0"/>
          <a:ext cx="0" cy="0"/>
          <a:chOff x="0" y="0"/>
          <a:chExt cx="0" cy="0"/>
        </a:xfrm>
      </p:grpSpPr>
      <p:sp>
        <p:nvSpPr>
          <p:cNvPr id="1652" name="Google Shape;1652;p4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Current situation &amp; problems </a:t>
            </a:r>
            <a:endParaRPr/>
          </a:p>
        </p:txBody>
      </p:sp>
      <p:cxnSp>
        <p:nvCxnSpPr>
          <p:cNvPr id="1653" name="Google Shape;1653;p48"/>
          <p:cNvCxnSpPr/>
          <p:nvPr/>
        </p:nvCxnSpPr>
        <p:spPr>
          <a:xfrm>
            <a:off x="4801431" y="3622851"/>
            <a:ext cx="373200" cy="0"/>
          </a:xfrm>
          <a:prstGeom prst="straightConnector1">
            <a:avLst/>
          </a:prstGeom>
          <a:noFill/>
          <a:ln cap="flat" cmpd="sng" w="9525">
            <a:solidFill>
              <a:schemeClr val="dk2"/>
            </a:solidFill>
            <a:prstDash val="solid"/>
            <a:round/>
            <a:headEnd len="med" w="med" type="none"/>
            <a:tailEnd len="med" w="med" type="stealth"/>
          </a:ln>
        </p:spPr>
      </p:cxnSp>
      <p:cxnSp>
        <p:nvCxnSpPr>
          <p:cNvPr id="1654" name="Google Shape;1654;p48"/>
          <p:cNvCxnSpPr/>
          <p:nvPr/>
        </p:nvCxnSpPr>
        <p:spPr>
          <a:xfrm>
            <a:off x="6555868" y="3622851"/>
            <a:ext cx="373200" cy="0"/>
          </a:xfrm>
          <a:prstGeom prst="straightConnector1">
            <a:avLst/>
          </a:prstGeom>
          <a:noFill/>
          <a:ln cap="flat" cmpd="sng" w="9525">
            <a:solidFill>
              <a:schemeClr val="dk2"/>
            </a:solidFill>
            <a:prstDash val="solid"/>
            <a:round/>
            <a:headEnd len="med" w="med" type="none"/>
            <a:tailEnd len="med" w="med" type="stealth"/>
          </a:ln>
        </p:spPr>
      </p:cxnSp>
      <p:sp>
        <p:nvSpPr>
          <p:cNvPr id="1655" name="Google Shape;1655;p48"/>
          <p:cNvSpPr txBox="1"/>
          <p:nvPr/>
        </p:nvSpPr>
        <p:spPr>
          <a:xfrm>
            <a:off x="720025" y="1276225"/>
            <a:ext cx="2462400" cy="488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2000">
                <a:solidFill>
                  <a:schemeClr val="lt2"/>
                </a:solidFill>
                <a:latin typeface="Poppins SemiBold"/>
                <a:ea typeface="Poppins SemiBold"/>
                <a:cs typeface="Poppins SemiBold"/>
                <a:sym typeface="Poppins SemiBold"/>
              </a:rPr>
              <a:t>Current situation</a:t>
            </a:r>
            <a:endParaRPr sz="2000">
              <a:solidFill>
                <a:schemeClr val="lt2"/>
              </a:solidFill>
              <a:latin typeface="Poppins SemiBold"/>
              <a:ea typeface="Poppins SemiBold"/>
              <a:cs typeface="Poppins SemiBold"/>
              <a:sym typeface="Poppins SemiBold"/>
            </a:endParaRPr>
          </a:p>
        </p:txBody>
      </p:sp>
      <p:sp>
        <p:nvSpPr>
          <p:cNvPr id="1656" name="Google Shape;1656;p48"/>
          <p:cNvSpPr txBox="1"/>
          <p:nvPr/>
        </p:nvSpPr>
        <p:spPr>
          <a:xfrm>
            <a:off x="720000" y="1764325"/>
            <a:ext cx="2462400" cy="199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ulish Medium"/>
                <a:ea typeface="Mulish Medium"/>
                <a:cs typeface="Mulish Medium"/>
                <a:sym typeface="Mulish Medium"/>
              </a:rPr>
              <a:t>Jupiter is a gas giant and the biggest planet in the Solar System. It's the fourth-brightest object in the night sky. It was named after the Roman god of the skies and lightning</a:t>
            </a:r>
            <a:endParaRPr>
              <a:solidFill>
                <a:schemeClr val="dk2"/>
              </a:solidFill>
              <a:latin typeface="Mulish Medium"/>
              <a:ea typeface="Mulish Medium"/>
              <a:cs typeface="Mulish Medium"/>
              <a:sym typeface="Mulish Medium"/>
            </a:endParaRPr>
          </a:p>
          <a:p>
            <a:pPr indent="0" lvl="0" marL="0" rtl="0" algn="l">
              <a:spcBef>
                <a:spcPts val="0"/>
              </a:spcBef>
              <a:spcAft>
                <a:spcPts val="0"/>
              </a:spcAft>
              <a:buNone/>
            </a:pPr>
            <a:r>
              <a:t/>
            </a:r>
            <a:endParaRPr>
              <a:solidFill>
                <a:schemeClr val="dk2"/>
              </a:solidFill>
              <a:latin typeface="Mulish Medium"/>
              <a:ea typeface="Mulish Medium"/>
              <a:cs typeface="Mulish Medium"/>
              <a:sym typeface="Mulish Medium"/>
            </a:endParaRPr>
          </a:p>
        </p:txBody>
      </p:sp>
      <p:sp>
        <p:nvSpPr>
          <p:cNvPr id="1657" name="Google Shape;1657;p48"/>
          <p:cNvSpPr/>
          <p:nvPr/>
        </p:nvSpPr>
        <p:spPr>
          <a:xfrm rot="-5400000">
            <a:off x="1997405" y="2519830"/>
            <a:ext cx="2487451" cy="240"/>
          </a:xfrm>
          <a:custGeom>
            <a:rect b="b" l="l" r="r" t="t"/>
            <a:pathLst>
              <a:path extrusionOk="0" fill="none" h="1" w="5962">
                <a:moveTo>
                  <a:pt x="0" y="1"/>
                </a:moveTo>
                <a:lnTo>
                  <a:pt x="5962" y="1"/>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8"/>
          <p:cNvSpPr txBox="1"/>
          <p:nvPr/>
        </p:nvSpPr>
        <p:spPr>
          <a:xfrm>
            <a:off x="3299863" y="1886000"/>
            <a:ext cx="1617300" cy="32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000">
                <a:solidFill>
                  <a:schemeClr val="lt2"/>
                </a:solidFill>
                <a:latin typeface="Poppins SemiBold"/>
                <a:ea typeface="Poppins SemiBold"/>
                <a:cs typeface="Poppins SemiBold"/>
                <a:sym typeface="Poppins SemiBold"/>
              </a:rPr>
              <a:t>Usability</a:t>
            </a:r>
            <a:endParaRPr sz="2000">
              <a:solidFill>
                <a:schemeClr val="lt2"/>
              </a:solidFill>
              <a:latin typeface="Poppins SemiBold"/>
              <a:ea typeface="Poppins SemiBold"/>
              <a:cs typeface="Poppins SemiBold"/>
              <a:sym typeface="Poppins SemiBold"/>
            </a:endParaRPr>
          </a:p>
        </p:txBody>
      </p:sp>
      <p:sp>
        <p:nvSpPr>
          <p:cNvPr id="1659" name="Google Shape;1659;p48"/>
          <p:cNvSpPr txBox="1"/>
          <p:nvPr/>
        </p:nvSpPr>
        <p:spPr>
          <a:xfrm>
            <a:off x="3299850" y="2217775"/>
            <a:ext cx="1617300" cy="93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Earth is the third planet from the Sun and has life</a:t>
            </a:r>
            <a:endParaRPr>
              <a:solidFill>
                <a:schemeClr val="dk2"/>
              </a:solidFill>
              <a:latin typeface="Mulish Medium"/>
              <a:ea typeface="Mulish Medium"/>
              <a:cs typeface="Mulish Medium"/>
              <a:sym typeface="Mulish Medium"/>
            </a:endParaRPr>
          </a:p>
        </p:txBody>
      </p:sp>
      <p:sp>
        <p:nvSpPr>
          <p:cNvPr id="1660" name="Google Shape;1660;p48"/>
          <p:cNvSpPr txBox="1"/>
          <p:nvPr/>
        </p:nvSpPr>
        <p:spPr>
          <a:xfrm>
            <a:off x="5051950" y="1886000"/>
            <a:ext cx="1617300" cy="32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000">
                <a:solidFill>
                  <a:schemeClr val="lt2"/>
                </a:solidFill>
                <a:latin typeface="Poppins SemiBold"/>
                <a:ea typeface="Poppins SemiBold"/>
                <a:cs typeface="Poppins SemiBold"/>
                <a:sym typeface="Poppins SemiBold"/>
              </a:rPr>
              <a:t>Reliability</a:t>
            </a:r>
            <a:endParaRPr sz="2000">
              <a:solidFill>
                <a:schemeClr val="lt2"/>
              </a:solidFill>
              <a:latin typeface="Poppins SemiBold"/>
              <a:ea typeface="Poppins SemiBold"/>
              <a:cs typeface="Poppins SemiBold"/>
              <a:sym typeface="Poppins SemiBold"/>
            </a:endParaRPr>
          </a:p>
        </p:txBody>
      </p:sp>
      <p:sp>
        <p:nvSpPr>
          <p:cNvPr id="1661" name="Google Shape;1661;p48"/>
          <p:cNvSpPr txBox="1"/>
          <p:nvPr/>
        </p:nvSpPr>
        <p:spPr>
          <a:xfrm>
            <a:off x="5051950" y="2217775"/>
            <a:ext cx="1617300" cy="93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Despite being red, Mars is a very cold place</a:t>
            </a:r>
            <a:endParaRPr>
              <a:solidFill>
                <a:schemeClr val="dk2"/>
              </a:solidFill>
              <a:latin typeface="Mulish Medium"/>
              <a:ea typeface="Mulish Medium"/>
              <a:cs typeface="Mulish Medium"/>
              <a:sym typeface="Mulish Medium"/>
            </a:endParaRPr>
          </a:p>
        </p:txBody>
      </p:sp>
      <p:sp>
        <p:nvSpPr>
          <p:cNvPr id="1662" name="Google Shape;1662;p48"/>
          <p:cNvSpPr txBox="1"/>
          <p:nvPr/>
        </p:nvSpPr>
        <p:spPr>
          <a:xfrm>
            <a:off x="6804075" y="1886000"/>
            <a:ext cx="1617300" cy="32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000">
                <a:solidFill>
                  <a:schemeClr val="lt2"/>
                </a:solidFill>
                <a:latin typeface="Poppins SemiBold"/>
                <a:ea typeface="Poppins SemiBold"/>
                <a:cs typeface="Poppins SemiBold"/>
                <a:sym typeface="Poppins SemiBold"/>
              </a:rPr>
              <a:t>Scalability</a:t>
            </a:r>
            <a:endParaRPr sz="2000">
              <a:solidFill>
                <a:schemeClr val="lt2"/>
              </a:solidFill>
              <a:latin typeface="Poppins SemiBold"/>
              <a:ea typeface="Poppins SemiBold"/>
              <a:cs typeface="Poppins SemiBold"/>
              <a:sym typeface="Poppins SemiBold"/>
            </a:endParaRPr>
          </a:p>
        </p:txBody>
      </p:sp>
      <p:sp>
        <p:nvSpPr>
          <p:cNvPr id="1663" name="Google Shape;1663;p48"/>
          <p:cNvSpPr txBox="1"/>
          <p:nvPr/>
        </p:nvSpPr>
        <p:spPr>
          <a:xfrm>
            <a:off x="6804025" y="2217775"/>
            <a:ext cx="1617300" cy="93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Saturn is a gas giant and has several rings</a:t>
            </a:r>
            <a:endParaRPr>
              <a:solidFill>
                <a:schemeClr val="dk2"/>
              </a:solidFill>
              <a:latin typeface="Mulish Medium"/>
              <a:ea typeface="Mulish Medium"/>
              <a:cs typeface="Mulish Medium"/>
              <a:sym typeface="Mulish Medium"/>
            </a:endParaRPr>
          </a:p>
        </p:txBody>
      </p:sp>
      <p:sp>
        <p:nvSpPr>
          <p:cNvPr id="1664" name="Google Shape;1664;p48"/>
          <p:cNvSpPr/>
          <p:nvPr/>
        </p:nvSpPr>
        <p:spPr>
          <a:xfrm>
            <a:off x="3721658" y="3252120"/>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8"/>
          <p:cNvSpPr/>
          <p:nvPr/>
        </p:nvSpPr>
        <p:spPr>
          <a:xfrm>
            <a:off x="5476095" y="3215324"/>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8"/>
          <p:cNvSpPr/>
          <p:nvPr/>
        </p:nvSpPr>
        <p:spPr>
          <a:xfrm>
            <a:off x="7230532" y="3215324"/>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8"/>
          <p:cNvSpPr/>
          <p:nvPr/>
        </p:nvSpPr>
        <p:spPr>
          <a:xfrm flipH="1">
            <a:off x="3503375" y="4085313"/>
            <a:ext cx="4703750" cy="67825"/>
          </a:xfrm>
          <a:custGeom>
            <a:rect b="b" l="l" r="r" t="t"/>
            <a:pathLst>
              <a:path extrusionOk="0" fill="none" h="1" w="5962">
                <a:moveTo>
                  <a:pt x="0" y="1"/>
                </a:moveTo>
                <a:lnTo>
                  <a:pt x="5962" y="1"/>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8"/>
          <p:cNvSpPr txBox="1"/>
          <p:nvPr/>
        </p:nvSpPr>
        <p:spPr>
          <a:xfrm>
            <a:off x="5099200" y="4233869"/>
            <a:ext cx="1522800" cy="37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000">
                <a:solidFill>
                  <a:schemeClr val="lt2"/>
                </a:solidFill>
                <a:latin typeface="Poppins SemiBold"/>
                <a:ea typeface="Poppins SemiBold"/>
                <a:cs typeface="Poppins SemiBold"/>
                <a:sym typeface="Poppins SemiBold"/>
              </a:rPr>
              <a:t>P</a:t>
            </a:r>
            <a:r>
              <a:rPr lang="en" sz="2000">
                <a:solidFill>
                  <a:schemeClr val="lt2"/>
                </a:solidFill>
                <a:latin typeface="Poppins SemiBold"/>
                <a:ea typeface="Poppins SemiBold"/>
                <a:cs typeface="Poppins SemiBold"/>
                <a:sym typeface="Poppins SemiBold"/>
              </a:rPr>
              <a:t>roblems</a:t>
            </a:r>
            <a:endParaRPr sz="2000">
              <a:solidFill>
                <a:schemeClr val="lt2"/>
              </a:solidFill>
              <a:latin typeface="Poppins SemiBold"/>
              <a:ea typeface="Poppins SemiBold"/>
              <a:cs typeface="Poppins SemiBold"/>
              <a:sym typeface="Poppins SemiBold"/>
            </a:endParaRPr>
          </a:p>
        </p:txBody>
      </p:sp>
      <p:sp>
        <p:nvSpPr>
          <p:cNvPr id="1669" name="Google Shape;1669;p48"/>
          <p:cNvSpPr/>
          <p:nvPr/>
        </p:nvSpPr>
        <p:spPr>
          <a:xfrm>
            <a:off x="3690113" y="1218388"/>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8"/>
          <p:cNvSpPr txBox="1"/>
          <p:nvPr>
            <p:ph idx="4294967295" type="title"/>
          </p:nvPr>
        </p:nvSpPr>
        <p:spPr>
          <a:xfrm>
            <a:off x="3770063" y="1337638"/>
            <a:ext cx="6768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dk1"/>
                </a:solidFill>
              </a:rPr>
              <a:t>01</a:t>
            </a:r>
            <a:endParaRPr sz="2800">
              <a:solidFill>
                <a:schemeClr val="dk1"/>
              </a:solidFill>
            </a:endParaRPr>
          </a:p>
        </p:txBody>
      </p:sp>
      <p:sp>
        <p:nvSpPr>
          <p:cNvPr id="1671" name="Google Shape;1671;p48"/>
          <p:cNvSpPr/>
          <p:nvPr/>
        </p:nvSpPr>
        <p:spPr>
          <a:xfrm>
            <a:off x="5436888" y="1218388"/>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8"/>
          <p:cNvSpPr txBox="1"/>
          <p:nvPr>
            <p:ph idx="4294967295" type="title"/>
          </p:nvPr>
        </p:nvSpPr>
        <p:spPr>
          <a:xfrm>
            <a:off x="5516838" y="1337638"/>
            <a:ext cx="6768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dk1"/>
                </a:solidFill>
              </a:rPr>
              <a:t>02</a:t>
            </a:r>
            <a:endParaRPr sz="2800">
              <a:solidFill>
                <a:schemeClr val="dk1"/>
              </a:solidFill>
            </a:endParaRPr>
          </a:p>
        </p:txBody>
      </p:sp>
      <p:sp>
        <p:nvSpPr>
          <p:cNvPr id="1673" name="Google Shape;1673;p48"/>
          <p:cNvSpPr/>
          <p:nvPr/>
        </p:nvSpPr>
        <p:spPr>
          <a:xfrm>
            <a:off x="7183663" y="1218388"/>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8"/>
          <p:cNvSpPr txBox="1"/>
          <p:nvPr>
            <p:ph idx="4294967295" type="title"/>
          </p:nvPr>
        </p:nvSpPr>
        <p:spPr>
          <a:xfrm>
            <a:off x="7263613" y="1337638"/>
            <a:ext cx="6768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dk1"/>
                </a:solidFill>
              </a:rPr>
              <a:t>03</a:t>
            </a:r>
            <a:endParaRPr sz="2800">
              <a:solidFill>
                <a:schemeClr val="dk1"/>
              </a:solidFill>
            </a:endParaRPr>
          </a:p>
        </p:txBody>
      </p:sp>
      <p:grpSp>
        <p:nvGrpSpPr>
          <p:cNvPr id="1675" name="Google Shape;1675;p48"/>
          <p:cNvGrpSpPr/>
          <p:nvPr/>
        </p:nvGrpSpPr>
        <p:grpSpPr>
          <a:xfrm>
            <a:off x="3907490" y="3419602"/>
            <a:ext cx="406512" cy="406512"/>
            <a:chOff x="1272150" y="319650"/>
            <a:chExt cx="5056125" cy="5056125"/>
          </a:xfrm>
        </p:grpSpPr>
        <p:sp>
          <p:nvSpPr>
            <p:cNvPr id="1676" name="Google Shape;1676;p48"/>
            <p:cNvSpPr/>
            <p:nvPr/>
          </p:nvSpPr>
          <p:spPr>
            <a:xfrm>
              <a:off x="1272150" y="319650"/>
              <a:ext cx="5056125" cy="5056125"/>
            </a:xfrm>
            <a:custGeom>
              <a:rect b="b" l="l" r="r" t="t"/>
              <a:pathLst>
                <a:path extrusionOk="0" h="202245" w="202245">
                  <a:moveTo>
                    <a:pt x="112898" y="6525"/>
                  </a:moveTo>
                  <a:lnTo>
                    <a:pt x="111822" y="9787"/>
                  </a:lnTo>
                  <a:lnTo>
                    <a:pt x="90423" y="9787"/>
                  </a:lnTo>
                  <a:lnTo>
                    <a:pt x="89347" y="6525"/>
                  </a:lnTo>
                  <a:close/>
                  <a:moveTo>
                    <a:pt x="190827" y="32621"/>
                  </a:moveTo>
                  <a:cubicBezTo>
                    <a:pt x="193535" y="32621"/>
                    <a:pt x="195720" y="34806"/>
                    <a:pt x="195720" y="37514"/>
                  </a:cubicBezTo>
                  <a:lnTo>
                    <a:pt x="195720" y="42407"/>
                  </a:lnTo>
                  <a:lnTo>
                    <a:pt x="110909" y="42407"/>
                  </a:lnTo>
                  <a:lnTo>
                    <a:pt x="110909" y="37514"/>
                  </a:lnTo>
                  <a:cubicBezTo>
                    <a:pt x="110909" y="34806"/>
                    <a:pt x="113094" y="32621"/>
                    <a:pt x="115802" y="32621"/>
                  </a:cubicBezTo>
                  <a:close/>
                  <a:moveTo>
                    <a:pt x="195720" y="48931"/>
                  </a:moveTo>
                  <a:lnTo>
                    <a:pt x="195720" y="55455"/>
                  </a:lnTo>
                  <a:lnTo>
                    <a:pt x="110909" y="55455"/>
                  </a:lnTo>
                  <a:lnTo>
                    <a:pt x="110909" y="48931"/>
                  </a:lnTo>
                  <a:close/>
                  <a:moveTo>
                    <a:pt x="195720" y="61979"/>
                  </a:moveTo>
                  <a:lnTo>
                    <a:pt x="195720" y="86444"/>
                  </a:lnTo>
                  <a:cubicBezTo>
                    <a:pt x="195720" y="89151"/>
                    <a:pt x="193535" y="91337"/>
                    <a:pt x="190827" y="91337"/>
                  </a:cubicBezTo>
                  <a:lnTo>
                    <a:pt x="115802" y="91337"/>
                  </a:lnTo>
                  <a:cubicBezTo>
                    <a:pt x="113094" y="91337"/>
                    <a:pt x="110909" y="89151"/>
                    <a:pt x="110909" y="86444"/>
                  </a:cubicBezTo>
                  <a:lnTo>
                    <a:pt x="110909" y="61979"/>
                  </a:lnTo>
                  <a:close/>
                  <a:moveTo>
                    <a:pt x="16311" y="140266"/>
                  </a:moveTo>
                  <a:lnTo>
                    <a:pt x="16311" y="185934"/>
                  </a:lnTo>
                  <a:lnTo>
                    <a:pt x="6525" y="185934"/>
                  </a:lnTo>
                  <a:lnTo>
                    <a:pt x="6525" y="140266"/>
                  </a:lnTo>
                  <a:close/>
                  <a:moveTo>
                    <a:pt x="47300" y="114171"/>
                  </a:moveTo>
                  <a:cubicBezTo>
                    <a:pt x="50007" y="114171"/>
                    <a:pt x="52193" y="116356"/>
                    <a:pt x="52193" y="119063"/>
                  </a:cubicBezTo>
                  <a:lnTo>
                    <a:pt x="52193" y="137004"/>
                  </a:lnTo>
                  <a:cubicBezTo>
                    <a:pt x="52193" y="138799"/>
                    <a:pt x="53661" y="140266"/>
                    <a:pt x="55455" y="140266"/>
                  </a:cubicBezTo>
                  <a:lnTo>
                    <a:pt x="101123" y="140266"/>
                  </a:lnTo>
                  <a:cubicBezTo>
                    <a:pt x="102917" y="140266"/>
                    <a:pt x="104385" y="141734"/>
                    <a:pt x="104385" y="143528"/>
                  </a:cubicBezTo>
                  <a:cubicBezTo>
                    <a:pt x="104385" y="145322"/>
                    <a:pt x="102917" y="146790"/>
                    <a:pt x="101123" y="146790"/>
                  </a:cubicBezTo>
                  <a:lnTo>
                    <a:pt x="65241" y="146790"/>
                  </a:lnTo>
                  <a:cubicBezTo>
                    <a:pt x="63447" y="146790"/>
                    <a:pt x="61979" y="148258"/>
                    <a:pt x="61979" y="150052"/>
                  </a:cubicBezTo>
                  <a:cubicBezTo>
                    <a:pt x="61979" y="151846"/>
                    <a:pt x="63447" y="153314"/>
                    <a:pt x="65241" y="153314"/>
                  </a:cubicBezTo>
                  <a:lnTo>
                    <a:pt x="101123" y="153314"/>
                  </a:lnTo>
                  <a:cubicBezTo>
                    <a:pt x="102917" y="153314"/>
                    <a:pt x="104385" y="154782"/>
                    <a:pt x="104385" y="156576"/>
                  </a:cubicBezTo>
                  <a:cubicBezTo>
                    <a:pt x="104385" y="158370"/>
                    <a:pt x="102917" y="159838"/>
                    <a:pt x="101123" y="159838"/>
                  </a:cubicBezTo>
                  <a:lnTo>
                    <a:pt x="65241" y="159838"/>
                  </a:lnTo>
                  <a:cubicBezTo>
                    <a:pt x="63447" y="159838"/>
                    <a:pt x="61979" y="161306"/>
                    <a:pt x="61979" y="163100"/>
                  </a:cubicBezTo>
                  <a:cubicBezTo>
                    <a:pt x="61979" y="164894"/>
                    <a:pt x="63447" y="166362"/>
                    <a:pt x="65241" y="166362"/>
                  </a:cubicBezTo>
                  <a:lnTo>
                    <a:pt x="101123" y="166362"/>
                  </a:lnTo>
                  <a:cubicBezTo>
                    <a:pt x="102917" y="166362"/>
                    <a:pt x="104385" y="167830"/>
                    <a:pt x="104385" y="169624"/>
                  </a:cubicBezTo>
                  <a:cubicBezTo>
                    <a:pt x="104385" y="171418"/>
                    <a:pt x="102917" y="172886"/>
                    <a:pt x="101123" y="172886"/>
                  </a:cubicBezTo>
                  <a:lnTo>
                    <a:pt x="65241" y="172886"/>
                  </a:lnTo>
                  <a:cubicBezTo>
                    <a:pt x="63447" y="172886"/>
                    <a:pt x="61979" y="174354"/>
                    <a:pt x="61979" y="176148"/>
                  </a:cubicBezTo>
                  <a:cubicBezTo>
                    <a:pt x="61979" y="177942"/>
                    <a:pt x="63447" y="179410"/>
                    <a:pt x="65241" y="179410"/>
                  </a:cubicBezTo>
                  <a:lnTo>
                    <a:pt x="94599" y="179410"/>
                  </a:lnTo>
                  <a:cubicBezTo>
                    <a:pt x="96393" y="179410"/>
                    <a:pt x="97861" y="180878"/>
                    <a:pt x="97861" y="182672"/>
                  </a:cubicBezTo>
                  <a:cubicBezTo>
                    <a:pt x="97861" y="184466"/>
                    <a:pt x="96393" y="185934"/>
                    <a:pt x="94599" y="185934"/>
                  </a:cubicBezTo>
                  <a:lnTo>
                    <a:pt x="37220" y="185934"/>
                  </a:lnTo>
                  <a:lnTo>
                    <a:pt x="31675" y="180356"/>
                  </a:lnTo>
                  <a:cubicBezTo>
                    <a:pt x="31055" y="179769"/>
                    <a:pt x="30240" y="179410"/>
                    <a:pt x="29359" y="179410"/>
                  </a:cubicBezTo>
                  <a:lnTo>
                    <a:pt x="22835" y="179410"/>
                  </a:lnTo>
                  <a:lnTo>
                    <a:pt x="22835" y="146790"/>
                  </a:lnTo>
                  <a:lnTo>
                    <a:pt x="29359" y="146790"/>
                  </a:lnTo>
                  <a:cubicBezTo>
                    <a:pt x="30240" y="146790"/>
                    <a:pt x="31055" y="146432"/>
                    <a:pt x="31675" y="145844"/>
                  </a:cubicBezTo>
                  <a:lnTo>
                    <a:pt x="38199" y="139320"/>
                  </a:lnTo>
                  <a:cubicBezTo>
                    <a:pt x="38656" y="138831"/>
                    <a:pt x="38982" y="138244"/>
                    <a:pt x="39080" y="137592"/>
                  </a:cubicBezTo>
                  <a:lnTo>
                    <a:pt x="42342" y="119651"/>
                  </a:lnTo>
                  <a:cubicBezTo>
                    <a:pt x="42374" y="119455"/>
                    <a:pt x="42407" y="119259"/>
                    <a:pt x="42407" y="119063"/>
                  </a:cubicBezTo>
                  <a:cubicBezTo>
                    <a:pt x="42407" y="116356"/>
                    <a:pt x="44592" y="114171"/>
                    <a:pt x="47300" y="114171"/>
                  </a:cubicBezTo>
                  <a:close/>
                  <a:moveTo>
                    <a:pt x="145159" y="6525"/>
                  </a:moveTo>
                  <a:cubicBezTo>
                    <a:pt x="147867" y="6525"/>
                    <a:pt x="150052" y="8710"/>
                    <a:pt x="150052" y="11418"/>
                  </a:cubicBezTo>
                  <a:lnTo>
                    <a:pt x="150052" y="26097"/>
                  </a:lnTo>
                  <a:lnTo>
                    <a:pt x="115802" y="26097"/>
                  </a:lnTo>
                  <a:cubicBezTo>
                    <a:pt x="109506" y="26097"/>
                    <a:pt x="104385" y="31218"/>
                    <a:pt x="104385" y="37514"/>
                  </a:cubicBezTo>
                  <a:lnTo>
                    <a:pt x="104385" y="86444"/>
                  </a:lnTo>
                  <a:cubicBezTo>
                    <a:pt x="104385" y="92739"/>
                    <a:pt x="109506" y="97861"/>
                    <a:pt x="115802" y="97861"/>
                  </a:cubicBezTo>
                  <a:lnTo>
                    <a:pt x="150052" y="97861"/>
                  </a:lnTo>
                  <a:lnTo>
                    <a:pt x="150052" y="190827"/>
                  </a:lnTo>
                  <a:cubicBezTo>
                    <a:pt x="150052" y="193535"/>
                    <a:pt x="147867" y="195720"/>
                    <a:pt x="145159" y="195720"/>
                  </a:cubicBezTo>
                  <a:lnTo>
                    <a:pt x="57086" y="195720"/>
                  </a:lnTo>
                  <a:cubicBezTo>
                    <a:pt x="55031" y="195720"/>
                    <a:pt x="53171" y="194415"/>
                    <a:pt x="52486" y="192458"/>
                  </a:cubicBezTo>
                  <a:lnTo>
                    <a:pt x="94599" y="192458"/>
                  </a:lnTo>
                  <a:cubicBezTo>
                    <a:pt x="101514" y="192458"/>
                    <a:pt x="106244" y="185478"/>
                    <a:pt x="103700" y="179084"/>
                  </a:cubicBezTo>
                  <a:cubicBezTo>
                    <a:pt x="110713" y="177159"/>
                    <a:pt x="113257" y="168515"/>
                    <a:pt x="108429" y="163100"/>
                  </a:cubicBezTo>
                  <a:cubicBezTo>
                    <a:pt x="111724" y="159382"/>
                    <a:pt x="111724" y="153771"/>
                    <a:pt x="108429" y="150052"/>
                  </a:cubicBezTo>
                  <a:cubicBezTo>
                    <a:pt x="114040" y="143757"/>
                    <a:pt x="109571" y="133742"/>
                    <a:pt x="101123" y="133742"/>
                  </a:cubicBezTo>
                  <a:lnTo>
                    <a:pt x="58717" y="133742"/>
                  </a:lnTo>
                  <a:lnTo>
                    <a:pt x="58717" y="119063"/>
                  </a:lnTo>
                  <a:cubicBezTo>
                    <a:pt x="58717" y="116030"/>
                    <a:pt x="57510" y="113127"/>
                    <a:pt x="55390" y="111006"/>
                  </a:cubicBezTo>
                  <a:cubicBezTo>
                    <a:pt x="54444" y="110060"/>
                    <a:pt x="53367" y="109310"/>
                    <a:pt x="52193" y="108756"/>
                  </a:cubicBezTo>
                  <a:lnTo>
                    <a:pt x="52193" y="11418"/>
                  </a:lnTo>
                  <a:cubicBezTo>
                    <a:pt x="52193" y="8710"/>
                    <a:pt x="54378" y="6525"/>
                    <a:pt x="57086" y="6525"/>
                  </a:cubicBezTo>
                  <a:lnTo>
                    <a:pt x="82464" y="6525"/>
                  </a:lnTo>
                  <a:lnTo>
                    <a:pt x="84976" y="14093"/>
                  </a:lnTo>
                  <a:cubicBezTo>
                    <a:pt x="85432" y="15398"/>
                    <a:pt x="86672" y="16311"/>
                    <a:pt x="88075" y="16311"/>
                  </a:cubicBezTo>
                  <a:lnTo>
                    <a:pt x="114171" y="16311"/>
                  </a:lnTo>
                  <a:cubicBezTo>
                    <a:pt x="115573" y="16311"/>
                    <a:pt x="116813" y="15398"/>
                    <a:pt x="117269" y="14093"/>
                  </a:cubicBezTo>
                  <a:lnTo>
                    <a:pt x="119781" y="6525"/>
                  </a:lnTo>
                  <a:close/>
                  <a:moveTo>
                    <a:pt x="57086" y="1"/>
                  </a:moveTo>
                  <a:cubicBezTo>
                    <a:pt x="50790" y="1"/>
                    <a:pt x="45669" y="5122"/>
                    <a:pt x="45669" y="11418"/>
                  </a:cubicBezTo>
                  <a:lnTo>
                    <a:pt x="45669" y="107777"/>
                  </a:lnTo>
                  <a:cubicBezTo>
                    <a:pt x="40189" y="108560"/>
                    <a:pt x="36046" y="113192"/>
                    <a:pt x="35883" y="118737"/>
                  </a:cubicBezTo>
                  <a:lnTo>
                    <a:pt x="32849" y="135406"/>
                  </a:lnTo>
                  <a:lnTo>
                    <a:pt x="28021" y="140266"/>
                  </a:lnTo>
                  <a:lnTo>
                    <a:pt x="22835" y="140266"/>
                  </a:lnTo>
                  <a:lnTo>
                    <a:pt x="22835" y="137004"/>
                  </a:lnTo>
                  <a:cubicBezTo>
                    <a:pt x="22835" y="135210"/>
                    <a:pt x="21367" y="133742"/>
                    <a:pt x="19573" y="133742"/>
                  </a:cubicBezTo>
                  <a:lnTo>
                    <a:pt x="3263" y="133742"/>
                  </a:lnTo>
                  <a:cubicBezTo>
                    <a:pt x="1469" y="133742"/>
                    <a:pt x="1" y="135210"/>
                    <a:pt x="1" y="137004"/>
                  </a:cubicBezTo>
                  <a:lnTo>
                    <a:pt x="1" y="189196"/>
                  </a:lnTo>
                  <a:cubicBezTo>
                    <a:pt x="1" y="190990"/>
                    <a:pt x="1469" y="192458"/>
                    <a:pt x="3263" y="192458"/>
                  </a:cubicBezTo>
                  <a:lnTo>
                    <a:pt x="19573" y="192458"/>
                  </a:lnTo>
                  <a:cubicBezTo>
                    <a:pt x="21367" y="192458"/>
                    <a:pt x="22835" y="190990"/>
                    <a:pt x="22835" y="189196"/>
                  </a:cubicBezTo>
                  <a:lnTo>
                    <a:pt x="22835" y="185934"/>
                  </a:lnTo>
                  <a:lnTo>
                    <a:pt x="28021" y="185934"/>
                  </a:lnTo>
                  <a:lnTo>
                    <a:pt x="33567" y="191512"/>
                  </a:lnTo>
                  <a:cubicBezTo>
                    <a:pt x="34187" y="192099"/>
                    <a:pt x="35002" y="192458"/>
                    <a:pt x="35883" y="192458"/>
                  </a:cubicBezTo>
                  <a:lnTo>
                    <a:pt x="45799" y="192458"/>
                  </a:lnTo>
                  <a:cubicBezTo>
                    <a:pt x="46615" y="198069"/>
                    <a:pt x="51410" y="202244"/>
                    <a:pt x="57086" y="202244"/>
                  </a:cubicBezTo>
                  <a:lnTo>
                    <a:pt x="145159" y="202244"/>
                  </a:lnTo>
                  <a:cubicBezTo>
                    <a:pt x="151455" y="202244"/>
                    <a:pt x="156576" y="197123"/>
                    <a:pt x="156576" y="190827"/>
                  </a:cubicBezTo>
                  <a:lnTo>
                    <a:pt x="156576" y="97861"/>
                  </a:lnTo>
                  <a:lnTo>
                    <a:pt x="190827" y="97861"/>
                  </a:lnTo>
                  <a:cubicBezTo>
                    <a:pt x="197123" y="97861"/>
                    <a:pt x="202244" y="92739"/>
                    <a:pt x="202244" y="86444"/>
                  </a:cubicBezTo>
                  <a:lnTo>
                    <a:pt x="202244" y="37514"/>
                  </a:lnTo>
                  <a:cubicBezTo>
                    <a:pt x="202244" y="31218"/>
                    <a:pt x="197123" y="26097"/>
                    <a:pt x="190827" y="26097"/>
                  </a:cubicBezTo>
                  <a:lnTo>
                    <a:pt x="156576" y="26097"/>
                  </a:lnTo>
                  <a:lnTo>
                    <a:pt x="156576" y="11418"/>
                  </a:lnTo>
                  <a:cubicBezTo>
                    <a:pt x="156576" y="5122"/>
                    <a:pt x="151455" y="1"/>
                    <a:pt x="1451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8"/>
            <p:cNvSpPr/>
            <p:nvPr/>
          </p:nvSpPr>
          <p:spPr>
            <a:xfrm>
              <a:off x="5431200" y="2113750"/>
              <a:ext cx="652425" cy="407775"/>
            </a:xfrm>
            <a:custGeom>
              <a:rect b="b" l="l" r="r" t="t"/>
              <a:pathLst>
                <a:path extrusionOk="0" h="16311" w="26097">
                  <a:moveTo>
                    <a:pt x="19572" y="6525"/>
                  </a:moveTo>
                  <a:lnTo>
                    <a:pt x="19572" y="9787"/>
                  </a:lnTo>
                  <a:lnTo>
                    <a:pt x="6524" y="9787"/>
                  </a:lnTo>
                  <a:lnTo>
                    <a:pt x="6524" y="6525"/>
                  </a:lnTo>
                  <a:close/>
                  <a:moveTo>
                    <a:pt x="3262" y="1"/>
                  </a:moveTo>
                  <a:cubicBezTo>
                    <a:pt x="1468" y="1"/>
                    <a:pt x="0" y="1469"/>
                    <a:pt x="0" y="3263"/>
                  </a:cubicBezTo>
                  <a:lnTo>
                    <a:pt x="0" y="13049"/>
                  </a:lnTo>
                  <a:cubicBezTo>
                    <a:pt x="0" y="14843"/>
                    <a:pt x="1468" y="16311"/>
                    <a:pt x="3262" y="16311"/>
                  </a:cubicBezTo>
                  <a:lnTo>
                    <a:pt x="22834" y="16311"/>
                  </a:lnTo>
                  <a:cubicBezTo>
                    <a:pt x="24628" y="16311"/>
                    <a:pt x="26096" y="14843"/>
                    <a:pt x="26096" y="13049"/>
                  </a:cubicBezTo>
                  <a:lnTo>
                    <a:pt x="26096" y="3263"/>
                  </a:lnTo>
                  <a:cubicBezTo>
                    <a:pt x="26096" y="1469"/>
                    <a:pt x="24628" y="1"/>
                    <a:pt x="22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8"/>
            <p:cNvSpPr/>
            <p:nvPr/>
          </p:nvSpPr>
          <p:spPr>
            <a:xfrm>
              <a:off x="4126400" y="2113750"/>
              <a:ext cx="652425" cy="163125"/>
            </a:xfrm>
            <a:custGeom>
              <a:rect b="b" l="l" r="r" t="t"/>
              <a:pathLst>
                <a:path extrusionOk="0" h="6525" w="26097">
                  <a:moveTo>
                    <a:pt x="3263" y="1"/>
                  </a:moveTo>
                  <a:cubicBezTo>
                    <a:pt x="1468" y="1"/>
                    <a:pt x="1" y="1469"/>
                    <a:pt x="1" y="3263"/>
                  </a:cubicBezTo>
                  <a:cubicBezTo>
                    <a:pt x="1" y="5057"/>
                    <a:pt x="1468" y="6525"/>
                    <a:pt x="3263" y="6525"/>
                  </a:cubicBezTo>
                  <a:lnTo>
                    <a:pt x="22834" y="6525"/>
                  </a:lnTo>
                  <a:cubicBezTo>
                    <a:pt x="24629" y="6525"/>
                    <a:pt x="26096" y="5057"/>
                    <a:pt x="26096" y="3263"/>
                  </a:cubicBezTo>
                  <a:cubicBezTo>
                    <a:pt x="26096" y="1469"/>
                    <a:pt x="24629" y="1"/>
                    <a:pt x="22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8"/>
            <p:cNvSpPr/>
            <p:nvPr/>
          </p:nvSpPr>
          <p:spPr>
            <a:xfrm>
              <a:off x="4126400" y="2358400"/>
              <a:ext cx="326225" cy="163125"/>
            </a:xfrm>
            <a:custGeom>
              <a:rect b="b" l="l" r="r" t="t"/>
              <a:pathLst>
                <a:path extrusionOk="0" h="6525" w="13049">
                  <a:moveTo>
                    <a:pt x="3263" y="1"/>
                  </a:moveTo>
                  <a:cubicBezTo>
                    <a:pt x="1468" y="1"/>
                    <a:pt x="1" y="1469"/>
                    <a:pt x="1" y="3263"/>
                  </a:cubicBezTo>
                  <a:cubicBezTo>
                    <a:pt x="1" y="5057"/>
                    <a:pt x="1468" y="6525"/>
                    <a:pt x="3263" y="6525"/>
                  </a:cubicBezTo>
                  <a:lnTo>
                    <a:pt x="9786" y="6525"/>
                  </a:lnTo>
                  <a:cubicBezTo>
                    <a:pt x="11581" y="6525"/>
                    <a:pt x="13048" y="5057"/>
                    <a:pt x="13048" y="3263"/>
                  </a:cubicBezTo>
                  <a:cubicBezTo>
                    <a:pt x="13048" y="1469"/>
                    <a:pt x="11581" y="1"/>
                    <a:pt x="97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 name="Google Shape;1680;p48"/>
          <p:cNvGrpSpPr/>
          <p:nvPr/>
        </p:nvGrpSpPr>
        <p:grpSpPr>
          <a:xfrm>
            <a:off x="5678661" y="3398029"/>
            <a:ext cx="373189" cy="412787"/>
            <a:chOff x="4815493" y="3704937"/>
            <a:chExt cx="340252" cy="376322"/>
          </a:xfrm>
        </p:grpSpPr>
        <p:sp>
          <p:nvSpPr>
            <p:cNvPr id="1681" name="Google Shape;1681;p48"/>
            <p:cNvSpPr/>
            <p:nvPr/>
          </p:nvSpPr>
          <p:spPr>
            <a:xfrm>
              <a:off x="4961320" y="4050221"/>
              <a:ext cx="49477" cy="13443"/>
            </a:xfrm>
            <a:custGeom>
              <a:rect b="b" l="l" r="r" t="t"/>
              <a:pathLst>
                <a:path extrusionOk="0" h="382" w="1406">
                  <a:moveTo>
                    <a:pt x="191" y="0"/>
                  </a:moveTo>
                  <a:cubicBezTo>
                    <a:pt x="95" y="0"/>
                    <a:pt x="0" y="96"/>
                    <a:pt x="0" y="191"/>
                  </a:cubicBezTo>
                  <a:cubicBezTo>
                    <a:pt x="0" y="286"/>
                    <a:pt x="95" y="381"/>
                    <a:pt x="191" y="381"/>
                  </a:cubicBezTo>
                  <a:lnTo>
                    <a:pt x="1238" y="381"/>
                  </a:lnTo>
                  <a:cubicBezTo>
                    <a:pt x="1310" y="381"/>
                    <a:pt x="1405" y="286"/>
                    <a:pt x="1405" y="191"/>
                  </a:cubicBezTo>
                  <a:cubicBezTo>
                    <a:pt x="1405" y="96"/>
                    <a:pt x="1310" y="0"/>
                    <a:pt x="12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82" name="Google Shape;1682;p48"/>
            <p:cNvSpPr/>
            <p:nvPr/>
          </p:nvSpPr>
          <p:spPr>
            <a:xfrm>
              <a:off x="4815493" y="3704937"/>
              <a:ext cx="340252" cy="376322"/>
            </a:xfrm>
            <a:custGeom>
              <a:rect b="b" l="l" r="r" t="t"/>
              <a:pathLst>
                <a:path extrusionOk="0" h="10694" w="9669">
                  <a:moveTo>
                    <a:pt x="5454" y="358"/>
                  </a:moveTo>
                  <a:lnTo>
                    <a:pt x="5406" y="549"/>
                  </a:lnTo>
                  <a:lnTo>
                    <a:pt x="4263" y="549"/>
                  </a:lnTo>
                  <a:lnTo>
                    <a:pt x="4215" y="358"/>
                  </a:lnTo>
                  <a:close/>
                  <a:moveTo>
                    <a:pt x="7097" y="334"/>
                  </a:moveTo>
                  <a:cubicBezTo>
                    <a:pt x="7240" y="334"/>
                    <a:pt x="7359" y="453"/>
                    <a:pt x="7359" y="596"/>
                  </a:cubicBezTo>
                  <a:lnTo>
                    <a:pt x="7359" y="2049"/>
                  </a:lnTo>
                  <a:lnTo>
                    <a:pt x="5549" y="2049"/>
                  </a:lnTo>
                  <a:cubicBezTo>
                    <a:pt x="5239" y="2049"/>
                    <a:pt x="4954" y="2216"/>
                    <a:pt x="4763" y="2478"/>
                  </a:cubicBezTo>
                  <a:cubicBezTo>
                    <a:pt x="4597" y="2216"/>
                    <a:pt x="4287" y="2049"/>
                    <a:pt x="4001" y="2049"/>
                  </a:cubicBezTo>
                  <a:lnTo>
                    <a:pt x="2191" y="2049"/>
                  </a:lnTo>
                  <a:lnTo>
                    <a:pt x="2191" y="596"/>
                  </a:lnTo>
                  <a:lnTo>
                    <a:pt x="2239" y="596"/>
                  </a:lnTo>
                  <a:cubicBezTo>
                    <a:pt x="2239" y="453"/>
                    <a:pt x="2358" y="334"/>
                    <a:pt x="2525" y="334"/>
                  </a:cubicBezTo>
                  <a:lnTo>
                    <a:pt x="3858" y="334"/>
                  </a:lnTo>
                  <a:lnTo>
                    <a:pt x="3977" y="715"/>
                  </a:lnTo>
                  <a:cubicBezTo>
                    <a:pt x="4001" y="787"/>
                    <a:pt x="4049" y="834"/>
                    <a:pt x="4120" y="834"/>
                  </a:cubicBezTo>
                  <a:lnTo>
                    <a:pt x="5501" y="834"/>
                  </a:lnTo>
                  <a:cubicBezTo>
                    <a:pt x="5549" y="834"/>
                    <a:pt x="5644" y="787"/>
                    <a:pt x="5644" y="715"/>
                  </a:cubicBezTo>
                  <a:lnTo>
                    <a:pt x="5763" y="334"/>
                  </a:lnTo>
                  <a:close/>
                  <a:moveTo>
                    <a:pt x="4073" y="2406"/>
                  </a:moveTo>
                  <a:cubicBezTo>
                    <a:pt x="4382" y="2406"/>
                    <a:pt x="4668" y="2692"/>
                    <a:pt x="4668" y="3002"/>
                  </a:cubicBezTo>
                  <a:lnTo>
                    <a:pt x="4668" y="7574"/>
                  </a:lnTo>
                  <a:lnTo>
                    <a:pt x="1024" y="7574"/>
                  </a:lnTo>
                  <a:lnTo>
                    <a:pt x="1024" y="2406"/>
                  </a:lnTo>
                  <a:close/>
                  <a:moveTo>
                    <a:pt x="8645" y="2454"/>
                  </a:moveTo>
                  <a:lnTo>
                    <a:pt x="8645" y="7598"/>
                  </a:lnTo>
                  <a:lnTo>
                    <a:pt x="5001" y="7598"/>
                  </a:lnTo>
                  <a:lnTo>
                    <a:pt x="5001" y="3049"/>
                  </a:lnTo>
                  <a:cubicBezTo>
                    <a:pt x="5001" y="2716"/>
                    <a:pt x="5287" y="2454"/>
                    <a:pt x="5597" y="2454"/>
                  </a:cubicBezTo>
                  <a:close/>
                  <a:moveTo>
                    <a:pt x="9359" y="2930"/>
                  </a:moveTo>
                  <a:lnTo>
                    <a:pt x="9359" y="8288"/>
                  </a:lnTo>
                  <a:lnTo>
                    <a:pt x="358" y="8288"/>
                  </a:lnTo>
                  <a:lnTo>
                    <a:pt x="358" y="2930"/>
                  </a:lnTo>
                  <a:lnTo>
                    <a:pt x="715" y="2930"/>
                  </a:lnTo>
                  <a:lnTo>
                    <a:pt x="715" y="7741"/>
                  </a:lnTo>
                  <a:cubicBezTo>
                    <a:pt x="715" y="7836"/>
                    <a:pt x="810" y="7931"/>
                    <a:pt x="905" y="7931"/>
                  </a:cubicBezTo>
                  <a:lnTo>
                    <a:pt x="8812" y="7931"/>
                  </a:lnTo>
                  <a:cubicBezTo>
                    <a:pt x="8907" y="7931"/>
                    <a:pt x="9002" y="7836"/>
                    <a:pt x="9002" y="7741"/>
                  </a:cubicBezTo>
                  <a:lnTo>
                    <a:pt x="9002" y="2930"/>
                  </a:lnTo>
                  <a:close/>
                  <a:moveTo>
                    <a:pt x="7430" y="8646"/>
                  </a:moveTo>
                  <a:lnTo>
                    <a:pt x="7430" y="10098"/>
                  </a:lnTo>
                  <a:cubicBezTo>
                    <a:pt x="7430" y="10241"/>
                    <a:pt x="7311" y="10360"/>
                    <a:pt x="7168" y="10360"/>
                  </a:cubicBezTo>
                  <a:lnTo>
                    <a:pt x="2525" y="10360"/>
                  </a:lnTo>
                  <a:cubicBezTo>
                    <a:pt x="2358" y="10360"/>
                    <a:pt x="2239" y="10241"/>
                    <a:pt x="2239" y="10098"/>
                  </a:cubicBezTo>
                  <a:lnTo>
                    <a:pt x="2239" y="8646"/>
                  </a:lnTo>
                  <a:close/>
                  <a:moveTo>
                    <a:pt x="2501" y="1"/>
                  </a:moveTo>
                  <a:cubicBezTo>
                    <a:pt x="2191" y="1"/>
                    <a:pt x="1905" y="263"/>
                    <a:pt x="1905" y="596"/>
                  </a:cubicBezTo>
                  <a:lnTo>
                    <a:pt x="1905" y="2049"/>
                  </a:lnTo>
                  <a:lnTo>
                    <a:pt x="881" y="2049"/>
                  </a:lnTo>
                  <a:cubicBezTo>
                    <a:pt x="786" y="2049"/>
                    <a:pt x="691" y="2144"/>
                    <a:pt x="691" y="2239"/>
                  </a:cubicBezTo>
                  <a:lnTo>
                    <a:pt x="691" y="2597"/>
                  </a:lnTo>
                  <a:lnTo>
                    <a:pt x="191" y="2597"/>
                  </a:lnTo>
                  <a:cubicBezTo>
                    <a:pt x="96" y="2597"/>
                    <a:pt x="0" y="2692"/>
                    <a:pt x="0" y="2763"/>
                  </a:cubicBezTo>
                  <a:lnTo>
                    <a:pt x="0" y="8455"/>
                  </a:lnTo>
                  <a:cubicBezTo>
                    <a:pt x="0" y="8550"/>
                    <a:pt x="96" y="8646"/>
                    <a:pt x="191" y="8646"/>
                  </a:cubicBezTo>
                  <a:lnTo>
                    <a:pt x="1905" y="8646"/>
                  </a:lnTo>
                  <a:lnTo>
                    <a:pt x="1905" y="10098"/>
                  </a:lnTo>
                  <a:cubicBezTo>
                    <a:pt x="1905" y="10432"/>
                    <a:pt x="2191" y="10694"/>
                    <a:pt x="2501" y="10694"/>
                  </a:cubicBezTo>
                  <a:lnTo>
                    <a:pt x="7168" y="10694"/>
                  </a:lnTo>
                  <a:cubicBezTo>
                    <a:pt x="7478" y="10694"/>
                    <a:pt x="7764" y="10432"/>
                    <a:pt x="7764" y="10098"/>
                  </a:cubicBezTo>
                  <a:lnTo>
                    <a:pt x="7764" y="8646"/>
                  </a:lnTo>
                  <a:lnTo>
                    <a:pt x="9478" y="8646"/>
                  </a:lnTo>
                  <a:cubicBezTo>
                    <a:pt x="9574" y="8646"/>
                    <a:pt x="9669" y="8550"/>
                    <a:pt x="9669" y="8455"/>
                  </a:cubicBezTo>
                  <a:lnTo>
                    <a:pt x="9669" y="2763"/>
                  </a:lnTo>
                  <a:cubicBezTo>
                    <a:pt x="9669" y="2644"/>
                    <a:pt x="9598" y="2597"/>
                    <a:pt x="9478" y="2597"/>
                  </a:cubicBezTo>
                  <a:lnTo>
                    <a:pt x="8978" y="2597"/>
                  </a:lnTo>
                  <a:lnTo>
                    <a:pt x="8978" y="2239"/>
                  </a:lnTo>
                  <a:cubicBezTo>
                    <a:pt x="8978" y="2144"/>
                    <a:pt x="8883" y="2049"/>
                    <a:pt x="8788" y="2049"/>
                  </a:cubicBezTo>
                  <a:lnTo>
                    <a:pt x="7740" y="2049"/>
                  </a:lnTo>
                  <a:lnTo>
                    <a:pt x="7740" y="596"/>
                  </a:lnTo>
                  <a:cubicBezTo>
                    <a:pt x="7740" y="263"/>
                    <a:pt x="7478" y="1"/>
                    <a:pt x="71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83" name="Google Shape;1683;p48"/>
            <p:cNvSpPr/>
            <p:nvPr/>
          </p:nvSpPr>
          <p:spPr>
            <a:xfrm>
              <a:off x="5004885" y="3880922"/>
              <a:ext cx="102262" cy="12633"/>
            </a:xfrm>
            <a:custGeom>
              <a:rect b="b" l="l" r="r" t="t"/>
              <a:pathLst>
                <a:path extrusionOk="0" h="359" w="2906">
                  <a:moveTo>
                    <a:pt x="167" y="1"/>
                  </a:moveTo>
                  <a:cubicBezTo>
                    <a:pt x="72" y="1"/>
                    <a:pt x="0" y="96"/>
                    <a:pt x="0" y="191"/>
                  </a:cubicBezTo>
                  <a:cubicBezTo>
                    <a:pt x="0" y="263"/>
                    <a:pt x="72" y="358"/>
                    <a:pt x="167" y="358"/>
                  </a:cubicBezTo>
                  <a:lnTo>
                    <a:pt x="2739" y="358"/>
                  </a:lnTo>
                  <a:cubicBezTo>
                    <a:pt x="2810" y="358"/>
                    <a:pt x="2906" y="263"/>
                    <a:pt x="2906" y="191"/>
                  </a:cubicBezTo>
                  <a:cubicBezTo>
                    <a:pt x="2906" y="96"/>
                    <a:pt x="2810" y="1"/>
                    <a:pt x="2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84" name="Google Shape;1684;p48"/>
            <p:cNvSpPr/>
            <p:nvPr/>
          </p:nvSpPr>
          <p:spPr>
            <a:xfrm>
              <a:off x="5004885" y="3898552"/>
              <a:ext cx="102262" cy="12598"/>
            </a:xfrm>
            <a:custGeom>
              <a:rect b="b" l="l" r="r" t="t"/>
              <a:pathLst>
                <a:path extrusionOk="0" h="358" w="2906">
                  <a:moveTo>
                    <a:pt x="167" y="0"/>
                  </a:moveTo>
                  <a:cubicBezTo>
                    <a:pt x="72" y="0"/>
                    <a:pt x="0" y="95"/>
                    <a:pt x="0" y="191"/>
                  </a:cubicBezTo>
                  <a:cubicBezTo>
                    <a:pt x="0" y="286"/>
                    <a:pt x="72" y="357"/>
                    <a:pt x="167" y="357"/>
                  </a:cubicBezTo>
                  <a:lnTo>
                    <a:pt x="2739" y="357"/>
                  </a:lnTo>
                  <a:cubicBezTo>
                    <a:pt x="2810" y="357"/>
                    <a:pt x="2906" y="286"/>
                    <a:pt x="2906" y="191"/>
                  </a:cubicBezTo>
                  <a:cubicBezTo>
                    <a:pt x="2906" y="95"/>
                    <a:pt x="2810" y="0"/>
                    <a:pt x="2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85" name="Google Shape;1685;p48"/>
            <p:cNvSpPr/>
            <p:nvPr/>
          </p:nvSpPr>
          <p:spPr>
            <a:xfrm>
              <a:off x="5004885" y="3917801"/>
              <a:ext cx="102262" cy="12598"/>
            </a:xfrm>
            <a:custGeom>
              <a:rect b="b" l="l" r="r" t="t"/>
              <a:pathLst>
                <a:path extrusionOk="0" h="358" w="2906">
                  <a:moveTo>
                    <a:pt x="167" y="1"/>
                  </a:moveTo>
                  <a:cubicBezTo>
                    <a:pt x="72" y="1"/>
                    <a:pt x="0" y="96"/>
                    <a:pt x="0" y="167"/>
                  </a:cubicBezTo>
                  <a:cubicBezTo>
                    <a:pt x="0" y="263"/>
                    <a:pt x="72" y="358"/>
                    <a:pt x="167" y="358"/>
                  </a:cubicBezTo>
                  <a:lnTo>
                    <a:pt x="2739" y="358"/>
                  </a:lnTo>
                  <a:cubicBezTo>
                    <a:pt x="2810" y="358"/>
                    <a:pt x="2906" y="263"/>
                    <a:pt x="2906" y="167"/>
                  </a:cubicBezTo>
                  <a:cubicBezTo>
                    <a:pt x="2906" y="48"/>
                    <a:pt x="2810" y="1"/>
                    <a:pt x="2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86" name="Google Shape;1686;p48"/>
            <p:cNvSpPr/>
            <p:nvPr/>
          </p:nvSpPr>
          <p:spPr>
            <a:xfrm>
              <a:off x="5004885" y="3935396"/>
              <a:ext cx="47788" cy="12633"/>
            </a:xfrm>
            <a:custGeom>
              <a:rect b="b" l="l" r="r" t="t"/>
              <a:pathLst>
                <a:path extrusionOk="0" h="359" w="1358">
                  <a:moveTo>
                    <a:pt x="167" y="1"/>
                  </a:moveTo>
                  <a:cubicBezTo>
                    <a:pt x="72" y="1"/>
                    <a:pt x="0" y="96"/>
                    <a:pt x="0" y="191"/>
                  </a:cubicBezTo>
                  <a:cubicBezTo>
                    <a:pt x="0" y="263"/>
                    <a:pt x="72" y="358"/>
                    <a:pt x="167" y="358"/>
                  </a:cubicBezTo>
                  <a:lnTo>
                    <a:pt x="1191" y="358"/>
                  </a:lnTo>
                  <a:cubicBezTo>
                    <a:pt x="1263" y="358"/>
                    <a:pt x="1358" y="263"/>
                    <a:pt x="1358" y="191"/>
                  </a:cubicBezTo>
                  <a:cubicBezTo>
                    <a:pt x="1358" y="96"/>
                    <a:pt x="1263"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87" name="Google Shape;1687;p48"/>
            <p:cNvSpPr/>
            <p:nvPr/>
          </p:nvSpPr>
          <p:spPr>
            <a:xfrm>
              <a:off x="5057670" y="3935396"/>
              <a:ext cx="19319" cy="12633"/>
            </a:xfrm>
            <a:custGeom>
              <a:rect b="b" l="l" r="r" t="t"/>
              <a:pathLst>
                <a:path extrusionOk="0" h="359" w="549">
                  <a:moveTo>
                    <a:pt x="191" y="1"/>
                  </a:moveTo>
                  <a:cubicBezTo>
                    <a:pt x="96" y="1"/>
                    <a:pt x="1" y="96"/>
                    <a:pt x="1" y="191"/>
                  </a:cubicBezTo>
                  <a:cubicBezTo>
                    <a:pt x="1" y="263"/>
                    <a:pt x="96" y="358"/>
                    <a:pt x="191" y="358"/>
                  </a:cubicBezTo>
                  <a:lnTo>
                    <a:pt x="358" y="358"/>
                  </a:lnTo>
                  <a:cubicBezTo>
                    <a:pt x="453" y="358"/>
                    <a:pt x="548" y="263"/>
                    <a:pt x="548" y="191"/>
                  </a:cubicBezTo>
                  <a:cubicBezTo>
                    <a:pt x="548" y="96"/>
                    <a:pt x="453"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88" name="Google Shape;1688;p48"/>
            <p:cNvSpPr/>
            <p:nvPr/>
          </p:nvSpPr>
          <p:spPr>
            <a:xfrm>
              <a:off x="5004885" y="3801322"/>
              <a:ext cx="103107" cy="67072"/>
            </a:xfrm>
            <a:custGeom>
              <a:rect b="b" l="l" r="r" t="t"/>
              <a:pathLst>
                <a:path extrusionOk="0" h="1906" w="2930">
                  <a:moveTo>
                    <a:pt x="2549" y="358"/>
                  </a:moveTo>
                  <a:lnTo>
                    <a:pt x="2549" y="1572"/>
                  </a:lnTo>
                  <a:lnTo>
                    <a:pt x="310" y="1572"/>
                  </a:lnTo>
                  <a:lnTo>
                    <a:pt x="310" y="358"/>
                  </a:lnTo>
                  <a:close/>
                  <a:moveTo>
                    <a:pt x="167" y="1"/>
                  </a:moveTo>
                  <a:cubicBezTo>
                    <a:pt x="48" y="24"/>
                    <a:pt x="0" y="96"/>
                    <a:pt x="0" y="191"/>
                  </a:cubicBezTo>
                  <a:lnTo>
                    <a:pt x="0" y="1739"/>
                  </a:lnTo>
                  <a:cubicBezTo>
                    <a:pt x="0" y="1810"/>
                    <a:pt x="72" y="1906"/>
                    <a:pt x="167" y="1906"/>
                  </a:cubicBezTo>
                  <a:lnTo>
                    <a:pt x="2763" y="1906"/>
                  </a:lnTo>
                  <a:cubicBezTo>
                    <a:pt x="2858" y="1906"/>
                    <a:pt x="2930" y="1810"/>
                    <a:pt x="2930" y="1739"/>
                  </a:cubicBezTo>
                  <a:lnTo>
                    <a:pt x="2930" y="191"/>
                  </a:lnTo>
                  <a:cubicBezTo>
                    <a:pt x="2930" y="96"/>
                    <a:pt x="2858" y="1"/>
                    <a:pt x="2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89" name="Google Shape;1689;p48"/>
            <p:cNvSpPr/>
            <p:nvPr/>
          </p:nvSpPr>
          <p:spPr>
            <a:xfrm>
              <a:off x="4864935" y="3880922"/>
              <a:ext cx="103107" cy="12633"/>
            </a:xfrm>
            <a:custGeom>
              <a:rect b="b" l="l" r="r" t="t"/>
              <a:pathLst>
                <a:path extrusionOk="0" h="359" w="2930">
                  <a:moveTo>
                    <a:pt x="191" y="1"/>
                  </a:moveTo>
                  <a:cubicBezTo>
                    <a:pt x="96" y="1"/>
                    <a:pt x="0" y="96"/>
                    <a:pt x="0" y="191"/>
                  </a:cubicBezTo>
                  <a:cubicBezTo>
                    <a:pt x="0" y="263"/>
                    <a:pt x="96" y="358"/>
                    <a:pt x="191" y="358"/>
                  </a:cubicBezTo>
                  <a:lnTo>
                    <a:pt x="2739" y="358"/>
                  </a:lnTo>
                  <a:cubicBezTo>
                    <a:pt x="2834" y="358"/>
                    <a:pt x="2930" y="263"/>
                    <a:pt x="2930" y="191"/>
                  </a:cubicBezTo>
                  <a:cubicBezTo>
                    <a:pt x="2930" y="96"/>
                    <a:pt x="2834" y="1"/>
                    <a:pt x="2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90" name="Google Shape;1690;p48"/>
            <p:cNvSpPr/>
            <p:nvPr/>
          </p:nvSpPr>
          <p:spPr>
            <a:xfrm>
              <a:off x="4864935" y="3898552"/>
              <a:ext cx="103107" cy="12598"/>
            </a:xfrm>
            <a:custGeom>
              <a:rect b="b" l="l" r="r" t="t"/>
              <a:pathLst>
                <a:path extrusionOk="0" h="358" w="2930">
                  <a:moveTo>
                    <a:pt x="191" y="0"/>
                  </a:moveTo>
                  <a:cubicBezTo>
                    <a:pt x="96" y="0"/>
                    <a:pt x="0" y="95"/>
                    <a:pt x="0" y="191"/>
                  </a:cubicBezTo>
                  <a:cubicBezTo>
                    <a:pt x="0" y="286"/>
                    <a:pt x="96" y="357"/>
                    <a:pt x="191" y="357"/>
                  </a:cubicBezTo>
                  <a:lnTo>
                    <a:pt x="2739" y="357"/>
                  </a:lnTo>
                  <a:cubicBezTo>
                    <a:pt x="2834" y="357"/>
                    <a:pt x="2930" y="286"/>
                    <a:pt x="2930" y="191"/>
                  </a:cubicBezTo>
                  <a:cubicBezTo>
                    <a:pt x="2930" y="95"/>
                    <a:pt x="2834" y="0"/>
                    <a:pt x="2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91" name="Google Shape;1691;p48"/>
            <p:cNvSpPr/>
            <p:nvPr/>
          </p:nvSpPr>
          <p:spPr>
            <a:xfrm>
              <a:off x="4864935" y="3917801"/>
              <a:ext cx="103107" cy="12598"/>
            </a:xfrm>
            <a:custGeom>
              <a:rect b="b" l="l" r="r" t="t"/>
              <a:pathLst>
                <a:path extrusionOk="0" h="358" w="2930">
                  <a:moveTo>
                    <a:pt x="191" y="1"/>
                  </a:moveTo>
                  <a:cubicBezTo>
                    <a:pt x="96" y="1"/>
                    <a:pt x="0" y="96"/>
                    <a:pt x="0" y="167"/>
                  </a:cubicBezTo>
                  <a:cubicBezTo>
                    <a:pt x="0" y="263"/>
                    <a:pt x="96" y="358"/>
                    <a:pt x="191" y="358"/>
                  </a:cubicBezTo>
                  <a:lnTo>
                    <a:pt x="2739" y="358"/>
                  </a:lnTo>
                  <a:cubicBezTo>
                    <a:pt x="2834" y="358"/>
                    <a:pt x="2930" y="263"/>
                    <a:pt x="2930" y="167"/>
                  </a:cubicBezTo>
                  <a:cubicBezTo>
                    <a:pt x="2930" y="48"/>
                    <a:pt x="2834" y="1"/>
                    <a:pt x="2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92" name="Google Shape;1692;p48"/>
            <p:cNvSpPr/>
            <p:nvPr/>
          </p:nvSpPr>
          <p:spPr>
            <a:xfrm>
              <a:off x="4864935" y="3935396"/>
              <a:ext cx="48633" cy="12633"/>
            </a:xfrm>
            <a:custGeom>
              <a:rect b="b" l="l" r="r" t="t"/>
              <a:pathLst>
                <a:path extrusionOk="0" h="359" w="1382">
                  <a:moveTo>
                    <a:pt x="191" y="1"/>
                  </a:moveTo>
                  <a:cubicBezTo>
                    <a:pt x="96" y="1"/>
                    <a:pt x="0" y="96"/>
                    <a:pt x="0" y="191"/>
                  </a:cubicBezTo>
                  <a:cubicBezTo>
                    <a:pt x="0" y="263"/>
                    <a:pt x="96" y="358"/>
                    <a:pt x="191" y="358"/>
                  </a:cubicBezTo>
                  <a:lnTo>
                    <a:pt x="1191" y="358"/>
                  </a:lnTo>
                  <a:cubicBezTo>
                    <a:pt x="1286" y="358"/>
                    <a:pt x="1382" y="263"/>
                    <a:pt x="1382" y="191"/>
                  </a:cubicBezTo>
                  <a:cubicBezTo>
                    <a:pt x="1382" y="96"/>
                    <a:pt x="1286"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93" name="Google Shape;1693;p48"/>
            <p:cNvSpPr/>
            <p:nvPr/>
          </p:nvSpPr>
          <p:spPr>
            <a:xfrm>
              <a:off x="4918564" y="3935396"/>
              <a:ext cx="19319" cy="12633"/>
            </a:xfrm>
            <a:custGeom>
              <a:rect b="b" l="l" r="r" t="t"/>
              <a:pathLst>
                <a:path extrusionOk="0" h="359" w="549">
                  <a:moveTo>
                    <a:pt x="191" y="1"/>
                  </a:moveTo>
                  <a:cubicBezTo>
                    <a:pt x="96" y="1"/>
                    <a:pt x="0" y="96"/>
                    <a:pt x="0" y="191"/>
                  </a:cubicBezTo>
                  <a:cubicBezTo>
                    <a:pt x="0" y="263"/>
                    <a:pt x="96" y="358"/>
                    <a:pt x="191" y="358"/>
                  </a:cubicBezTo>
                  <a:lnTo>
                    <a:pt x="358" y="358"/>
                  </a:lnTo>
                  <a:cubicBezTo>
                    <a:pt x="453" y="358"/>
                    <a:pt x="548" y="263"/>
                    <a:pt x="548" y="191"/>
                  </a:cubicBezTo>
                  <a:cubicBezTo>
                    <a:pt x="548" y="96"/>
                    <a:pt x="453"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94" name="Google Shape;1694;p48"/>
            <p:cNvSpPr/>
            <p:nvPr/>
          </p:nvSpPr>
          <p:spPr>
            <a:xfrm>
              <a:off x="4864090" y="3801322"/>
              <a:ext cx="103951" cy="67072"/>
            </a:xfrm>
            <a:custGeom>
              <a:rect b="b" l="l" r="r" t="t"/>
              <a:pathLst>
                <a:path extrusionOk="0" h="1906" w="2954">
                  <a:moveTo>
                    <a:pt x="2596" y="358"/>
                  </a:moveTo>
                  <a:lnTo>
                    <a:pt x="2596" y="1572"/>
                  </a:lnTo>
                  <a:lnTo>
                    <a:pt x="358" y="1572"/>
                  </a:lnTo>
                  <a:lnTo>
                    <a:pt x="358" y="358"/>
                  </a:lnTo>
                  <a:close/>
                  <a:moveTo>
                    <a:pt x="191" y="1"/>
                  </a:moveTo>
                  <a:cubicBezTo>
                    <a:pt x="96" y="1"/>
                    <a:pt x="1" y="96"/>
                    <a:pt x="1" y="191"/>
                  </a:cubicBezTo>
                  <a:lnTo>
                    <a:pt x="1" y="1739"/>
                  </a:lnTo>
                  <a:cubicBezTo>
                    <a:pt x="1" y="1858"/>
                    <a:pt x="96" y="1906"/>
                    <a:pt x="191" y="1906"/>
                  </a:cubicBezTo>
                  <a:lnTo>
                    <a:pt x="2763" y="1906"/>
                  </a:lnTo>
                  <a:cubicBezTo>
                    <a:pt x="2858" y="1906"/>
                    <a:pt x="2954" y="1810"/>
                    <a:pt x="2954" y="1739"/>
                  </a:cubicBezTo>
                  <a:lnTo>
                    <a:pt x="2954" y="191"/>
                  </a:lnTo>
                  <a:cubicBezTo>
                    <a:pt x="2954" y="96"/>
                    <a:pt x="2858" y="1"/>
                    <a:pt x="2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695" name="Google Shape;1695;p48"/>
          <p:cNvGrpSpPr/>
          <p:nvPr/>
        </p:nvGrpSpPr>
        <p:grpSpPr>
          <a:xfrm>
            <a:off x="7416404" y="3511685"/>
            <a:ext cx="406492" cy="222332"/>
            <a:chOff x="3161211" y="1976932"/>
            <a:chExt cx="375477" cy="205369"/>
          </a:xfrm>
        </p:grpSpPr>
        <p:sp>
          <p:nvSpPr>
            <p:cNvPr id="1696" name="Google Shape;1696;p48"/>
            <p:cNvSpPr/>
            <p:nvPr/>
          </p:nvSpPr>
          <p:spPr>
            <a:xfrm>
              <a:off x="3161211" y="1976932"/>
              <a:ext cx="375477" cy="205369"/>
            </a:xfrm>
            <a:custGeom>
              <a:rect b="b" l="l" r="r" t="t"/>
              <a:pathLst>
                <a:path extrusionOk="0" h="5836" w="10670">
                  <a:moveTo>
                    <a:pt x="358" y="2311"/>
                  </a:moveTo>
                  <a:lnTo>
                    <a:pt x="524" y="2382"/>
                  </a:lnTo>
                  <a:lnTo>
                    <a:pt x="524" y="3501"/>
                  </a:lnTo>
                  <a:lnTo>
                    <a:pt x="358" y="3573"/>
                  </a:lnTo>
                  <a:lnTo>
                    <a:pt x="358" y="2311"/>
                  </a:lnTo>
                  <a:close/>
                  <a:moveTo>
                    <a:pt x="10050" y="310"/>
                  </a:moveTo>
                  <a:cubicBezTo>
                    <a:pt x="10193" y="310"/>
                    <a:pt x="10312" y="429"/>
                    <a:pt x="10312" y="596"/>
                  </a:cubicBezTo>
                  <a:lnTo>
                    <a:pt x="10312" y="5264"/>
                  </a:lnTo>
                  <a:cubicBezTo>
                    <a:pt x="10312" y="5407"/>
                    <a:pt x="10193" y="5526"/>
                    <a:pt x="10050" y="5526"/>
                  </a:cubicBezTo>
                  <a:lnTo>
                    <a:pt x="596" y="5526"/>
                  </a:lnTo>
                  <a:cubicBezTo>
                    <a:pt x="429" y="5526"/>
                    <a:pt x="310" y="5407"/>
                    <a:pt x="310" y="5264"/>
                  </a:cubicBezTo>
                  <a:lnTo>
                    <a:pt x="310" y="3930"/>
                  </a:lnTo>
                  <a:lnTo>
                    <a:pt x="715" y="3811"/>
                  </a:lnTo>
                  <a:cubicBezTo>
                    <a:pt x="763" y="3763"/>
                    <a:pt x="834" y="3716"/>
                    <a:pt x="834" y="3644"/>
                  </a:cubicBezTo>
                  <a:lnTo>
                    <a:pt x="834" y="2287"/>
                  </a:lnTo>
                  <a:cubicBezTo>
                    <a:pt x="834" y="2215"/>
                    <a:pt x="763" y="2144"/>
                    <a:pt x="715" y="2144"/>
                  </a:cubicBezTo>
                  <a:lnTo>
                    <a:pt x="310" y="2025"/>
                  </a:lnTo>
                  <a:lnTo>
                    <a:pt x="310" y="596"/>
                  </a:lnTo>
                  <a:cubicBezTo>
                    <a:pt x="310" y="429"/>
                    <a:pt x="429" y="310"/>
                    <a:pt x="596" y="310"/>
                  </a:cubicBezTo>
                  <a:close/>
                  <a:moveTo>
                    <a:pt x="596" y="1"/>
                  </a:moveTo>
                  <a:cubicBezTo>
                    <a:pt x="262" y="1"/>
                    <a:pt x="1" y="263"/>
                    <a:pt x="1" y="596"/>
                  </a:cubicBezTo>
                  <a:lnTo>
                    <a:pt x="1" y="5240"/>
                  </a:lnTo>
                  <a:cubicBezTo>
                    <a:pt x="1" y="5549"/>
                    <a:pt x="262" y="5835"/>
                    <a:pt x="596" y="5835"/>
                  </a:cubicBezTo>
                  <a:lnTo>
                    <a:pt x="10050" y="5835"/>
                  </a:lnTo>
                  <a:cubicBezTo>
                    <a:pt x="10384" y="5835"/>
                    <a:pt x="10646" y="5549"/>
                    <a:pt x="10646" y="5240"/>
                  </a:cubicBezTo>
                  <a:lnTo>
                    <a:pt x="10646" y="596"/>
                  </a:lnTo>
                  <a:cubicBezTo>
                    <a:pt x="10669" y="263"/>
                    <a:pt x="10407" y="1"/>
                    <a:pt x="10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97" name="Google Shape;1697;p48"/>
            <p:cNvSpPr/>
            <p:nvPr/>
          </p:nvSpPr>
          <p:spPr>
            <a:xfrm>
              <a:off x="3506495" y="2054877"/>
              <a:ext cx="12598" cy="49477"/>
            </a:xfrm>
            <a:custGeom>
              <a:rect b="b" l="l" r="r" t="t"/>
              <a:pathLst>
                <a:path extrusionOk="0" h="1406" w="358">
                  <a:moveTo>
                    <a:pt x="191" y="0"/>
                  </a:moveTo>
                  <a:cubicBezTo>
                    <a:pt x="95" y="0"/>
                    <a:pt x="0" y="96"/>
                    <a:pt x="0" y="191"/>
                  </a:cubicBezTo>
                  <a:lnTo>
                    <a:pt x="0" y="1239"/>
                  </a:lnTo>
                  <a:cubicBezTo>
                    <a:pt x="0" y="1310"/>
                    <a:pt x="95" y="1405"/>
                    <a:pt x="191" y="1405"/>
                  </a:cubicBezTo>
                  <a:cubicBezTo>
                    <a:pt x="262" y="1405"/>
                    <a:pt x="357" y="1310"/>
                    <a:pt x="357" y="1239"/>
                  </a:cubicBezTo>
                  <a:lnTo>
                    <a:pt x="357" y="191"/>
                  </a:lnTo>
                  <a:cubicBezTo>
                    <a:pt x="357" y="96"/>
                    <a:pt x="262"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698" name="Google Shape;1698;p48"/>
            <p:cNvSpPr/>
            <p:nvPr/>
          </p:nvSpPr>
          <p:spPr>
            <a:xfrm>
              <a:off x="3203967" y="2043159"/>
              <a:ext cx="290810" cy="73758"/>
            </a:xfrm>
            <a:custGeom>
              <a:rect b="b" l="l" r="r" t="t"/>
              <a:pathLst>
                <a:path extrusionOk="0" h="2096" w="8264">
                  <a:moveTo>
                    <a:pt x="8192" y="357"/>
                  </a:moveTo>
                  <a:lnTo>
                    <a:pt x="8192" y="1738"/>
                  </a:lnTo>
                  <a:lnTo>
                    <a:pt x="333" y="1738"/>
                  </a:lnTo>
                  <a:lnTo>
                    <a:pt x="333" y="357"/>
                  </a:lnTo>
                  <a:lnTo>
                    <a:pt x="500" y="357"/>
                  </a:lnTo>
                  <a:lnTo>
                    <a:pt x="500" y="714"/>
                  </a:lnTo>
                  <a:cubicBezTo>
                    <a:pt x="500" y="810"/>
                    <a:pt x="595" y="905"/>
                    <a:pt x="691" y="905"/>
                  </a:cubicBezTo>
                  <a:cubicBezTo>
                    <a:pt x="762" y="905"/>
                    <a:pt x="857" y="810"/>
                    <a:pt x="857" y="714"/>
                  </a:cubicBezTo>
                  <a:lnTo>
                    <a:pt x="857" y="357"/>
                  </a:lnTo>
                  <a:lnTo>
                    <a:pt x="1215" y="357"/>
                  </a:lnTo>
                  <a:lnTo>
                    <a:pt x="1215" y="881"/>
                  </a:lnTo>
                  <a:cubicBezTo>
                    <a:pt x="1215" y="953"/>
                    <a:pt x="1310" y="1048"/>
                    <a:pt x="1405" y="1048"/>
                  </a:cubicBezTo>
                  <a:cubicBezTo>
                    <a:pt x="1477" y="1048"/>
                    <a:pt x="1572" y="953"/>
                    <a:pt x="1572" y="881"/>
                  </a:cubicBezTo>
                  <a:lnTo>
                    <a:pt x="1572" y="357"/>
                  </a:lnTo>
                  <a:lnTo>
                    <a:pt x="1929" y="357"/>
                  </a:lnTo>
                  <a:lnTo>
                    <a:pt x="1929" y="714"/>
                  </a:lnTo>
                  <a:cubicBezTo>
                    <a:pt x="1929" y="810"/>
                    <a:pt x="2024" y="905"/>
                    <a:pt x="2120" y="905"/>
                  </a:cubicBezTo>
                  <a:cubicBezTo>
                    <a:pt x="2191" y="905"/>
                    <a:pt x="2286" y="810"/>
                    <a:pt x="2286" y="714"/>
                  </a:cubicBezTo>
                  <a:lnTo>
                    <a:pt x="2286" y="357"/>
                  </a:lnTo>
                  <a:lnTo>
                    <a:pt x="2643" y="357"/>
                  </a:lnTo>
                  <a:lnTo>
                    <a:pt x="2643" y="881"/>
                  </a:lnTo>
                  <a:cubicBezTo>
                    <a:pt x="2643" y="953"/>
                    <a:pt x="2739" y="1048"/>
                    <a:pt x="2834" y="1048"/>
                  </a:cubicBezTo>
                  <a:cubicBezTo>
                    <a:pt x="2905" y="1048"/>
                    <a:pt x="3001" y="953"/>
                    <a:pt x="3001" y="881"/>
                  </a:cubicBezTo>
                  <a:lnTo>
                    <a:pt x="3001" y="357"/>
                  </a:lnTo>
                  <a:lnTo>
                    <a:pt x="3358" y="357"/>
                  </a:lnTo>
                  <a:lnTo>
                    <a:pt x="3358" y="714"/>
                  </a:lnTo>
                  <a:cubicBezTo>
                    <a:pt x="3358" y="810"/>
                    <a:pt x="3453" y="905"/>
                    <a:pt x="3548" y="905"/>
                  </a:cubicBezTo>
                  <a:cubicBezTo>
                    <a:pt x="3620" y="905"/>
                    <a:pt x="3715" y="810"/>
                    <a:pt x="3715" y="714"/>
                  </a:cubicBezTo>
                  <a:lnTo>
                    <a:pt x="3715" y="357"/>
                  </a:lnTo>
                  <a:lnTo>
                    <a:pt x="4072" y="357"/>
                  </a:lnTo>
                  <a:lnTo>
                    <a:pt x="4072" y="881"/>
                  </a:lnTo>
                  <a:cubicBezTo>
                    <a:pt x="4072" y="953"/>
                    <a:pt x="4168" y="1048"/>
                    <a:pt x="4263" y="1048"/>
                  </a:cubicBezTo>
                  <a:cubicBezTo>
                    <a:pt x="4334" y="1048"/>
                    <a:pt x="4430" y="953"/>
                    <a:pt x="4430" y="881"/>
                  </a:cubicBezTo>
                  <a:lnTo>
                    <a:pt x="4430" y="357"/>
                  </a:lnTo>
                  <a:lnTo>
                    <a:pt x="4787" y="357"/>
                  </a:lnTo>
                  <a:lnTo>
                    <a:pt x="4787" y="714"/>
                  </a:lnTo>
                  <a:cubicBezTo>
                    <a:pt x="4787" y="810"/>
                    <a:pt x="4882" y="905"/>
                    <a:pt x="4977" y="905"/>
                  </a:cubicBezTo>
                  <a:cubicBezTo>
                    <a:pt x="5049" y="905"/>
                    <a:pt x="5144" y="810"/>
                    <a:pt x="5144" y="714"/>
                  </a:cubicBezTo>
                  <a:lnTo>
                    <a:pt x="5144" y="357"/>
                  </a:lnTo>
                  <a:lnTo>
                    <a:pt x="5501" y="357"/>
                  </a:lnTo>
                  <a:lnTo>
                    <a:pt x="5501" y="881"/>
                  </a:lnTo>
                  <a:cubicBezTo>
                    <a:pt x="5501" y="953"/>
                    <a:pt x="5596" y="1048"/>
                    <a:pt x="5692" y="1048"/>
                  </a:cubicBezTo>
                  <a:cubicBezTo>
                    <a:pt x="5763" y="1048"/>
                    <a:pt x="5858" y="953"/>
                    <a:pt x="5858" y="881"/>
                  </a:cubicBezTo>
                  <a:lnTo>
                    <a:pt x="5858" y="357"/>
                  </a:lnTo>
                  <a:lnTo>
                    <a:pt x="6216" y="357"/>
                  </a:lnTo>
                  <a:lnTo>
                    <a:pt x="6216" y="714"/>
                  </a:lnTo>
                  <a:cubicBezTo>
                    <a:pt x="6216" y="810"/>
                    <a:pt x="6311" y="905"/>
                    <a:pt x="6406" y="905"/>
                  </a:cubicBezTo>
                  <a:cubicBezTo>
                    <a:pt x="6478" y="905"/>
                    <a:pt x="6573" y="810"/>
                    <a:pt x="6573" y="714"/>
                  </a:cubicBezTo>
                  <a:lnTo>
                    <a:pt x="6573" y="357"/>
                  </a:lnTo>
                  <a:lnTo>
                    <a:pt x="6930" y="357"/>
                  </a:lnTo>
                  <a:lnTo>
                    <a:pt x="6930" y="881"/>
                  </a:lnTo>
                  <a:cubicBezTo>
                    <a:pt x="6930" y="953"/>
                    <a:pt x="7025" y="1048"/>
                    <a:pt x="7121" y="1048"/>
                  </a:cubicBezTo>
                  <a:cubicBezTo>
                    <a:pt x="7192" y="1048"/>
                    <a:pt x="7287" y="953"/>
                    <a:pt x="7287" y="881"/>
                  </a:cubicBezTo>
                  <a:lnTo>
                    <a:pt x="7287" y="357"/>
                  </a:lnTo>
                  <a:lnTo>
                    <a:pt x="7645" y="357"/>
                  </a:lnTo>
                  <a:lnTo>
                    <a:pt x="7645" y="714"/>
                  </a:lnTo>
                  <a:cubicBezTo>
                    <a:pt x="7645" y="810"/>
                    <a:pt x="7740" y="905"/>
                    <a:pt x="7835" y="905"/>
                  </a:cubicBezTo>
                  <a:cubicBezTo>
                    <a:pt x="7906" y="905"/>
                    <a:pt x="8002" y="810"/>
                    <a:pt x="8002" y="714"/>
                  </a:cubicBezTo>
                  <a:lnTo>
                    <a:pt x="8002" y="357"/>
                  </a:lnTo>
                  <a:close/>
                  <a:moveTo>
                    <a:pt x="167" y="0"/>
                  </a:moveTo>
                  <a:cubicBezTo>
                    <a:pt x="95" y="0"/>
                    <a:pt x="0" y="95"/>
                    <a:pt x="0" y="191"/>
                  </a:cubicBezTo>
                  <a:lnTo>
                    <a:pt x="0" y="1929"/>
                  </a:lnTo>
                  <a:cubicBezTo>
                    <a:pt x="0" y="2000"/>
                    <a:pt x="95" y="2096"/>
                    <a:pt x="167" y="2096"/>
                  </a:cubicBezTo>
                  <a:lnTo>
                    <a:pt x="8097" y="2096"/>
                  </a:lnTo>
                  <a:cubicBezTo>
                    <a:pt x="8192" y="2096"/>
                    <a:pt x="8264" y="2000"/>
                    <a:pt x="8264" y="1929"/>
                  </a:cubicBezTo>
                  <a:lnTo>
                    <a:pt x="8264" y="191"/>
                  </a:lnTo>
                  <a:cubicBezTo>
                    <a:pt x="8240" y="71"/>
                    <a:pt x="8192" y="0"/>
                    <a:pt x="80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1" name="Shape 1241"/>
        <p:cNvGrpSpPr/>
        <p:nvPr/>
      </p:nvGrpSpPr>
      <p:grpSpPr>
        <a:xfrm>
          <a:off x="0" y="0"/>
          <a:ext cx="0" cy="0"/>
          <a:chOff x="0" y="0"/>
          <a:chExt cx="0" cy="0"/>
        </a:xfrm>
      </p:grpSpPr>
      <p:sp>
        <p:nvSpPr>
          <p:cNvPr id="1242" name="Google Shape;1242;p31"/>
          <p:cNvSpPr txBox="1"/>
          <p:nvPr>
            <p:ph type="title"/>
          </p:nvPr>
        </p:nvSpPr>
        <p:spPr>
          <a:xfrm>
            <a:off x="720000" y="535000"/>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1243" name="Google Shape;1243;p31"/>
          <p:cNvSpPr txBox="1"/>
          <p:nvPr/>
        </p:nvSpPr>
        <p:spPr>
          <a:xfrm>
            <a:off x="720000" y="1179438"/>
            <a:ext cx="7704000" cy="4797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b="1" lang="en" sz="1100">
                <a:solidFill>
                  <a:schemeClr val="dk2"/>
                </a:solidFill>
                <a:latin typeface="Mulish"/>
                <a:ea typeface="Mulish"/>
                <a:cs typeface="Mulish"/>
                <a:sym typeface="Mulish"/>
              </a:rPr>
              <a:t>This is a slide structure based on a thesis defense presentation</a:t>
            </a:r>
            <a:endParaRPr b="1" sz="1100">
              <a:solidFill>
                <a:schemeClr val="dk2"/>
              </a:solidFill>
              <a:latin typeface="Mulish"/>
              <a:ea typeface="Mulish"/>
              <a:cs typeface="Mulish"/>
              <a:sym typeface="Mulish"/>
            </a:endParaRPr>
          </a:p>
          <a:p>
            <a:pPr indent="0" lvl="0" marL="0" rtl="0" algn="l">
              <a:spcBef>
                <a:spcPts val="0"/>
              </a:spcBef>
              <a:spcAft>
                <a:spcPts val="0"/>
              </a:spcAft>
              <a:buNone/>
            </a:pPr>
            <a:r>
              <a:rPr lang="en" sz="1100">
                <a:solidFill>
                  <a:schemeClr val="dk2"/>
                </a:solidFill>
                <a:latin typeface="Mulish Medium"/>
                <a:ea typeface="Mulish Medium"/>
                <a:cs typeface="Mulish Medium"/>
                <a:sym typeface="Mulish Medium"/>
              </a:rPr>
              <a:t>You can delete this slide when you’re done editing the presentation</a:t>
            </a:r>
            <a:endParaRPr sz="1100">
              <a:solidFill>
                <a:schemeClr val="dk2"/>
              </a:solidFill>
              <a:latin typeface="Mulish Medium"/>
              <a:ea typeface="Mulish Medium"/>
              <a:cs typeface="Mulish Medium"/>
              <a:sym typeface="Mulish Medium"/>
            </a:endParaRPr>
          </a:p>
        </p:txBody>
      </p:sp>
      <p:graphicFrame>
        <p:nvGraphicFramePr>
          <p:cNvPr id="1244" name="Google Shape;1244;p31"/>
          <p:cNvGraphicFramePr/>
          <p:nvPr/>
        </p:nvGraphicFramePr>
        <p:xfrm>
          <a:off x="720000" y="1843425"/>
          <a:ext cx="3000000" cy="3000000"/>
        </p:xfrm>
        <a:graphic>
          <a:graphicData uri="http://schemas.openxmlformats.org/drawingml/2006/table">
            <a:tbl>
              <a:tblPr>
                <a:noFill/>
                <a:tableStyleId>{78BAAC31-8048-41BE-942C-2EF98D1A389F}</a:tableStyleId>
              </a:tblPr>
              <a:tblGrid>
                <a:gridCol w="2225950"/>
                <a:gridCol w="5478050"/>
              </a:tblGrid>
              <a:tr h="350500">
                <a:tc>
                  <a:txBody>
                    <a:bodyPr/>
                    <a:lstStyle/>
                    <a:p>
                      <a:pPr indent="0" lvl="0" marL="0" rtl="0" algn="l">
                        <a:spcBef>
                          <a:spcPts val="0"/>
                        </a:spcBef>
                        <a:spcAft>
                          <a:spcPts val="0"/>
                        </a:spcAft>
                        <a:buNone/>
                      </a:pPr>
                      <a:r>
                        <a:rPr b="1" lang="en" sz="1000">
                          <a:solidFill>
                            <a:schemeClr val="dk2"/>
                          </a:solidFill>
                          <a:uFill>
                            <a:noFill/>
                          </a:uFill>
                          <a:latin typeface="Mulish"/>
                          <a:ea typeface="Mulish"/>
                          <a:cs typeface="Mulish"/>
                          <a:sym typeface="Mulish"/>
                          <a:hlinkClick action="ppaction://hlinksldjump" r:id="rId3">
                            <a:extLst>
                              <a:ext uri="{A12FA001-AC4F-418D-AE19-62706E023703}">
                                <ahyp:hlinkClr val="tx"/>
                              </a:ext>
                            </a:extLst>
                          </a:hlinkClick>
                        </a:rPr>
                        <a:t>Fonts</a:t>
                      </a:r>
                      <a:endParaRPr b="1" sz="1000">
                        <a:solidFill>
                          <a:schemeClr val="dk2"/>
                        </a:solidFill>
                        <a:latin typeface="Mulish"/>
                        <a:ea typeface="Mulish"/>
                        <a:cs typeface="Mulish"/>
                        <a:sym typeface="Mulish"/>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2"/>
                          </a:solidFill>
                          <a:latin typeface="Mulish Medium"/>
                          <a:ea typeface="Mulish Medium"/>
                          <a:cs typeface="Mulish Medium"/>
                          <a:sym typeface="Mulish Medium"/>
                        </a:rPr>
                        <a:t>To view this template correctly in PowerPoint, download and install the fonts we used</a:t>
                      </a:r>
                      <a:endParaRPr sz="1000">
                        <a:solidFill>
                          <a:schemeClr val="dk2"/>
                        </a:solidFill>
                        <a:latin typeface="Mulish Medium"/>
                        <a:ea typeface="Mulish Medium"/>
                        <a:cs typeface="Mulish Medium"/>
                        <a:sym typeface="Mulish Medium"/>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dk2"/>
                          </a:solidFill>
                          <a:uFill>
                            <a:noFill/>
                          </a:uFill>
                          <a:latin typeface="Mulish"/>
                          <a:ea typeface="Mulish"/>
                          <a:cs typeface="Mulish"/>
                          <a:sym typeface="Mulish"/>
                          <a:hlinkClick action="ppaction://hlinksldjump" r:id="rId4">
                            <a:extLst>
                              <a:ext uri="{A12FA001-AC4F-418D-AE19-62706E023703}">
                                <ahyp:hlinkClr val="tx"/>
                              </a:ext>
                            </a:extLst>
                          </a:hlinkClick>
                        </a:rPr>
                        <a:t>Used</a:t>
                      </a:r>
                      <a:r>
                        <a:rPr b="1" lang="en" sz="1000">
                          <a:solidFill>
                            <a:schemeClr val="dk2"/>
                          </a:solidFill>
                          <a:latin typeface="Mulish"/>
                          <a:ea typeface="Mulish"/>
                          <a:cs typeface="Mulish"/>
                          <a:sym typeface="Mulish"/>
                        </a:rPr>
                        <a:t> and </a:t>
                      </a:r>
                      <a:r>
                        <a:rPr b="1" lang="en" sz="1000">
                          <a:solidFill>
                            <a:schemeClr val="dk2"/>
                          </a:solidFill>
                          <a:uFill>
                            <a:noFill/>
                          </a:uFill>
                          <a:latin typeface="Mulish"/>
                          <a:ea typeface="Mulish"/>
                          <a:cs typeface="Mulish"/>
                          <a:sym typeface="Mulish"/>
                          <a:hlinkClick action="ppaction://hlinksldjump" r:id="rId5">
                            <a:extLst>
                              <a:ext uri="{A12FA001-AC4F-418D-AE19-62706E023703}">
                                <ahyp:hlinkClr val="tx"/>
                              </a:ext>
                            </a:extLst>
                          </a:hlinkClick>
                        </a:rPr>
                        <a:t>alternative</a:t>
                      </a:r>
                      <a:r>
                        <a:rPr b="1" lang="en" sz="1000">
                          <a:solidFill>
                            <a:schemeClr val="dk2"/>
                          </a:solidFill>
                          <a:uFill>
                            <a:noFill/>
                          </a:uFill>
                          <a:latin typeface="Mulish"/>
                          <a:ea typeface="Mulish"/>
                          <a:cs typeface="Mulish"/>
                          <a:sym typeface="Mulish"/>
                          <a:hlinkClick action="ppaction://hlinksldjump" r:id="rId6">
                            <a:extLst>
                              <a:ext uri="{A12FA001-AC4F-418D-AE19-62706E023703}">
                                <ahyp:hlinkClr val="tx"/>
                              </a:ext>
                            </a:extLst>
                          </a:hlinkClick>
                        </a:rPr>
                        <a:t> resources</a:t>
                      </a:r>
                      <a:endParaRPr b="1" sz="1000">
                        <a:solidFill>
                          <a:schemeClr val="dk2"/>
                        </a:solidFill>
                        <a:latin typeface="Mulish"/>
                        <a:ea typeface="Mulish"/>
                        <a:cs typeface="Mulish"/>
                        <a:sym typeface="Mulish"/>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2"/>
                          </a:solidFill>
                          <a:latin typeface="Mulish Medium"/>
                          <a:ea typeface="Mulish Medium"/>
                          <a:cs typeface="Mulish Medium"/>
                          <a:sym typeface="Mulish Medium"/>
                        </a:rPr>
                        <a:t>An assortment of graphic resources that are suitable for use in this presentation</a:t>
                      </a:r>
                      <a:endParaRPr sz="1000">
                        <a:solidFill>
                          <a:schemeClr val="dk2"/>
                        </a:solidFill>
                        <a:latin typeface="Mulish Medium"/>
                        <a:ea typeface="Mulish Medium"/>
                        <a:cs typeface="Mulish Medium"/>
                        <a:sym typeface="Mulish Medium"/>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dk2"/>
                          </a:solidFill>
                          <a:uFill>
                            <a:noFill/>
                          </a:uFill>
                          <a:latin typeface="Mulish"/>
                          <a:ea typeface="Mulish"/>
                          <a:cs typeface="Mulish"/>
                          <a:sym typeface="Mulish"/>
                          <a:hlinkClick action="ppaction://hlinksldjump" r:id="rId7">
                            <a:extLst>
                              <a:ext uri="{A12FA001-AC4F-418D-AE19-62706E023703}">
                                <ahyp:hlinkClr val="tx"/>
                              </a:ext>
                            </a:extLst>
                          </a:hlinkClick>
                        </a:rPr>
                        <a:t>Thanks slide</a:t>
                      </a:r>
                      <a:endParaRPr b="1" sz="1000">
                        <a:solidFill>
                          <a:schemeClr val="dk2"/>
                        </a:solidFill>
                        <a:latin typeface="Mulish"/>
                        <a:ea typeface="Mulish"/>
                        <a:cs typeface="Mulish"/>
                        <a:sym typeface="Mulish"/>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2"/>
                          </a:solidFill>
                          <a:latin typeface="Mulish Medium"/>
                          <a:ea typeface="Mulish Medium"/>
                          <a:cs typeface="Mulish Medium"/>
                          <a:sym typeface="Mulish Medium"/>
                        </a:rPr>
                        <a:t>You must keep it so that proper credits for our design are given</a:t>
                      </a:r>
                      <a:endParaRPr sz="1000">
                        <a:solidFill>
                          <a:schemeClr val="dk2"/>
                        </a:solidFill>
                        <a:latin typeface="Mulish Medium"/>
                        <a:ea typeface="Mulish Medium"/>
                        <a:cs typeface="Mulish Medium"/>
                        <a:sym typeface="Mulish Medium"/>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dk2"/>
                          </a:solidFill>
                          <a:uFill>
                            <a:noFill/>
                          </a:uFill>
                          <a:latin typeface="Mulish"/>
                          <a:ea typeface="Mulish"/>
                          <a:cs typeface="Mulish"/>
                          <a:sym typeface="Mulish"/>
                          <a:hlinkClick action="ppaction://hlinksldjump" r:id="rId8">
                            <a:extLst>
                              <a:ext uri="{A12FA001-AC4F-418D-AE19-62706E023703}">
                                <ahyp:hlinkClr val="tx"/>
                              </a:ext>
                            </a:extLst>
                          </a:hlinkClick>
                        </a:rPr>
                        <a:t>Colors</a:t>
                      </a:r>
                      <a:endParaRPr b="1" sz="1000">
                        <a:solidFill>
                          <a:schemeClr val="dk2"/>
                        </a:solidFill>
                        <a:latin typeface="Mulish"/>
                        <a:ea typeface="Mulish"/>
                        <a:cs typeface="Mulish"/>
                        <a:sym typeface="Mulish"/>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2"/>
                          </a:solidFill>
                          <a:latin typeface="Mulish Medium"/>
                          <a:ea typeface="Mulish Medium"/>
                          <a:cs typeface="Mulish Medium"/>
                          <a:sym typeface="Mulish Medium"/>
                        </a:rPr>
                        <a:t>All the colors used in this presentation</a:t>
                      </a:r>
                      <a:endParaRPr sz="1000">
                        <a:solidFill>
                          <a:schemeClr val="dk2"/>
                        </a:solidFill>
                        <a:latin typeface="Mulish Medium"/>
                        <a:ea typeface="Mulish Medium"/>
                        <a:cs typeface="Mulish Medium"/>
                        <a:sym typeface="Mulish Medium"/>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dk2"/>
                          </a:solidFill>
                          <a:uFill>
                            <a:noFill/>
                          </a:uFill>
                          <a:latin typeface="Mulish"/>
                          <a:ea typeface="Mulish"/>
                          <a:cs typeface="Mulish"/>
                          <a:sym typeface="Mulish"/>
                          <a:hlinkClick action="ppaction://hlinksldjump" r:id="rId9">
                            <a:extLst>
                              <a:ext uri="{A12FA001-AC4F-418D-AE19-62706E023703}">
                                <ahyp:hlinkClr val="tx"/>
                              </a:ext>
                            </a:extLst>
                          </a:hlinkClick>
                        </a:rPr>
                        <a:t>Infographic resources</a:t>
                      </a:r>
                      <a:endParaRPr b="1" sz="1000">
                        <a:solidFill>
                          <a:schemeClr val="dk2"/>
                        </a:solidFill>
                        <a:latin typeface="Mulish"/>
                        <a:ea typeface="Mulish"/>
                        <a:cs typeface="Mulish"/>
                        <a:sym typeface="Mulish"/>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These can be used in the template, and their size and color can be edited</a:t>
                      </a:r>
                      <a:endParaRPr sz="1000">
                        <a:solidFill>
                          <a:schemeClr val="dk2"/>
                        </a:solidFill>
                        <a:latin typeface="Mulish Medium"/>
                        <a:ea typeface="Mulish Medium"/>
                        <a:cs typeface="Mulish Medium"/>
                        <a:sym typeface="Mulish Medium"/>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dk2"/>
                          </a:solidFill>
                          <a:uFill>
                            <a:noFill/>
                          </a:uFill>
                          <a:latin typeface="Mulish"/>
                          <a:ea typeface="Mulish"/>
                          <a:cs typeface="Mulish"/>
                          <a:sym typeface="Mulish"/>
                          <a:hlinkClick action="ppaction://hlinksldjump" r:id="rId10">
                            <a:extLst>
                              <a:ext uri="{A12FA001-AC4F-418D-AE19-62706E023703}">
                                <ahyp:hlinkClr val="tx"/>
                              </a:ext>
                            </a:extLst>
                          </a:hlinkClick>
                        </a:rPr>
                        <a:t>Customizable icons</a:t>
                      </a:r>
                      <a:endParaRPr b="1" sz="1000">
                        <a:solidFill>
                          <a:schemeClr val="dk2"/>
                        </a:solidFill>
                        <a:latin typeface="Mulish"/>
                        <a:ea typeface="Mulish"/>
                        <a:cs typeface="Mulish"/>
                        <a:sym typeface="Mulish"/>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2"/>
                          </a:solidFill>
                          <a:latin typeface="Mulish Medium"/>
                          <a:ea typeface="Mulish Medium"/>
                          <a:cs typeface="Mulish Medium"/>
                          <a:sym typeface="Mulish Medium"/>
                        </a:rPr>
                        <a:t>They are sorted by theme so you can use them in all kinds of presentations</a:t>
                      </a:r>
                      <a:endParaRPr sz="1000">
                        <a:solidFill>
                          <a:schemeClr val="dk2"/>
                        </a:solidFill>
                        <a:latin typeface="Mulish Medium"/>
                        <a:ea typeface="Mulish Medium"/>
                        <a:cs typeface="Mulish Medium"/>
                        <a:sym typeface="Mulish Medium"/>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1245" name="Google Shape;1245;p31"/>
          <p:cNvSpPr txBox="1"/>
          <p:nvPr/>
        </p:nvSpPr>
        <p:spPr>
          <a:xfrm>
            <a:off x="1328413" y="40716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2"/>
                </a:solidFill>
                <a:latin typeface="Mulish"/>
                <a:ea typeface="Mulish"/>
                <a:cs typeface="Mulish"/>
                <a:sym typeface="Mulish"/>
              </a:rPr>
              <a:t>For more info:</a:t>
            </a:r>
            <a:br>
              <a:rPr lang="en" sz="1000">
                <a:solidFill>
                  <a:schemeClr val="dk2"/>
                </a:solidFill>
                <a:latin typeface="Mulish"/>
                <a:ea typeface="Mulish"/>
                <a:cs typeface="Mulish"/>
                <a:sym typeface="Mulish"/>
              </a:rPr>
            </a:br>
            <a:r>
              <a:rPr b="1" lang="en" sz="1000">
                <a:solidFill>
                  <a:schemeClr val="dk2"/>
                </a:solidFill>
                <a:uFill>
                  <a:noFill/>
                </a:uFill>
                <a:latin typeface="Mulish"/>
                <a:ea typeface="Mulish"/>
                <a:cs typeface="Mulish"/>
                <a:sym typeface="Mulish"/>
                <a:hlinkClick r:id="rId11">
                  <a:extLst>
                    <a:ext uri="{A12FA001-AC4F-418D-AE19-62706E023703}">
                      <ahyp:hlinkClr val="tx"/>
                    </a:ext>
                  </a:extLst>
                </a:hlinkClick>
              </a:rPr>
              <a:t>SLIDESGO </a:t>
            </a:r>
            <a:r>
              <a:rPr b="1" lang="en" sz="1000">
                <a:solidFill>
                  <a:schemeClr val="dk2"/>
                </a:solidFill>
                <a:latin typeface="Mulish"/>
                <a:ea typeface="Mulish"/>
                <a:cs typeface="Mulish"/>
                <a:sym typeface="Mulish"/>
              </a:rPr>
              <a:t> |  </a:t>
            </a:r>
            <a:r>
              <a:rPr b="1" lang="en" sz="1000">
                <a:solidFill>
                  <a:schemeClr val="dk2"/>
                </a:solidFill>
                <a:uFill>
                  <a:noFill/>
                </a:uFill>
                <a:latin typeface="Mulish"/>
                <a:ea typeface="Mulish"/>
                <a:cs typeface="Mulish"/>
                <a:sym typeface="Mulish"/>
                <a:hlinkClick r:id="rId12">
                  <a:extLst>
                    <a:ext uri="{A12FA001-AC4F-418D-AE19-62706E023703}">
                      <ahyp:hlinkClr val="tx"/>
                    </a:ext>
                  </a:extLst>
                </a:hlinkClick>
              </a:rPr>
              <a:t>SLIDESGO SCHOOL</a:t>
            </a:r>
            <a:r>
              <a:rPr b="1" lang="en" sz="1000">
                <a:solidFill>
                  <a:schemeClr val="dk2"/>
                </a:solidFill>
                <a:latin typeface="Mulish"/>
                <a:ea typeface="Mulish"/>
                <a:cs typeface="Mulish"/>
                <a:sym typeface="Mulish"/>
              </a:rPr>
              <a:t>  |  </a:t>
            </a:r>
            <a:r>
              <a:rPr b="1" lang="en" sz="1000">
                <a:solidFill>
                  <a:schemeClr val="dk2"/>
                </a:solidFill>
                <a:uFill>
                  <a:noFill/>
                </a:uFill>
                <a:latin typeface="Mulish"/>
                <a:ea typeface="Mulish"/>
                <a:cs typeface="Mulish"/>
                <a:sym typeface="Mulish"/>
                <a:hlinkClick r:id="rId13">
                  <a:extLst>
                    <a:ext uri="{A12FA001-AC4F-418D-AE19-62706E023703}">
                      <ahyp:hlinkClr val="tx"/>
                    </a:ext>
                  </a:extLst>
                </a:hlinkClick>
              </a:rPr>
              <a:t>FAQS</a:t>
            </a:r>
            <a:endParaRPr b="1" sz="1000">
              <a:solidFill>
                <a:schemeClr val="dk2"/>
              </a:solidFill>
              <a:latin typeface="Mulish"/>
              <a:ea typeface="Mulish"/>
              <a:cs typeface="Mulish"/>
              <a:sym typeface="Mulish"/>
            </a:endParaRPr>
          </a:p>
        </p:txBody>
      </p:sp>
      <p:sp>
        <p:nvSpPr>
          <p:cNvPr id="1246" name="Google Shape;1246;p31"/>
          <p:cNvSpPr txBox="1"/>
          <p:nvPr/>
        </p:nvSpPr>
        <p:spPr>
          <a:xfrm>
            <a:off x="4595025" y="4071600"/>
            <a:ext cx="3441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2"/>
                </a:solidFill>
                <a:latin typeface="Mulish"/>
                <a:ea typeface="Mulish"/>
                <a:cs typeface="Mulish"/>
                <a:sym typeface="Mulish"/>
              </a:rPr>
              <a:t>You can visit our sister </a:t>
            </a:r>
            <a:r>
              <a:rPr lang="en" sz="1000">
                <a:solidFill>
                  <a:schemeClr val="dk2"/>
                </a:solidFill>
                <a:latin typeface="Mulish"/>
                <a:ea typeface="Mulish"/>
                <a:cs typeface="Mulish"/>
                <a:sym typeface="Mulish"/>
              </a:rPr>
              <a:t>projects</a:t>
            </a:r>
            <a:r>
              <a:rPr lang="en" sz="1000">
                <a:solidFill>
                  <a:schemeClr val="dk2"/>
                </a:solidFill>
                <a:latin typeface="Mulish"/>
                <a:ea typeface="Mulish"/>
                <a:cs typeface="Mulish"/>
                <a:sym typeface="Mulish"/>
              </a:rPr>
              <a:t>:</a:t>
            </a:r>
            <a:br>
              <a:rPr lang="en" sz="1000">
                <a:solidFill>
                  <a:schemeClr val="dk2"/>
                </a:solidFill>
                <a:latin typeface="Mulish"/>
                <a:ea typeface="Mulish"/>
                <a:cs typeface="Mulish"/>
                <a:sym typeface="Mulish"/>
              </a:rPr>
            </a:br>
            <a:r>
              <a:rPr b="1" lang="en" sz="1000">
                <a:solidFill>
                  <a:schemeClr val="dk2"/>
                </a:solidFill>
                <a:uFill>
                  <a:noFill/>
                </a:uFill>
                <a:latin typeface="Mulish"/>
                <a:ea typeface="Mulish"/>
                <a:cs typeface="Mulish"/>
                <a:sym typeface="Mulish"/>
                <a:hlinkClick r:id="rId14">
                  <a:extLst>
                    <a:ext uri="{A12FA001-AC4F-418D-AE19-62706E023703}">
                      <ahyp:hlinkClr val="tx"/>
                    </a:ext>
                  </a:extLst>
                </a:hlinkClick>
              </a:rPr>
              <a:t>FREEPIK</a:t>
            </a:r>
            <a:r>
              <a:rPr b="1" lang="en" sz="1000">
                <a:solidFill>
                  <a:schemeClr val="dk2"/>
                </a:solidFill>
                <a:latin typeface="Mulish"/>
                <a:ea typeface="Mulish"/>
                <a:cs typeface="Mulish"/>
                <a:sym typeface="Mulish"/>
              </a:rPr>
              <a:t> | </a:t>
            </a:r>
            <a:r>
              <a:rPr b="1" lang="en" sz="1000">
                <a:solidFill>
                  <a:schemeClr val="dk2"/>
                </a:solidFill>
                <a:uFill>
                  <a:noFill/>
                </a:uFill>
                <a:latin typeface="Mulish"/>
                <a:ea typeface="Mulish"/>
                <a:cs typeface="Mulish"/>
                <a:sym typeface="Mulish"/>
                <a:hlinkClick r:id="rId15">
                  <a:extLst>
                    <a:ext uri="{A12FA001-AC4F-418D-AE19-62706E023703}">
                      <ahyp:hlinkClr val="tx"/>
                    </a:ext>
                  </a:extLst>
                </a:hlinkClick>
              </a:rPr>
              <a:t>FLATICON</a:t>
            </a:r>
            <a:r>
              <a:rPr b="1" lang="en" sz="1000">
                <a:solidFill>
                  <a:schemeClr val="dk2"/>
                </a:solidFill>
                <a:latin typeface="Mulish"/>
                <a:ea typeface="Mulish"/>
                <a:cs typeface="Mulish"/>
                <a:sym typeface="Mulish"/>
              </a:rPr>
              <a:t> | </a:t>
            </a:r>
            <a:r>
              <a:rPr b="1" lang="en" sz="1000">
                <a:solidFill>
                  <a:schemeClr val="dk2"/>
                </a:solidFill>
                <a:uFill>
                  <a:noFill/>
                </a:uFill>
                <a:latin typeface="Mulish"/>
                <a:ea typeface="Mulish"/>
                <a:cs typeface="Mulish"/>
                <a:sym typeface="Mulish"/>
                <a:hlinkClick r:id="rId16">
                  <a:extLst>
                    <a:ext uri="{A12FA001-AC4F-418D-AE19-62706E023703}">
                      <ahyp:hlinkClr val="tx"/>
                    </a:ext>
                  </a:extLst>
                </a:hlinkClick>
              </a:rPr>
              <a:t>STORYSET</a:t>
            </a:r>
            <a:r>
              <a:rPr b="1" lang="en" sz="1000">
                <a:solidFill>
                  <a:schemeClr val="dk2"/>
                </a:solidFill>
                <a:latin typeface="Mulish"/>
                <a:ea typeface="Mulish"/>
                <a:cs typeface="Mulish"/>
                <a:sym typeface="Mulish"/>
              </a:rPr>
              <a:t> | </a:t>
            </a:r>
            <a:r>
              <a:rPr b="1" lang="en" sz="1000">
                <a:solidFill>
                  <a:schemeClr val="dk2"/>
                </a:solidFill>
                <a:uFill>
                  <a:noFill/>
                </a:uFill>
                <a:latin typeface="Mulish"/>
                <a:ea typeface="Mulish"/>
                <a:cs typeface="Mulish"/>
                <a:sym typeface="Mulish"/>
                <a:hlinkClick r:id="rId17">
                  <a:extLst>
                    <a:ext uri="{A12FA001-AC4F-418D-AE19-62706E023703}">
                      <ahyp:hlinkClr val="tx"/>
                    </a:ext>
                  </a:extLst>
                </a:hlinkClick>
              </a:rPr>
              <a:t>WEPIK </a:t>
            </a:r>
            <a:r>
              <a:rPr b="1" lang="en" sz="1000">
                <a:solidFill>
                  <a:schemeClr val="dk2"/>
                </a:solidFill>
                <a:latin typeface="Mulish"/>
                <a:ea typeface="Mulish"/>
                <a:cs typeface="Mulish"/>
                <a:sym typeface="Mulish"/>
              </a:rPr>
              <a:t>| </a:t>
            </a:r>
            <a:r>
              <a:rPr b="1" lang="en" sz="1000">
                <a:solidFill>
                  <a:schemeClr val="dk2"/>
                </a:solidFill>
                <a:uFill>
                  <a:noFill/>
                </a:uFill>
                <a:latin typeface="Mulish"/>
                <a:ea typeface="Mulish"/>
                <a:cs typeface="Mulish"/>
                <a:sym typeface="Mulish"/>
                <a:hlinkClick r:id="rId18">
                  <a:extLst>
                    <a:ext uri="{A12FA001-AC4F-418D-AE19-62706E023703}">
                      <ahyp:hlinkClr val="tx"/>
                    </a:ext>
                  </a:extLst>
                </a:hlinkClick>
              </a:rPr>
              <a:t>VIDFY</a:t>
            </a:r>
            <a:endParaRPr b="1" sz="1000">
              <a:solidFill>
                <a:schemeClr val="dk2"/>
              </a:solidFill>
              <a:latin typeface="Mulish"/>
              <a:ea typeface="Mulish"/>
              <a:cs typeface="Mulish"/>
              <a:sym typeface="Mulish"/>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2" name="Shape 1702"/>
        <p:cNvGrpSpPr/>
        <p:nvPr/>
      </p:nvGrpSpPr>
      <p:grpSpPr>
        <a:xfrm>
          <a:off x="0" y="0"/>
          <a:ext cx="0" cy="0"/>
          <a:chOff x="0" y="0"/>
          <a:chExt cx="0" cy="0"/>
        </a:xfrm>
      </p:grpSpPr>
      <p:sp>
        <p:nvSpPr>
          <p:cNvPr id="1703" name="Google Shape;1703;p49"/>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Hypothesis</a:t>
            </a:r>
            <a:endParaRPr/>
          </a:p>
        </p:txBody>
      </p:sp>
      <p:sp>
        <p:nvSpPr>
          <p:cNvPr id="1704" name="Google Shape;1704;p49"/>
          <p:cNvSpPr/>
          <p:nvPr/>
        </p:nvSpPr>
        <p:spPr>
          <a:xfrm>
            <a:off x="719988" y="1237663"/>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9"/>
          <p:cNvSpPr txBox="1"/>
          <p:nvPr>
            <p:ph idx="4294967295" type="title"/>
          </p:nvPr>
        </p:nvSpPr>
        <p:spPr>
          <a:xfrm>
            <a:off x="799938" y="1356913"/>
            <a:ext cx="6768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dk1"/>
                </a:solidFill>
              </a:rPr>
              <a:t>01</a:t>
            </a:r>
            <a:endParaRPr sz="2800">
              <a:solidFill>
                <a:schemeClr val="dk1"/>
              </a:solidFill>
            </a:endParaRPr>
          </a:p>
        </p:txBody>
      </p:sp>
      <p:sp>
        <p:nvSpPr>
          <p:cNvPr id="1706" name="Google Shape;1706;p49"/>
          <p:cNvSpPr/>
          <p:nvPr/>
        </p:nvSpPr>
        <p:spPr>
          <a:xfrm>
            <a:off x="719988" y="2376038"/>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9"/>
          <p:cNvSpPr txBox="1"/>
          <p:nvPr>
            <p:ph idx="4294967295" type="title"/>
          </p:nvPr>
        </p:nvSpPr>
        <p:spPr>
          <a:xfrm>
            <a:off x="799938" y="2495288"/>
            <a:ext cx="6768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dk1"/>
                </a:solidFill>
              </a:rPr>
              <a:t>02</a:t>
            </a:r>
            <a:endParaRPr sz="2800">
              <a:solidFill>
                <a:schemeClr val="dk1"/>
              </a:solidFill>
            </a:endParaRPr>
          </a:p>
        </p:txBody>
      </p:sp>
      <p:sp>
        <p:nvSpPr>
          <p:cNvPr id="1708" name="Google Shape;1708;p49"/>
          <p:cNvSpPr/>
          <p:nvPr/>
        </p:nvSpPr>
        <p:spPr>
          <a:xfrm>
            <a:off x="719988" y="3507975"/>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9"/>
          <p:cNvSpPr txBox="1"/>
          <p:nvPr>
            <p:ph idx="4294967295" type="title"/>
          </p:nvPr>
        </p:nvSpPr>
        <p:spPr>
          <a:xfrm>
            <a:off x="799938" y="3627225"/>
            <a:ext cx="6768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dk1"/>
                </a:solidFill>
              </a:rPr>
              <a:t>03</a:t>
            </a:r>
            <a:endParaRPr sz="2800">
              <a:solidFill>
                <a:schemeClr val="dk1"/>
              </a:solidFill>
            </a:endParaRPr>
          </a:p>
        </p:txBody>
      </p:sp>
      <p:sp>
        <p:nvSpPr>
          <p:cNvPr id="1710" name="Google Shape;1710;p49"/>
          <p:cNvSpPr txBox="1"/>
          <p:nvPr>
            <p:ph idx="1" type="subTitle"/>
          </p:nvPr>
        </p:nvSpPr>
        <p:spPr>
          <a:xfrm>
            <a:off x="1665725" y="1648425"/>
            <a:ext cx="6765000" cy="57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1711" name="Google Shape;1711;p49"/>
          <p:cNvSpPr txBox="1"/>
          <p:nvPr>
            <p:ph idx="2" type="subTitle"/>
          </p:nvPr>
        </p:nvSpPr>
        <p:spPr>
          <a:xfrm>
            <a:off x="1665725" y="1233575"/>
            <a:ext cx="6765000" cy="41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Roadmap for infrastructure management</a:t>
            </a:r>
            <a:endParaRPr/>
          </a:p>
        </p:txBody>
      </p:sp>
      <p:sp>
        <p:nvSpPr>
          <p:cNvPr id="1712" name="Google Shape;1712;p49"/>
          <p:cNvSpPr txBox="1"/>
          <p:nvPr>
            <p:ph idx="3" type="subTitle"/>
          </p:nvPr>
        </p:nvSpPr>
        <p:spPr>
          <a:xfrm>
            <a:off x="1663898" y="2776525"/>
            <a:ext cx="6764700" cy="579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1713" name="Google Shape;1713;p49"/>
          <p:cNvSpPr txBox="1"/>
          <p:nvPr>
            <p:ph idx="4" type="subTitle"/>
          </p:nvPr>
        </p:nvSpPr>
        <p:spPr>
          <a:xfrm>
            <a:off x="1664128" y="2361675"/>
            <a:ext cx="6764700" cy="41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Cloud roadmap and strategy</a:t>
            </a:r>
            <a:endParaRPr/>
          </a:p>
        </p:txBody>
      </p:sp>
      <p:sp>
        <p:nvSpPr>
          <p:cNvPr id="1714" name="Google Shape;1714;p49"/>
          <p:cNvSpPr txBox="1"/>
          <p:nvPr>
            <p:ph idx="5" type="subTitle"/>
          </p:nvPr>
        </p:nvSpPr>
        <p:spPr>
          <a:xfrm>
            <a:off x="1665725" y="3900450"/>
            <a:ext cx="6764700" cy="579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Jupiter is a gas giant and the biggest planet in the Solar System. It's the fourth-brightest object in the night sky</a:t>
            </a:r>
            <a:endParaRPr/>
          </a:p>
        </p:txBody>
      </p:sp>
      <p:sp>
        <p:nvSpPr>
          <p:cNvPr id="1715" name="Google Shape;1715;p49"/>
          <p:cNvSpPr txBox="1"/>
          <p:nvPr>
            <p:ph idx="6" type="subTitle"/>
          </p:nvPr>
        </p:nvSpPr>
        <p:spPr>
          <a:xfrm>
            <a:off x="1665725" y="3485600"/>
            <a:ext cx="6764700" cy="41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Validation and performance testing</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9" name="Shape 1719"/>
        <p:cNvGrpSpPr/>
        <p:nvPr/>
      </p:nvGrpSpPr>
      <p:grpSpPr>
        <a:xfrm>
          <a:off x="0" y="0"/>
          <a:ext cx="0" cy="0"/>
          <a:chOff x="0" y="0"/>
          <a:chExt cx="0" cy="0"/>
        </a:xfrm>
      </p:grpSpPr>
      <p:sp>
        <p:nvSpPr>
          <p:cNvPr id="1720" name="Google Shape;1720;p50"/>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Study objectives</a:t>
            </a:r>
            <a:endParaRPr/>
          </a:p>
        </p:txBody>
      </p:sp>
      <p:sp>
        <p:nvSpPr>
          <p:cNvPr id="1721" name="Google Shape;1721;p50"/>
          <p:cNvSpPr txBox="1"/>
          <p:nvPr>
            <p:ph idx="1" type="subTitle"/>
          </p:nvPr>
        </p:nvSpPr>
        <p:spPr>
          <a:xfrm>
            <a:off x="720000" y="2584050"/>
            <a:ext cx="2336400" cy="51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Regulations</a:t>
            </a:r>
            <a:endParaRPr/>
          </a:p>
        </p:txBody>
      </p:sp>
      <p:sp>
        <p:nvSpPr>
          <p:cNvPr id="1722" name="Google Shape;1722;p50"/>
          <p:cNvSpPr txBox="1"/>
          <p:nvPr>
            <p:ph idx="2" type="subTitle"/>
          </p:nvPr>
        </p:nvSpPr>
        <p:spPr>
          <a:xfrm>
            <a:off x="720000" y="3095255"/>
            <a:ext cx="23364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closest planet to the Sun and the smallest one in the Solar System</a:t>
            </a:r>
            <a:endParaRPr/>
          </a:p>
        </p:txBody>
      </p:sp>
      <p:sp>
        <p:nvSpPr>
          <p:cNvPr id="1723" name="Google Shape;1723;p50"/>
          <p:cNvSpPr txBox="1"/>
          <p:nvPr>
            <p:ph idx="3" type="subTitle"/>
          </p:nvPr>
        </p:nvSpPr>
        <p:spPr>
          <a:xfrm>
            <a:off x="3403800" y="3095256"/>
            <a:ext cx="23364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724" name="Google Shape;1724;p50"/>
          <p:cNvSpPr txBox="1"/>
          <p:nvPr>
            <p:ph idx="4" type="subTitle"/>
          </p:nvPr>
        </p:nvSpPr>
        <p:spPr>
          <a:xfrm>
            <a:off x="6087600" y="3095256"/>
            <a:ext cx="23364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725" name="Google Shape;1725;p50"/>
          <p:cNvSpPr txBox="1"/>
          <p:nvPr>
            <p:ph idx="5" type="subTitle"/>
          </p:nvPr>
        </p:nvSpPr>
        <p:spPr>
          <a:xfrm>
            <a:off x="3403800" y="2584050"/>
            <a:ext cx="2336400" cy="51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t>
            </a:r>
            <a:r>
              <a:rPr lang="en"/>
              <a:t>ompliance</a:t>
            </a:r>
            <a:endParaRPr/>
          </a:p>
        </p:txBody>
      </p:sp>
      <p:sp>
        <p:nvSpPr>
          <p:cNvPr id="1726" name="Google Shape;1726;p50"/>
          <p:cNvSpPr txBox="1"/>
          <p:nvPr>
            <p:ph idx="6" type="subTitle"/>
          </p:nvPr>
        </p:nvSpPr>
        <p:spPr>
          <a:xfrm>
            <a:off x="6087600" y="2584050"/>
            <a:ext cx="2336400" cy="51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
            </a:r>
            <a:r>
              <a:rPr lang="en"/>
              <a:t>ecurity</a:t>
            </a:r>
            <a:endParaRPr/>
          </a:p>
        </p:txBody>
      </p:sp>
      <p:sp>
        <p:nvSpPr>
          <p:cNvPr id="1727" name="Google Shape;1727;p50"/>
          <p:cNvSpPr/>
          <p:nvPr/>
        </p:nvSpPr>
        <p:spPr>
          <a:xfrm>
            <a:off x="1493550" y="1584275"/>
            <a:ext cx="789300" cy="789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0"/>
          <p:cNvSpPr/>
          <p:nvPr/>
        </p:nvSpPr>
        <p:spPr>
          <a:xfrm>
            <a:off x="4177350" y="1584275"/>
            <a:ext cx="789300" cy="789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0"/>
          <p:cNvSpPr/>
          <p:nvPr/>
        </p:nvSpPr>
        <p:spPr>
          <a:xfrm>
            <a:off x="6861150" y="1584288"/>
            <a:ext cx="789300" cy="789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0" name="Google Shape;1730;p50"/>
          <p:cNvGrpSpPr/>
          <p:nvPr/>
        </p:nvGrpSpPr>
        <p:grpSpPr>
          <a:xfrm>
            <a:off x="1684952" y="1776136"/>
            <a:ext cx="406510" cy="405600"/>
            <a:chOff x="3976633" y="1295618"/>
            <a:chExt cx="377131" cy="376322"/>
          </a:xfrm>
        </p:grpSpPr>
        <p:sp>
          <p:nvSpPr>
            <p:cNvPr id="1731" name="Google Shape;1731;p50"/>
            <p:cNvSpPr/>
            <p:nvPr/>
          </p:nvSpPr>
          <p:spPr>
            <a:xfrm>
              <a:off x="3976633" y="1295618"/>
              <a:ext cx="377131" cy="376322"/>
            </a:xfrm>
            <a:custGeom>
              <a:rect b="b" l="l" r="r" t="t"/>
              <a:pathLst>
                <a:path extrusionOk="0" h="10694" w="10717">
                  <a:moveTo>
                    <a:pt x="4350" y="1898"/>
                  </a:moveTo>
                  <a:cubicBezTo>
                    <a:pt x="4640" y="1898"/>
                    <a:pt x="4895" y="2062"/>
                    <a:pt x="5001" y="2358"/>
                  </a:cubicBezTo>
                  <a:cubicBezTo>
                    <a:pt x="4635" y="2560"/>
                    <a:pt x="4199" y="2606"/>
                    <a:pt x="3898" y="2606"/>
                  </a:cubicBezTo>
                  <a:cubicBezTo>
                    <a:pt x="3807" y="2606"/>
                    <a:pt x="3728" y="2602"/>
                    <a:pt x="3667" y="2596"/>
                  </a:cubicBezTo>
                  <a:cubicBezTo>
                    <a:pt x="3667" y="2239"/>
                    <a:pt x="3906" y="1977"/>
                    <a:pt x="4239" y="1906"/>
                  </a:cubicBezTo>
                  <a:cubicBezTo>
                    <a:pt x="4277" y="1900"/>
                    <a:pt x="4314" y="1898"/>
                    <a:pt x="4350" y="1898"/>
                  </a:cubicBezTo>
                  <a:close/>
                  <a:moveTo>
                    <a:pt x="5049" y="2715"/>
                  </a:moveTo>
                  <a:lnTo>
                    <a:pt x="5049" y="3287"/>
                  </a:lnTo>
                  <a:cubicBezTo>
                    <a:pt x="5049" y="3668"/>
                    <a:pt x="4739" y="3954"/>
                    <a:pt x="4358" y="3954"/>
                  </a:cubicBezTo>
                  <a:cubicBezTo>
                    <a:pt x="3977" y="3954"/>
                    <a:pt x="3667" y="3668"/>
                    <a:pt x="3667" y="3287"/>
                  </a:cubicBezTo>
                  <a:lnTo>
                    <a:pt x="3667" y="2954"/>
                  </a:lnTo>
                  <a:lnTo>
                    <a:pt x="3906" y="2954"/>
                  </a:lnTo>
                  <a:cubicBezTo>
                    <a:pt x="4239" y="2954"/>
                    <a:pt x="4644" y="2930"/>
                    <a:pt x="5049" y="2715"/>
                  </a:cubicBezTo>
                  <a:close/>
                  <a:moveTo>
                    <a:pt x="4525" y="4311"/>
                  </a:moveTo>
                  <a:lnTo>
                    <a:pt x="4525" y="4382"/>
                  </a:lnTo>
                  <a:cubicBezTo>
                    <a:pt x="4465" y="4394"/>
                    <a:pt x="4406" y="4400"/>
                    <a:pt x="4346" y="4400"/>
                  </a:cubicBezTo>
                  <a:cubicBezTo>
                    <a:pt x="4287" y="4400"/>
                    <a:pt x="4227" y="4394"/>
                    <a:pt x="4168" y="4382"/>
                  </a:cubicBezTo>
                  <a:lnTo>
                    <a:pt x="4168" y="4311"/>
                  </a:lnTo>
                  <a:close/>
                  <a:moveTo>
                    <a:pt x="4644" y="4668"/>
                  </a:moveTo>
                  <a:lnTo>
                    <a:pt x="5192" y="4835"/>
                  </a:lnTo>
                  <a:cubicBezTo>
                    <a:pt x="5477" y="4906"/>
                    <a:pt x="5668" y="5192"/>
                    <a:pt x="5668" y="5478"/>
                  </a:cubicBezTo>
                  <a:lnTo>
                    <a:pt x="5668" y="6192"/>
                  </a:lnTo>
                  <a:lnTo>
                    <a:pt x="5406" y="6192"/>
                  </a:lnTo>
                  <a:lnTo>
                    <a:pt x="5406" y="5835"/>
                  </a:lnTo>
                  <a:cubicBezTo>
                    <a:pt x="5406" y="5740"/>
                    <a:pt x="5311" y="5668"/>
                    <a:pt x="5215" y="5668"/>
                  </a:cubicBezTo>
                  <a:cubicBezTo>
                    <a:pt x="5120" y="5668"/>
                    <a:pt x="5025" y="5740"/>
                    <a:pt x="5025" y="5835"/>
                  </a:cubicBezTo>
                  <a:lnTo>
                    <a:pt x="5025" y="6192"/>
                  </a:lnTo>
                  <a:lnTo>
                    <a:pt x="3667" y="6192"/>
                  </a:lnTo>
                  <a:lnTo>
                    <a:pt x="3667" y="5835"/>
                  </a:lnTo>
                  <a:cubicBezTo>
                    <a:pt x="3667" y="5740"/>
                    <a:pt x="3572" y="5668"/>
                    <a:pt x="3477" y="5668"/>
                  </a:cubicBezTo>
                  <a:cubicBezTo>
                    <a:pt x="3405" y="5668"/>
                    <a:pt x="3310" y="5740"/>
                    <a:pt x="3310" y="5835"/>
                  </a:cubicBezTo>
                  <a:lnTo>
                    <a:pt x="3310" y="6192"/>
                  </a:lnTo>
                  <a:lnTo>
                    <a:pt x="2953" y="6192"/>
                  </a:lnTo>
                  <a:lnTo>
                    <a:pt x="2953" y="5478"/>
                  </a:lnTo>
                  <a:cubicBezTo>
                    <a:pt x="2953" y="5192"/>
                    <a:pt x="3167" y="4906"/>
                    <a:pt x="3429" y="4835"/>
                  </a:cubicBezTo>
                  <a:lnTo>
                    <a:pt x="3953" y="4668"/>
                  </a:lnTo>
                  <a:cubicBezTo>
                    <a:pt x="4072" y="4716"/>
                    <a:pt x="4191" y="4740"/>
                    <a:pt x="4310" y="4740"/>
                  </a:cubicBezTo>
                  <a:cubicBezTo>
                    <a:pt x="4430" y="4740"/>
                    <a:pt x="4549" y="4716"/>
                    <a:pt x="4644" y="4668"/>
                  </a:cubicBezTo>
                  <a:close/>
                  <a:moveTo>
                    <a:pt x="8335" y="310"/>
                  </a:moveTo>
                  <a:cubicBezTo>
                    <a:pt x="8502" y="310"/>
                    <a:pt x="8597" y="429"/>
                    <a:pt x="8597" y="572"/>
                  </a:cubicBezTo>
                  <a:lnTo>
                    <a:pt x="8597" y="5930"/>
                  </a:lnTo>
                  <a:cubicBezTo>
                    <a:pt x="8597" y="6073"/>
                    <a:pt x="8502" y="6192"/>
                    <a:pt x="8335" y="6192"/>
                  </a:cubicBezTo>
                  <a:lnTo>
                    <a:pt x="7930" y="6192"/>
                  </a:lnTo>
                  <a:cubicBezTo>
                    <a:pt x="7835" y="6192"/>
                    <a:pt x="7740" y="6288"/>
                    <a:pt x="7740" y="6383"/>
                  </a:cubicBezTo>
                  <a:lnTo>
                    <a:pt x="7740" y="7335"/>
                  </a:lnTo>
                  <a:lnTo>
                    <a:pt x="6716" y="6264"/>
                  </a:lnTo>
                  <a:cubicBezTo>
                    <a:pt x="6668" y="6216"/>
                    <a:pt x="6620" y="6192"/>
                    <a:pt x="6597" y="6192"/>
                  </a:cubicBezTo>
                  <a:lnTo>
                    <a:pt x="6073" y="6192"/>
                  </a:lnTo>
                  <a:lnTo>
                    <a:pt x="6073" y="5478"/>
                  </a:lnTo>
                  <a:cubicBezTo>
                    <a:pt x="6073" y="5025"/>
                    <a:pt x="5787" y="4621"/>
                    <a:pt x="5334" y="4502"/>
                  </a:cubicBezTo>
                  <a:lnTo>
                    <a:pt x="4858" y="4359"/>
                  </a:lnTo>
                  <a:lnTo>
                    <a:pt x="4858" y="4168"/>
                  </a:lnTo>
                  <a:cubicBezTo>
                    <a:pt x="5192" y="4001"/>
                    <a:pt x="5358" y="3644"/>
                    <a:pt x="5358" y="3287"/>
                  </a:cubicBezTo>
                  <a:lnTo>
                    <a:pt x="5358" y="2596"/>
                  </a:lnTo>
                  <a:cubicBezTo>
                    <a:pt x="5358" y="2025"/>
                    <a:pt x="4882" y="1549"/>
                    <a:pt x="4334" y="1549"/>
                  </a:cubicBezTo>
                  <a:cubicBezTo>
                    <a:pt x="3763" y="1549"/>
                    <a:pt x="3286" y="2025"/>
                    <a:pt x="3286" y="2596"/>
                  </a:cubicBezTo>
                  <a:lnTo>
                    <a:pt x="3286" y="3287"/>
                  </a:lnTo>
                  <a:cubicBezTo>
                    <a:pt x="3286" y="3644"/>
                    <a:pt x="3501" y="4001"/>
                    <a:pt x="3787" y="4168"/>
                  </a:cubicBezTo>
                  <a:lnTo>
                    <a:pt x="3787" y="4359"/>
                  </a:lnTo>
                  <a:lnTo>
                    <a:pt x="3310" y="4502"/>
                  </a:lnTo>
                  <a:cubicBezTo>
                    <a:pt x="2858" y="4621"/>
                    <a:pt x="2572" y="5025"/>
                    <a:pt x="2572" y="5478"/>
                  </a:cubicBezTo>
                  <a:lnTo>
                    <a:pt x="2572" y="6192"/>
                  </a:lnTo>
                  <a:lnTo>
                    <a:pt x="2310" y="6192"/>
                  </a:lnTo>
                  <a:cubicBezTo>
                    <a:pt x="2143" y="6192"/>
                    <a:pt x="2024" y="6073"/>
                    <a:pt x="2024" y="5930"/>
                  </a:cubicBezTo>
                  <a:lnTo>
                    <a:pt x="2024" y="572"/>
                  </a:lnTo>
                  <a:cubicBezTo>
                    <a:pt x="2024" y="429"/>
                    <a:pt x="2143" y="310"/>
                    <a:pt x="2310" y="310"/>
                  </a:cubicBezTo>
                  <a:close/>
                  <a:moveTo>
                    <a:pt x="2072" y="7407"/>
                  </a:moveTo>
                  <a:lnTo>
                    <a:pt x="1119" y="9479"/>
                  </a:lnTo>
                  <a:lnTo>
                    <a:pt x="476" y="9479"/>
                  </a:lnTo>
                  <a:lnTo>
                    <a:pt x="1667" y="7407"/>
                  </a:lnTo>
                  <a:close/>
                  <a:moveTo>
                    <a:pt x="8287" y="7407"/>
                  </a:moveTo>
                  <a:lnTo>
                    <a:pt x="9240" y="9479"/>
                  </a:lnTo>
                  <a:lnTo>
                    <a:pt x="1500" y="9479"/>
                  </a:lnTo>
                  <a:lnTo>
                    <a:pt x="2453" y="7407"/>
                  </a:lnTo>
                  <a:lnTo>
                    <a:pt x="7359" y="7407"/>
                  </a:lnTo>
                  <a:lnTo>
                    <a:pt x="7835" y="7883"/>
                  </a:lnTo>
                  <a:cubicBezTo>
                    <a:pt x="7880" y="7928"/>
                    <a:pt x="7916" y="7945"/>
                    <a:pt x="7954" y="7945"/>
                  </a:cubicBezTo>
                  <a:cubicBezTo>
                    <a:pt x="7976" y="7945"/>
                    <a:pt x="7999" y="7940"/>
                    <a:pt x="8025" y="7931"/>
                  </a:cubicBezTo>
                  <a:cubicBezTo>
                    <a:pt x="8073" y="7883"/>
                    <a:pt x="8145" y="7836"/>
                    <a:pt x="8145" y="7764"/>
                  </a:cubicBezTo>
                  <a:lnTo>
                    <a:pt x="8145" y="7407"/>
                  </a:lnTo>
                  <a:close/>
                  <a:moveTo>
                    <a:pt x="9050" y="7407"/>
                  </a:moveTo>
                  <a:lnTo>
                    <a:pt x="10240" y="9479"/>
                  </a:lnTo>
                  <a:lnTo>
                    <a:pt x="9621" y="9479"/>
                  </a:lnTo>
                  <a:lnTo>
                    <a:pt x="8668" y="7407"/>
                  </a:lnTo>
                  <a:close/>
                  <a:moveTo>
                    <a:pt x="10359" y="9836"/>
                  </a:moveTo>
                  <a:lnTo>
                    <a:pt x="10359" y="10336"/>
                  </a:lnTo>
                  <a:lnTo>
                    <a:pt x="357" y="10336"/>
                  </a:lnTo>
                  <a:lnTo>
                    <a:pt x="357" y="9836"/>
                  </a:lnTo>
                  <a:close/>
                  <a:moveTo>
                    <a:pt x="2358" y="1"/>
                  </a:moveTo>
                  <a:cubicBezTo>
                    <a:pt x="2024" y="1"/>
                    <a:pt x="1762" y="263"/>
                    <a:pt x="1762" y="596"/>
                  </a:cubicBezTo>
                  <a:lnTo>
                    <a:pt x="1762" y="5954"/>
                  </a:lnTo>
                  <a:cubicBezTo>
                    <a:pt x="1762" y="6288"/>
                    <a:pt x="2024" y="6550"/>
                    <a:pt x="2358" y="6550"/>
                  </a:cubicBezTo>
                  <a:lnTo>
                    <a:pt x="6501" y="6550"/>
                  </a:lnTo>
                  <a:lnTo>
                    <a:pt x="7001" y="7050"/>
                  </a:lnTo>
                  <a:lnTo>
                    <a:pt x="1548" y="7050"/>
                  </a:lnTo>
                  <a:cubicBezTo>
                    <a:pt x="1500" y="7050"/>
                    <a:pt x="1429" y="7097"/>
                    <a:pt x="1405" y="7145"/>
                  </a:cubicBezTo>
                  <a:lnTo>
                    <a:pt x="24" y="9550"/>
                  </a:lnTo>
                  <a:cubicBezTo>
                    <a:pt x="0" y="9598"/>
                    <a:pt x="0" y="9622"/>
                    <a:pt x="0" y="9645"/>
                  </a:cubicBezTo>
                  <a:lnTo>
                    <a:pt x="0" y="10503"/>
                  </a:lnTo>
                  <a:cubicBezTo>
                    <a:pt x="0" y="10598"/>
                    <a:pt x="95" y="10693"/>
                    <a:pt x="191" y="10693"/>
                  </a:cubicBezTo>
                  <a:lnTo>
                    <a:pt x="10502" y="10693"/>
                  </a:lnTo>
                  <a:cubicBezTo>
                    <a:pt x="10597" y="10693"/>
                    <a:pt x="10693" y="10598"/>
                    <a:pt x="10693" y="10503"/>
                  </a:cubicBezTo>
                  <a:lnTo>
                    <a:pt x="10693" y="9645"/>
                  </a:lnTo>
                  <a:cubicBezTo>
                    <a:pt x="10717" y="9622"/>
                    <a:pt x="10717" y="9598"/>
                    <a:pt x="10693" y="9550"/>
                  </a:cubicBezTo>
                  <a:lnTo>
                    <a:pt x="9288" y="7145"/>
                  </a:lnTo>
                  <a:cubicBezTo>
                    <a:pt x="9264" y="7097"/>
                    <a:pt x="9216" y="7050"/>
                    <a:pt x="9145" y="7050"/>
                  </a:cubicBezTo>
                  <a:lnTo>
                    <a:pt x="8145" y="7050"/>
                  </a:lnTo>
                  <a:lnTo>
                    <a:pt x="8145" y="6550"/>
                  </a:lnTo>
                  <a:lnTo>
                    <a:pt x="8407" y="6550"/>
                  </a:lnTo>
                  <a:cubicBezTo>
                    <a:pt x="8740" y="6550"/>
                    <a:pt x="9002" y="6288"/>
                    <a:pt x="9002" y="5954"/>
                  </a:cubicBezTo>
                  <a:lnTo>
                    <a:pt x="9002" y="596"/>
                  </a:lnTo>
                  <a:cubicBezTo>
                    <a:pt x="9002" y="263"/>
                    <a:pt x="8740" y="1"/>
                    <a:pt x="84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32" name="Google Shape;1732;p50"/>
            <p:cNvSpPr/>
            <p:nvPr/>
          </p:nvSpPr>
          <p:spPr>
            <a:xfrm>
              <a:off x="4159305" y="1587273"/>
              <a:ext cx="12598" cy="12598"/>
            </a:xfrm>
            <a:custGeom>
              <a:rect b="b" l="l" r="r" t="t"/>
              <a:pathLst>
                <a:path extrusionOk="0" h="358" w="358">
                  <a:moveTo>
                    <a:pt x="167" y="0"/>
                  </a:moveTo>
                  <a:cubicBezTo>
                    <a:pt x="96" y="0"/>
                    <a:pt x="1" y="71"/>
                    <a:pt x="1" y="167"/>
                  </a:cubicBezTo>
                  <a:cubicBezTo>
                    <a:pt x="1" y="262"/>
                    <a:pt x="96" y="357"/>
                    <a:pt x="167" y="357"/>
                  </a:cubicBezTo>
                  <a:cubicBezTo>
                    <a:pt x="263" y="357"/>
                    <a:pt x="358" y="262"/>
                    <a:pt x="358" y="167"/>
                  </a:cubicBezTo>
                  <a:cubicBezTo>
                    <a:pt x="358" y="71"/>
                    <a:pt x="2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33" name="Google Shape;1733;p50"/>
            <p:cNvSpPr/>
            <p:nvPr/>
          </p:nvSpPr>
          <p:spPr>
            <a:xfrm>
              <a:off x="4183621" y="1587273"/>
              <a:ext cx="12598" cy="12598"/>
            </a:xfrm>
            <a:custGeom>
              <a:rect b="b" l="l" r="r" t="t"/>
              <a:pathLst>
                <a:path extrusionOk="0" h="358" w="358">
                  <a:moveTo>
                    <a:pt x="167" y="0"/>
                  </a:moveTo>
                  <a:cubicBezTo>
                    <a:pt x="72" y="0"/>
                    <a:pt x="0" y="71"/>
                    <a:pt x="0" y="167"/>
                  </a:cubicBezTo>
                  <a:cubicBezTo>
                    <a:pt x="0" y="262"/>
                    <a:pt x="72" y="357"/>
                    <a:pt x="167" y="357"/>
                  </a:cubicBezTo>
                  <a:cubicBezTo>
                    <a:pt x="262" y="357"/>
                    <a:pt x="357" y="262"/>
                    <a:pt x="357" y="167"/>
                  </a:cubicBezTo>
                  <a:cubicBezTo>
                    <a:pt x="357" y="71"/>
                    <a:pt x="2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34" name="Google Shape;1734;p50"/>
            <p:cNvSpPr/>
            <p:nvPr/>
          </p:nvSpPr>
          <p:spPr>
            <a:xfrm>
              <a:off x="4134988" y="1587273"/>
              <a:ext cx="12633" cy="12598"/>
            </a:xfrm>
            <a:custGeom>
              <a:rect b="b" l="l" r="r" t="t"/>
              <a:pathLst>
                <a:path extrusionOk="0" h="358" w="359">
                  <a:moveTo>
                    <a:pt x="191" y="0"/>
                  </a:moveTo>
                  <a:cubicBezTo>
                    <a:pt x="96" y="0"/>
                    <a:pt x="1" y="71"/>
                    <a:pt x="1" y="167"/>
                  </a:cubicBezTo>
                  <a:cubicBezTo>
                    <a:pt x="1" y="262"/>
                    <a:pt x="96" y="357"/>
                    <a:pt x="191" y="357"/>
                  </a:cubicBezTo>
                  <a:cubicBezTo>
                    <a:pt x="263" y="357"/>
                    <a:pt x="358" y="262"/>
                    <a:pt x="358" y="167"/>
                  </a:cubicBezTo>
                  <a:cubicBezTo>
                    <a:pt x="358" y="71"/>
                    <a:pt x="311"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35" name="Google Shape;1735;p50"/>
            <p:cNvSpPr/>
            <p:nvPr/>
          </p:nvSpPr>
          <p:spPr>
            <a:xfrm>
              <a:off x="4189463" y="1325776"/>
              <a:ext cx="73793" cy="98110"/>
            </a:xfrm>
            <a:custGeom>
              <a:rect b="b" l="l" r="r" t="t"/>
              <a:pathLst>
                <a:path extrusionOk="0" h="2788" w="2097">
                  <a:moveTo>
                    <a:pt x="1763" y="358"/>
                  </a:moveTo>
                  <a:lnTo>
                    <a:pt x="1763" y="2430"/>
                  </a:lnTo>
                  <a:lnTo>
                    <a:pt x="382" y="2430"/>
                  </a:lnTo>
                  <a:lnTo>
                    <a:pt x="382" y="358"/>
                  </a:lnTo>
                  <a:close/>
                  <a:moveTo>
                    <a:pt x="168" y="1"/>
                  </a:moveTo>
                  <a:cubicBezTo>
                    <a:pt x="96" y="1"/>
                    <a:pt x="1" y="96"/>
                    <a:pt x="1" y="191"/>
                  </a:cubicBezTo>
                  <a:lnTo>
                    <a:pt x="1" y="2597"/>
                  </a:lnTo>
                  <a:cubicBezTo>
                    <a:pt x="1" y="2692"/>
                    <a:pt x="96" y="2787"/>
                    <a:pt x="168" y="2787"/>
                  </a:cubicBezTo>
                  <a:lnTo>
                    <a:pt x="1906" y="2787"/>
                  </a:lnTo>
                  <a:cubicBezTo>
                    <a:pt x="2025" y="2787"/>
                    <a:pt x="2097" y="2692"/>
                    <a:pt x="2097" y="2597"/>
                  </a:cubicBezTo>
                  <a:lnTo>
                    <a:pt x="2097" y="191"/>
                  </a:lnTo>
                  <a:cubicBezTo>
                    <a:pt x="2097" y="96"/>
                    <a:pt x="2001" y="1"/>
                    <a:pt x="19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36" name="Google Shape;1736;p50"/>
            <p:cNvSpPr/>
            <p:nvPr/>
          </p:nvSpPr>
          <p:spPr>
            <a:xfrm>
              <a:off x="4208747" y="1350092"/>
              <a:ext cx="36070" cy="12598"/>
            </a:xfrm>
            <a:custGeom>
              <a:rect b="b" l="l" r="r" t="t"/>
              <a:pathLst>
                <a:path extrusionOk="0" h="358" w="1025">
                  <a:moveTo>
                    <a:pt x="167" y="1"/>
                  </a:moveTo>
                  <a:cubicBezTo>
                    <a:pt x="72" y="1"/>
                    <a:pt x="1" y="96"/>
                    <a:pt x="1" y="191"/>
                  </a:cubicBezTo>
                  <a:cubicBezTo>
                    <a:pt x="1" y="263"/>
                    <a:pt x="72" y="358"/>
                    <a:pt x="167" y="358"/>
                  </a:cubicBezTo>
                  <a:lnTo>
                    <a:pt x="858" y="358"/>
                  </a:lnTo>
                  <a:cubicBezTo>
                    <a:pt x="953" y="358"/>
                    <a:pt x="1025" y="263"/>
                    <a:pt x="1025" y="191"/>
                  </a:cubicBezTo>
                  <a:cubicBezTo>
                    <a:pt x="1025" y="96"/>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37" name="Google Shape;1737;p50"/>
            <p:cNvSpPr/>
            <p:nvPr/>
          </p:nvSpPr>
          <p:spPr>
            <a:xfrm>
              <a:off x="4208747" y="1367687"/>
              <a:ext cx="36070" cy="12598"/>
            </a:xfrm>
            <a:custGeom>
              <a:rect b="b" l="l" r="r" t="t"/>
              <a:pathLst>
                <a:path extrusionOk="0" h="358" w="1025">
                  <a:moveTo>
                    <a:pt x="167" y="1"/>
                  </a:moveTo>
                  <a:cubicBezTo>
                    <a:pt x="72" y="1"/>
                    <a:pt x="1" y="96"/>
                    <a:pt x="1" y="191"/>
                  </a:cubicBezTo>
                  <a:cubicBezTo>
                    <a:pt x="1" y="286"/>
                    <a:pt x="72" y="358"/>
                    <a:pt x="167" y="358"/>
                  </a:cubicBezTo>
                  <a:lnTo>
                    <a:pt x="858" y="358"/>
                  </a:lnTo>
                  <a:cubicBezTo>
                    <a:pt x="953" y="358"/>
                    <a:pt x="1025" y="286"/>
                    <a:pt x="1025" y="191"/>
                  </a:cubicBezTo>
                  <a:cubicBezTo>
                    <a:pt x="1025" y="96"/>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38" name="Google Shape;1738;p50"/>
            <p:cNvSpPr/>
            <p:nvPr/>
          </p:nvSpPr>
          <p:spPr>
            <a:xfrm>
              <a:off x="4208747" y="1386127"/>
              <a:ext cx="36070" cy="12598"/>
            </a:xfrm>
            <a:custGeom>
              <a:rect b="b" l="l" r="r" t="t"/>
              <a:pathLst>
                <a:path extrusionOk="0" h="358" w="1025">
                  <a:moveTo>
                    <a:pt x="167" y="1"/>
                  </a:moveTo>
                  <a:cubicBezTo>
                    <a:pt x="72" y="1"/>
                    <a:pt x="1" y="72"/>
                    <a:pt x="1" y="167"/>
                  </a:cubicBezTo>
                  <a:cubicBezTo>
                    <a:pt x="1" y="263"/>
                    <a:pt x="72" y="358"/>
                    <a:pt x="167" y="358"/>
                  </a:cubicBezTo>
                  <a:lnTo>
                    <a:pt x="858" y="358"/>
                  </a:lnTo>
                  <a:cubicBezTo>
                    <a:pt x="953" y="358"/>
                    <a:pt x="1025" y="263"/>
                    <a:pt x="1025" y="167"/>
                  </a:cubicBezTo>
                  <a:cubicBezTo>
                    <a:pt x="1025" y="72"/>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739" name="Google Shape;1739;p50"/>
          <p:cNvGrpSpPr/>
          <p:nvPr/>
        </p:nvGrpSpPr>
        <p:grpSpPr>
          <a:xfrm>
            <a:off x="4368742" y="1808743"/>
            <a:ext cx="406502" cy="340431"/>
            <a:chOff x="6428708" y="3129228"/>
            <a:chExt cx="376287" cy="315126"/>
          </a:xfrm>
        </p:grpSpPr>
        <p:sp>
          <p:nvSpPr>
            <p:cNvPr id="1740" name="Google Shape;1740;p50"/>
            <p:cNvSpPr/>
            <p:nvPr/>
          </p:nvSpPr>
          <p:spPr>
            <a:xfrm>
              <a:off x="6428708" y="3129228"/>
              <a:ext cx="376287" cy="315126"/>
            </a:xfrm>
            <a:custGeom>
              <a:rect b="b" l="l" r="r" t="t"/>
              <a:pathLst>
                <a:path extrusionOk="0" h="8955" w="10693">
                  <a:moveTo>
                    <a:pt x="8383" y="310"/>
                  </a:moveTo>
                  <a:cubicBezTo>
                    <a:pt x="8526" y="310"/>
                    <a:pt x="8645" y="429"/>
                    <a:pt x="8645" y="596"/>
                  </a:cubicBezTo>
                  <a:lnTo>
                    <a:pt x="8645" y="4216"/>
                  </a:lnTo>
                  <a:cubicBezTo>
                    <a:pt x="8645" y="4358"/>
                    <a:pt x="8526" y="4478"/>
                    <a:pt x="8383" y="4478"/>
                  </a:cubicBezTo>
                  <a:lnTo>
                    <a:pt x="7430" y="4478"/>
                  </a:lnTo>
                  <a:cubicBezTo>
                    <a:pt x="7359" y="4478"/>
                    <a:pt x="7311" y="4525"/>
                    <a:pt x="7264" y="4573"/>
                  </a:cubicBezTo>
                  <a:lnTo>
                    <a:pt x="6740" y="5644"/>
                  </a:lnTo>
                  <a:lnTo>
                    <a:pt x="6216" y="4573"/>
                  </a:lnTo>
                  <a:cubicBezTo>
                    <a:pt x="6168" y="4525"/>
                    <a:pt x="6121" y="4478"/>
                    <a:pt x="6049" y="4478"/>
                  </a:cubicBezTo>
                  <a:lnTo>
                    <a:pt x="2334" y="4478"/>
                  </a:lnTo>
                  <a:cubicBezTo>
                    <a:pt x="2191" y="4478"/>
                    <a:pt x="2072" y="4358"/>
                    <a:pt x="2072" y="4216"/>
                  </a:cubicBezTo>
                  <a:lnTo>
                    <a:pt x="2072" y="596"/>
                  </a:lnTo>
                  <a:cubicBezTo>
                    <a:pt x="2072" y="429"/>
                    <a:pt x="2191" y="310"/>
                    <a:pt x="2334" y="310"/>
                  </a:cubicBezTo>
                  <a:close/>
                  <a:moveTo>
                    <a:pt x="2048" y="5668"/>
                  </a:moveTo>
                  <a:lnTo>
                    <a:pt x="1072" y="7740"/>
                  </a:lnTo>
                  <a:lnTo>
                    <a:pt x="453" y="7740"/>
                  </a:lnTo>
                  <a:lnTo>
                    <a:pt x="1643" y="5668"/>
                  </a:lnTo>
                  <a:close/>
                  <a:moveTo>
                    <a:pt x="8264" y="5668"/>
                  </a:moveTo>
                  <a:lnTo>
                    <a:pt x="9216" y="7740"/>
                  </a:lnTo>
                  <a:lnTo>
                    <a:pt x="1477" y="7740"/>
                  </a:lnTo>
                  <a:lnTo>
                    <a:pt x="2429" y="5668"/>
                  </a:lnTo>
                  <a:lnTo>
                    <a:pt x="6382" y="5668"/>
                  </a:lnTo>
                  <a:lnTo>
                    <a:pt x="6597" y="6097"/>
                  </a:lnTo>
                  <a:cubicBezTo>
                    <a:pt x="6621" y="6145"/>
                    <a:pt x="6692" y="6192"/>
                    <a:pt x="6740" y="6192"/>
                  </a:cubicBezTo>
                  <a:cubicBezTo>
                    <a:pt x="6811" y="6192"/>
                    <a:pt x="6859" y="6145"/>
                    <a:pt x="6883" y="6097"/>
                  </a:cubicBezTo>
                  <a:lnTo>
                    <a:pt x="7097" y="5668"/>
                  </a:lnTo>
                  <a:close/>
                  <a:moveTo>
                    <a:pt x="9026" y="5668"/>
                  </a:moveTo>
                  <a:lnTo>
                    <a:pt x="10217" y="7740"/>
                  </a:lnTo>
                  <a:lnTo>
                    <a:pt x="9597" y="7740"/>
                  </a:lnTo>
                  <a:lnTo>
                    <a:pt x="8645" y="5668"/>
                  </a:lnTo>
                  <a:close/>
                  <a:moveTo>
                    <a:pt x="10336" y="8121"/>
                  </a:moveTo>
                  <a:lnTo>
                    <a:pt x="10336" y="8621"/>
                  </a:lnTo>
                  <a:lnTo>
                    <a:pt x="334" y="8621"/>
                  </a:lnTo>
                  <a:lnTo>
                    <a:pt x="334" y="8121"/>
                  </a:lnTo>
                  <a:close/>
                  <a:moveTo>
                    <a:pt x="2334" y="0"/>
                  </a:moveTo>
                  <a:cubicBezTo>
                    <a:pt x="2001" y="0"/>
                    <a:pt x="1739" y="262"/>
                    <a:pt x="1739" y="596"/>
                  </a:cubicBezTo>
                  <a:lnTo>
                    <a:pt x="1739" y="4216"/>
                  </a:lnTo>
                  <a:cubicBezTo>
                    <a:pt x="1739" y="4549"/>
                    <a:pt x="2001" y="4811"/>
                    <a:pt x="2334" y="4811"/>
                  </a:cubicBezTo>
                  <a:lnTo>
                    <a:pt x="5930" y="4811"/>
                  </a:lnTo>
                  <a:lnTo>
                    <a:pt x="6192" y="5311"/>
                  </a:lnTo>
                  <a:lnTo>
                    <a:pt x="1548" y="5311"/>
                  </a:lnTo>
                  <a:cubicBezTo>
                    <a:pt x="1501" y="5311"/>
                    <a:pt x="1429" y="5359"/>
                    <a:pt x="1405" y="5406"/>
                  </a:cubicBezTo>
                  <a:lnTo>
                    <a:pt x="48" y="7812"/>
                  </a:lnTo>
                  <a:cubicBezTo>
                    <a:pt x="0" y="7859"/>
                    <a:pt x="0" y="7883"/>
                    <a:pt x="0" y="7907"/>
                  </a:cubicBezTo>
                  <a:lnTo>
                    <a:pt x="0" y="8764"/>
                  </a:lnTo>
                  <a:cubicBezTo>
                    <a:pt x="0" y="8859"/>
                    <a:pt x="95" y="8955"/>
                    <a:pt x="191" y="8955"/>
                  </a:cubicBezTo>
                  <a:lnTo>
                    <a:pt x="10526" y="8955"/>
                  </a:lnTo>
                  <a:cubicBezTo>
                    <a:pt x="10598" y="8955"/>
                    <a:pt x="10693" y="8859"/>
                    <a:pt x="10693" y="8764"/>
                  </a:cubicBezTo>
                  <a:lnTo>
                    <a:pt x="10693" y="7907"/>
                  </a:lnTo>
                  <a:cubicBezTo>
                    <a:pt x="10693" y="7883"/>
                    <a:pt x="10693" y="7859"/>
                    <a:pt x="10669" y="7812"/>
                  </a:cubicBezTo>
                  <a:lnTo>
                    <a:pt x="9264" y="5406"/>
                  </a:lnTo>
                  <a:cubicBezTo>
                    <a:pt x="9240" y="5359"/>
                    <a:pt x="9193" y="5311"/>
                    <a:pt x="9121" y="5311"/>
                  </a:cubicBezTo>
                  <a:lnTo>
                    <a:pt x="7264" y="5311"/>
                  </a:lnTo>
                  <a:lnTo>
                    <a:pt x="7549" y="4811"/>
                  </a:lnTo>
                  <a:lnTo>
                    <a:pt x="8383" y="4811"/>
                  </a:lnTo>
                  <a:cubicBezTo>
                    <a:pt x="8692" y="4811"/>
                    <a:pt x="8978" y="4549"/>
                    <a:pt x="8978" y="4216"/>
                  </a:cubicBezTo>
                  <a:lnTo>
                    <a:pt x="8978" y="596"/>
                  </a:lnTo>
                  <a:cubicBezTo>
                    <a:pt x="8978" y="262"/>
                    <a:pt x="8692" y="0"/>
                    <a:pt x="8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41" name="Google Shape;1741;p50"/>
            <p:cNvSpPr/>
            <p:nvPr/>
          </p:nvSpPr>
          <p:spPr>
            <a:xfrm>
              <a:off x="6597972" y="3196265"/>
              <a:ext cx="38603" cy="36386"/>
            </a:xfrm>
            <a:custGeom>
              <a:rect b="b" l="l" r="r" t="t"/>
              <a:pathLst>
                <a:path extrusionOk="0" h="1034" w="1097">
                  <a:moveTo>
                    <a:pt x="546" y="325"/>
                  </a:moveTo>
                  <a:cubicBezTo>
                    <a:pt x="572" y="325"/>
                    <a:pt x="598" y="336"/>
                    <a:pt x="620" y="358"/>
                  </a:cubicBezTo>
                  <a:cubicBezTo>
                    <a:pt x="691" y="382"/>
                    <a:pt x="739" y="429"/>
                    <a:pt x="739" y="501"/>
                  </a:cubicBezTo>
                  <a:cubicBezTo>
                    <a:pt x="715" y="596"/>
                    <a:pt x="644" y="667"/>
                    <a:pt x="572" y="667"/>
                  </a:cubicBezTo>
                  <a:cubicBezTo>
                    <a:pt x="501" y="667"/>
                    <a:pt x="453" y="644"/>
                    <a:pt x="406" y="548"/>
                  </a:cubicBezTo>
                  <a:cubicBezTo>
                    <a:pt x="382" y="501"/>
                    <a:pt x="406" y="405"/>
                    <a:pt x="453" y="382"/>
                  </a:cubicBezTo>
                  <a:cubicBezTo>
                    <a:pt x="479" y="342"/>
                    <a:pt x="513" y="325"/>
                    <a:pt x="546" y="325"/>
                  </a:cubicBezTo>
                  <a:close/>
                  <a:moveTo>
                    <a:pt x="572" y="1"/>
                  </a:moveTo>
                  <a:cubicBezTo>
                    <a:pt x="358" y="1"/>
                    <a:pt x="167" y="96"/>
                    <a:pt x="96" y="310"/>
                  </a:cubicBezTo>
                  <a:cubicBezTo>
                    <a:pt x="1" y="501"/>
                    <a:pt x="48" y="739"/>
                    <a:pt x="215" y="882"/>
                  </a:cubicBezTo>
                  <a:cubicBezTo>
                    <a:pt x="314" y="980"/>
                    <a:pt x="446" y="1034"/>
                    <a:pt x="582" y="1034"/>
                  </a:cubicBezTo>
                  <a:cubicBezTo>
                    <a:pt x="643" y="1034"/>
                    <a:pt x="704" y="1023"/>
                    <a:pt x="763" y="1001"/>
                  </a:cubicBezTo>
                  <a:cubicBezTo>
                    <a:pt x="953" y="906"/>
                    <a:pt x="1096" y="739"/>
                    <a:pt x="1096" y="525"/>
                  </a:cubicBezTo>
                  <a:cubicBezTo>
                    <a:pt x="1072" y="191"/>
                    <a:pt x="834" y="1"/>
                    <a:pt x="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42" name="Google Shape;1742;p50"/>
            <p:cNvSpPr/>
            <p:nvPr/>
          </p:nvSpPr>
          <p:spPr>
            <a:xfrm>
              <a:off x="6536811" y="3196265"/>
              <a:ext cx="39413" cy="36386"/>
            </a:xfrm>
            <a:custGeom>
              <a:rect b="b" l="l" r="r" t="t"/>
              <a:pathLst>
                <a:path extrusionOk="0" h="1034" w="1120">
                  <a:moveTo>
                    <a:pt x="573" y="337"/>
                  </a:moveTo>
                  <a:cubicBezTo>
                    <a:pt x="597" y="337"/>
                    <a:pt x="621" y="343"/>
                    <a:pt x="643" y="358"/>
                  </a:cubicBezTo>
                  <a:cubicBezTo>
                    <a:pt x="691" y="382"/>
                    <a:pt x="762" y="429"/>
                    <a:pt x="762" y="501"/>
                  </a:cubicBezTo>
                  <a:cubicBezTo>
                    <a:pt x="715" y="596"/>
                    <a:pt x="667" y="667"/>
                    <a:pt x="572" y="667"/>
                  </a:cubicBezTo>
                  <a:cubicBezTo>
                    <a:pt x="524" y="667"/>
                    <a:pt x="453" y="644"/>
                    <a:pt x="429" y="548"/>
                  </a:cubicBezTo>
                  <a:cubicBezTo>
                    <a:pt x="405" y="501"/>
                    <a:pt x="429" y="405"/>
                    <a:pt x="453" y="382"/>
                  </a:cubicBezTo>
                  <a:cubicBezTo>
                    <a:pt x="469" y="365"/>
                    <a:pt x="520" y="337"/>
                    <a:pt x="573" y="337"/>
                  </a:cubicBezTo>
                  <a:close/>
                  <a:moveTo>
                    <a:pt x="572" y="1"/>
                  </a:moveTo>
                  <a:cubicBezTo>
                    <a:pt x="357" y="1"/>
                    <a:pt x="191" y="96"/>
                    <a:pt x="96" y="310"/>
                  </a:cubicBezTo>
                  <a:cubicBezTo>
                    <a:pt x="0" y="501"/>
                    <a:pt x="72" y="739"/>
                    <a:pt x="215" y="882"/>
                  </a:cubicBezTo>
                  <a:cubicBezTo>
                    <a:pt x="313" y="980"/>
                    <a:pt x="446" y="1034"/>
                    <a:pt x="589" y="1034"/>
                  </a:cubicBezTo>
                  <a:cubicBezTo>
                    <a:pt x="653" y="1034"/>
                    <a:pt x="720" y="1023"/>
                    <a:pt x="786" y="1001"/>
                  </a:cubicBezTo>
                  <a:cubicBezTo>
                    <a:pt x="953" y="906"/>
                    <a:pt x="1120" y="739"/>
                    <a:pt x="1120" y="525"/>
                  </a:cubicBezTo>
                  <a:cubicBezTo>
                    <a:pt x="1072" y="191"/>
                    <a:pt x="834" y="1"/>
                    <a:pt x="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43" name="Google Shape;1743;p50"/>
            <p:cNvSpPr/>
            <p:nvPr/>
          </p:nvSpPr>
          <p:spPr>
            <a:xfrm>
              <a:off x="6658323" y="3194928"/>
              <a:ext cx="39413" cy="36562"/>
            </a:xfrm>
            <a:custGeom>
              <a:rect b="b" l="l" r="r" t="t"/>
              <a:pathLst>
                <a:path extrusionOk="0" h="1039" w="1120">
                  <a:moveTo>
                    <a:pt x="548" y="348"/>
                  </a:moveTo>
                  <a:cubicBezTo>
                    <a:pt x="596" y="348"/>
                    <a:pt x="667" y="396"/>
                    <a:pt x="691" y="467"/>
                  </a:cubicBezTo>
                  <a:cubicBezTo>
                    <a:pt x="715" y="539"/>
                    <a:pt x="691" y="634"/>
                    <a:pt x="667" y="658"/>
                  </a:cubicBezTo>
                  <a:cubicBezTo>
                    <a:pt x="625" y="686"/>
                    <a:pt x="592" y="697"/>
                    <a:pt x="557" y="697"/>
                  </a:cubicBezTo>
                  <a:cubicBezTo>
                    <a:pt x="532" y="697"/>
                    <a:pt x="506" y="691"/>
                    <a:pt x="477" y="682"/>
                  </a:cubicBezTo>
                  <a:cubicBezTo>
                    <a:pt x="429" y="658"/>
                    <a:pt x="358" y="586"/>
                    <a:pt x="358" y="539"/>
                  </a:cubicBezTo>
                  <a:cubicBezTo>
                    <a:pt x="405" y="443"/>
                    <a:pt x="453" y="348"/>
                    <a:pt x="548" y="348"/>
                  </a:cubicBezTo>
                  <a:close/>
                  <a:moveTo>
                    <a:pt x="553" y="1"/>
                  </a:moveTo>
                  <a:cubicBezTo>
                    <a:pt x="482" y="1"/>
                    <a:pt x="408" y="14"/>
                    <a:pt x="334" y="39"/>
                  </a:cubicBezTo>
                  <a:cubicBezTo>
                    <a:pt x="167" y="110"/>
                    <a:pt x="0" y="301"/>
                    <a:pt x="0" y="515"/>
                  </a:cubicBezTo>
                  <a:cubicBezTo>
                    <a:pt x="48" y="824"/>
                    <a:pt x="286" y="1039"/>
                    <a:pt x="548" y="1039"/>
                  </a:cubicBezTo>
                  <a:cubicBezTo>
                    <a:pt x="762" y="1039"/>
                    <a:pt x="929" y="920"/>
                    <a:pt x="1024" y="705"/>
                  </a:cubicBezTo>
                  <a:cubicBezTo>
                    <a:pt x="1120" y="539"/>
                    <a:pt x="1048" y="301"/>
                    <a:pt x="905" y="158"/>
                  </a:cubicBezTo>
                  <a:cubicBezTo>
                    <a:pt x="812" y="49"/>
                    <a:pt x="688" y="1"/>
                    <a:pt x="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44" name="Google Shape;1744;p50"/>
            <p:cNvSpPr/>
            <p:nvPr/>
          </p:nvSpPr>
          <p:spPr>
            <a:xfrm>
              <a:off x="6610535" y="3359687"/>
              <a:ext cx="12633" cy="12598"/>
            </a:xfrm>
            <a:custGeom>
              <a:rect b="b" l="l" r="r" t="t"/>
              <a:pathLst>
                <a:path extrusionOk="0" h="358" w="359">
                  <a:moveTo>
                    <a:pt x="168" y="0"/>
                  </a:moveTo>
                  <a:cubicBezTo>
                    <a:pt x="72" y="0"/>
                    <a:pt x="1" y="72"/>
                    <a:pt x="1" y="167"/>
                  </a:cubicBezTo>
                  <a:cubicBezTo>
                    <a:pt x="1" y="262"/>
                    <a:pt x="96" y="358"/>
                    <a:pt x="168" y="358"/>
                  </a:cubicBezTo>
                  <a:cubicBezTo>
                    <a:pt x="263" y="358"/>
                    <a:pt x="358" y="262"/>
                    <a:pt x="358" y="167"/>
                  </a:cubicBezTo>
                  <a:cubicBezTo>
                    <a:pt x="358" y="72"/>
                    <a:pt x="287"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45" name="Google Shape;1745;p50"/>
            <p:cNvSpPr/>
            <p:nvPr/>
          </p:nvSpPr>
          <p:spPr>
            <a:xfrm>
              <a:off x="6634006" y="3359687"/>
              <a:ext cx="13443" cy="12598"/>
            </a:xfrm>
            <a:custGeom>
              <a:rect b="b" l="l" r="r" t="t"/>
              <a:pathLst>
                <a:path extrusionOk="0" h="358" w="382">
                  <a:moveTo>
                    <a:pt x="191" y="0"/>
                  </a:moveTo>
                  <a:cubicBezTo>
                    <a:pt x="96" y="0"/>
                    <a:pt x="1" y="72"/>
                    <a:pt x="1" y="167"/>
                  </a:cubicBezTo>
                  <a:cubicBezTo>
                    <a:pt x="1" y="262"/>
                    <a:pt x="96" y="358"/>
                    <a:pt x="191" y="358"/>
                  </a:cubicBezTo>
                  <a:cubicBezTo>
                    <a:pt x="287" y="358"/>
                    <a:pt x="382" y="262"/>
                    <a:pt x="382" y="167"/>
                  </a:cubicBezTo>
                  <a:cubicBezTo>
                    <a:pt x="382" y="72"/>
                    <a:pt x="310"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46" name="Google Shape;1746;p50"/>
            <p:cNvSpPr/>
            <p:nvPr/>
          </p:nvSpPr>
          <p:spPr>
            <a:xfrm>
              <a:off x="6586253" y="3359687"/>
              <a:ext cx="12598" cy="12598"/>
            </a:xfrm>
            <a:custGeom>
              <a:rect b="b" l="l" r="r" t="t"/>
              <a:pathLst>
                <a:path extrusionOk="0" h="358" w="358">
                  <a:moveTo>
                    <a:pt x="191" y="0"/>
                  </a:moveTo>
                  <a:cubicBezTo>
                    <a:pt x="96" y="0"/>
                    <a:pt x="0" y="72"/>
                    <a:pt x="0" y="167"/>
                  </a:cubicBezTo>
                  <a:cubicBezTo>
                    <a:pt x="0" y="262"/>
                    <a:pt x="96" y="358"/>
                    <a:pt x="191" y="358"/>
                  </a:cubicBezTo>
                  <a:cubicBezTo>
                    <a:pt x="262" y="358"/>
                    <a:pt x="358" y="262"/>
                    <a:pt x="358" y="167"/>
                  </a:cubicBezTo>
                  <a:cubicBezTo>
                    <a:pt x="358" y="72"/>
                    <a:pt x="262"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747" name="Google Shape;1747;p50"/>
          <p:cNvGrpSpPr/>
          <p:nvPr/>
        </p:nvGrpSpPr>
        <p:grpSpPr>
          <a:xfrm>
            <a:off x="7052541" y="1773749"/>
            <a:ext cx="406482" cy="410441"/>
            <a:chOff x="8052797" y="1297026"/>
            <a:chExt cx="372134" cy="375759"/>
          </a:xfrm>
        </p:grpSpPr>
        <p:sp>
          <p:nvSpPr>
            <p:cNvPr id="1748" name="Google Shape;1748;p50"/>
            <p:cNvSpPr/>
            <p:nvPr/>
          </p:nvSpPr>
          <p:spPr>
            <a:xfrm>
              <a:off x="8149182" y="1479134"/>
              <a:ext cx="12598" cy="25196"/>
            </a:xfrm>
            <a:custGeom>
              <a:rect b="b" l="l" r="r" t="t"/>
              <a:pathLst>
                <a:path extrusionOk="0" h="716" w="358">
                  <a:moveTo>
                    <a:pt x="191" y="1"/>
                  </a:moveTo>
                  <a:cubicBezTo>
                    <a:pt x="96" y="1"/>
                    <a:pt x="0" y="96"/>
                    <a:pt x="0" y="168"/>
                  </a:cubicBezTo>
                  <a:lnTo>
                    <a:pt x="0" y="525"/>
                  </a:lnTo>
                  <a:cubicBezTo>
                    <a:pt x="0" y="620"/>
                    <a:pt x="96" y="715"/>
                    <a:pt x="191" y="715"/>
                  </a:cubicBezTo>
                  <a:cubicBezTo>
                    <a:pt x="262" y="715"/>
                    <a:pt x="358" y="620"/>
                    <a:pt x="358" y="525"/>
                  </a:cubicBezTo>
                  <a:lnTo>
                    <a:pt x="358" y="144"/>
                  </a:lnTo>
                  <a:cubicBezTo>
                    <a:pt x="358" y="49"/>
                    <a:pt x="310"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49" name="Google Shape;1749;p50"/>
            <p:cNvSpPr/>
            <p:nvPr/>
          </p:nvSpPr>
          <p:spPr>
            <a:xfrm>
              <a:off x="8186871" y="1436413"/>
              <a:ext cx="84702" cy="60386"/>
            </a:xfrm>
            <a:custGeom>
              <a:rect b="b" l="l" r="r" t="t"/>
              <a:pathLst>
                <a:path extrusionOk="0" h="1716" w="2407">
                  <a:moveTo>
                    <a:pt x="2049" y="310"/>
                  </a:moveTo>
                  <a:lnTo>
                    <a:pt x="2049" y="1358"/>
                  </a:lnTo>
                  <a:lnTo>
                    <a:pt x="334" y="1358"/>
                  </a:lnTo>
                  <a:lnTo>
                    <a:pt x="334" y="310"/>
                  </a:lnTo>
                  <a:close/>
                  <a:moveTo>
                    <a:pt x="191" y="0"/>
                  </a:moveTo>
                  <a:cubicBezTo>
                    <a:pt x="96" y="0"/>
                    <a:pt x="1" y="72"/>
                    <a:pt x="1" y="167"/>
                  </a:cubicBezTo>
                  <a:lnTo>
                    <a:pt x="1" y="1548"/>
                  </a:lnTo>
                  <a:cubicBezTo>
                    <a:pt x="1" y="1620"/>
                    <a:pt x="96" y="1715"/>
                    <a:pt x="191" y="1715"/>
                  </a:cubicBezTo>
                  <a:lnTo>
                    <a:pt x="2240" y="1715"/>
                  </a:lnTo>
                  <a:cubicBezTo>
                    <a:pt x="2311" y="1715"/>
                    <a:pt x="2406" y="1620"/>
                    <a:pt x="2406" y="1548"/>
                  </a:cubicBezTo>
                  <a:lnTo>
                    <a:pt x="2406" y="167"/>
                  </a:lnTo>
                  <a:cubicBezTo>
                    <a:pt x="2382" y="72"/>
                    <a:pt x="2335" y="0"/>
                    <a:pt x="22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50" name="Google Shape;1750;p50"/>
            <p:cNvSpPr/>
            <p:nvPr/>
          </p:nvSpPr>
          <p:spPr>
            <a:xfrm>
              <a:off x="8179340" y="1556235"/>
              <a:ext cx="85512" cy="61231"/>
            </a:xfrm>
            <a:custGeom>
              <a:rect b="b" l="l" r="r" t="t"/>
              <a:pathLst>
                <a:path extrusionOk="0" h="1740" w="2430">
                  <a:moveTo>
                    <a:pt x="191" y="1"/>
                  </a:moveTo>
                  <a:cubicBezTo>
                    <a:pt x="96" y="1"/>
                    <a:pt x="1" y="96"/>
                    <a:pt x="1" y="191"/>
                  </a:cubicBezTo>
                  <a:lnTo>
                    <a:pt x="1" y="1549"/>
                  </a:lnTo>
                  <a:cubicBezTo>
                    <a:pt x="1" y="1644"/>
                    <a:pt x="96" y="1739"/>
                    <a:pt x="191" y="1739"/>
                  </a:cubicBezTo>
                  <a:lnTo>
                    <a:pt x="2239" y="1739"/>
                  </a:lnTo>
                  <a:cubicBezTo>
                    <a:pt x="2334" y="1739"/>
                    <a:pt x="2430" y="1644"/>
                    <a:pt x="2430" y="1549"/>
                  </a:cubicBezTo>
                  <a:cubicBezTo>
                    <a:pt x="2430" y="1477"/>
                    <a:pt x="2358" y="1406"/>
                    <a:pt x="2263" y="1406"/>
                  </a:cubicBezTo>
                  <a:lnTo>
                    <a:pt x="358" y="1406"/>
                  </a:lnTo>
                  <a:lnTo>
                    <a:pt x="358" y="191"/>
                  </a:lnTo>
                  <a:cubicBezTo>
                    <a:pt x="358" y="96"/>
                    <a:pt x="286"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51" name="Google Shape;1751;p50"/>
            <p:cNvSpPr/>
            <p:nvPr/>
          </p:nvSpPr>
          <p:spPr>
            <a:xfrm>
              <a:off x="8270693" y="1350937"/>
              <a:ext cx="86356" cy="67072"/>
            </a:xfrm>
            <a:custGeom>
              <a:rect b="b" l="l" r="r" t="t"/>
              <a:pathLst>
                <a:path extrusionOk="0" h="1906" w="2454">
                  <a:moveTo>
                    <a:pt x="215" y="0"/>
                  </a:moveTo>
                  <a:cubicBezTo>
                    <a:pt x="120" y="0"/>
                    <a:pt x="24" y="96"/>
                    <a:pt x="24" y="191"/>
                  </a:cubicBezTo>
                  <a:cubicBezTo>
                    <a:pt x="0" y="286"/>
                    <a:pt x="96" y="358"/>
                    <a:pt x="191" y="358"/>
                  </a:cubicBezTo>
                  <a:lnTo>
                    <a:pt x="2096" y="358"/>
                  </a:lnTo>
                  <a:lnTo>
                    <a:pt x="2096" y="1739"/>
                  </a:lnTo>
                  <a:cubicBezTo>
                    <a:pt x="2096" y="1834"/>
                    <a:pt x="2168" y="1906"/>
                    <a:pt x="2263" y="1906"/>
                  </a:cubicBezTo>
                  <a:cubicBezTo>
                    <a:pt x="2358" y="1906"/>
                    <a:pt x="2453" y="1810"/>
                    <a:pt x="2453" y="1739"/>
                  </a:cubicBezTo>
                  <a:lnTo>
                    <a:pt x="2453" y="191"/>
                  </a:lnTo>
                  <a:cubicBezTo>
                    <a:pt x="2453" y="96"/>
                    <a:pt x="2358" y="0"/>
                    <a:pt x="2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52" name="Google Shape;1752;p50"/>
            <p:cNvSpPr/>
            <p:nvPr/>
          </p:nvSpPr>
          <p:spPr>
            <a:xfrm>
              <a:off x="8100585" y="1362655"/>
              <a:ext cx="13443" cy="12598"/>
            </a:xfrm>
            <a:custGeom>
              <a:rect b="b" l="l" r="r" t="t"/>
              <a:pathLst>
                <a:path extrusionOk="0" h="358" w="382">
                  <a:moveTo>
                    <a:pt x="191" y="1"/>
                  </a:moveTo>
                  <a:cubicBezTo>
                    <a:pt x="95" y="1"/>
                    <a:pt x="0" y="96"/>
                    <a:pt x="0" y="191"/>
                  </a:cubicBezTo>
                  <a:cubicBezTo>
                    <a:pt x="0" y="263"/>
                    <a:pt x="95" y="358"/>
                    <a:pt x="191" y="358"/>
                  </a:cubicBezTo>
                  <a:cubicBezTo>
                    <a:pt x="286" y="358"/>
                    <a:pt x="381" y="263"/>
                    <a:pt x="381" y="191"/>
                  </a:cubicBezTo>
                  <a:cubicBezTo>
                    <a:pt x="381" y="96"/>
                    <a:pt x="286"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53" name="Google Shape;1753;p50"/>
            <p:cNvSpPr/>
            <p:nvPr/>
          </p:nvSpPr>
          <p:spPr>
            <a:xfrm>
              <a:off x="8088831" y="1345482"/>
              <a:ext cx="37759" cy="17138"/>
            </a:xfrm>
            <a:custGeom>
              <a:rect b="b" l="l" r="r" t="t"/>
              <a:pathLst>
                <a:path extrusionOk="0" h="487" w="1073">
                  <a:moveTo>
                    <a:pt x="537" y="1"/>
                  </a:moveTo>
                  <a:cubicBezTo>
                    <a:pt x="370" y="1"/>
                    <a:pt x="203" y="60"/>
                    <a:pt x="72" y="179"/>
                  </a:cubicBezTo>
                  <a:cubicBezTo>
                    <a:pt x="25" y="251"/>
                    <a:pt x="1" y="370"/>
                    <a:pt x="72" y="441"/>
                  </a:cubicBezTo>
                  <a:cubicBezTo>
                    <a:pt x="111" y="467"/>
                    <a:pt x="165" y="486"/>
                    <a:pt x="213" y="486"/>
                  </a:cubicBezTo>
                  <a:cubicBezTo>
                    <a:pt x="253" y="486"/>
                    <a:pt x="289" y="473"/>
                    <a:pt x="310" y="441"/>
                  </a:cubicBezTo>
                  <a:cubicBezTo>
                    <a:pt x="370" y="382"/>
                    <a:pt x="447" y="352"/>
                    <a:pt x="528" y="352"/>
                  </a:cubicBezTo>
                  <a:cubicBezTo>
                    <a:pt x="608" y="352"/>
                    <a:pt x="691" y="382"/>
                    <a:pt x="763" y="441"/>
                  </a:cubicBezTo>
                  <a:cubicBezTo>
                    <a:pt x="798" y="465"/>
                    <a:pt x="846" y="477"/>
                    <a:pt x="891" y="477"/>
                  </a:cubicBezTo>
                  <a:cubicBezTo>
                    <a:pt x="935" y="477"/>
                    <a:pt x="977" y="465"/>
                    <a:pt x="1001" y="441"/>
                  </a:cubicBezTo>
                  <a:cubicBezTo>
                    <a:pt x="1072" y="370"/>
                    <a:pt x="1072" y="251"/>
                    <a:pt x="1001" y="179"/>
                  </a:cubicBezTo>
                  <a:cubicBezTo>
                    <a:pt x="870" y="60"/>
                    <a:pt x="703" y="1"/>
                    <a:pt x="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54" name="Google Shape;1754;p50"/>
            <p:cNvSpPr/>
            <p:nvPr/>
          </p:nvSpPr>
          <p:spPr>
            <a:xfrm>
              <a:off x="8076268" y="1326832"/>
              <a:ext cx="61195" cy="21959"/>
            </a:xfrm>
            <a:custGeom>
              <a:rect b="b" l="l" r="r" t="t"/>
              <a:pathLst>
                <a:path extrusionOk="0" h="624" w="1739">
                  <a:moveTo>
                    <a:pt x="858" y="1"/>
                  </a:moveTo>
                  <a:cubicBezTo>
                    <a:pt x="566" y="1"/>
                    <a:pt x="274" y="102"/>
                    <a:pt x="48" y="304"/>
                  </a:cubicBezTo>
                  <a:cubicBezTo>
                    <a:pt x="24" y="328"/>
                    <a:pt x="0" y="376"/>
                    <a:pt x="0" y="423"/>
                  </a:cubicBezTo>
                  <a:cubicBezTo>
                    <a:pt x="0" y="495"/>
                    <a:pt x="0" y="519"/>
                    <a:pt x="24" y="542"/>
                  </a:cubicBezTo>
                  <a:cubicBezTo>
                    <a:pt x="48" y="566"/>
                    <a:pt x="72" y="614"/>
                    <a:pt x="143" y="614"/>
                  </a:cubicBezTo>
                  <a:cubicBezTo>
                    <a:pt x="191" y="614"/>
                    <a:pt x="215" y="614"/>
                    <a:pt x="262" y="566"/>
                  </a:cubicBezTo>
                  <a:cubicBezTo>
                    <a:pt x="453" y="423"/>
                    <a:pt x="667" y="352"/>
                    <a:pt x="876" y="352"/>
                  </a:cubicBezTo>
                  <a:cubicBezTo>
                    <a:pt x="1084" y="352"/>
                    <a:pt x="1286" y="423"/>
                    <a:pt x="1453" y="566"/>
                  </a:cubicBezTo>
                  <a:cubicBezTo>
                    <a:pt x="1471" y="601"/>
                    <a:pt x="1514" y="623"/>
                    <a:pt x="1545" y="623"/>
                  </a:cubicBezTo>
                  <a:cubicBezTo>
                    <a:pt x="1556" y="623"/>
                    <a:pt x="1566" y="620"/>
                    <a:pt x="1572" y="614"/>
                  </a:cubicBezTo>
                  <a:cubicBezTo>
                    <a:pt x="1620" y="614"/>
                    <a:pt x="1667" y="566"/>
                    <a:pt x="1691" y="542"/>
                  </a:cubicBezTo>
                  <a:cubicBezTo>
                    <a:pt x="1715" y="519"/>
                    <a:pt x="1739" y="447"/>
                    <a:pt x="1715" y="423"/>
                  </a:cubicBezTo>
                  <a:cubicBezTo>
                    <a:pt x="1715" y="376"/>
                    <a:pt x="1691" y="328"/>
                    <a:pt x="1667" y="304"/>
                  </a:cubicBezTo>
                  <a:cubicBezTo>
                    <a:pt x="1441" y="102"/>
                    <a:pt x="1150"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55" name="Google Shape;1755;p50"/>
            <p:cNvSpPr/>
            <p:nvPr/>
          </p:nvSpPr>
          <p:spPr>
            <a:xfrm>
              <a:off x="8052797" y="1297026"/>
              <a:ext cx="372134" cy="375759"/>
            </a:xfrm>
            <a:custGeom>
              <a:rect b="b" l="l" r="r" t="t"/>
              <a:pathLst>
                <a:path extrusionOk="0" h="10678" w="10575">
                  <a:moveTo>
                    <a:pt x="1575" y="351"/>
                  </a:moveTo>
                  <a:cubicBezTo>
                    <a:pt x="1892" y="351"/>
                    <a:pt x="2201" y="463"/>
                    <a:pt x="2406" y="699"/>
                  </a:cubicBezTo>
                  <a:cubicBezTo>
                    <a:pt x="2763" y="1056"/>
                    <a:pt x="2858" y="1580"/>
                    <a:pt x="2692" y="2009"/>
                  </a:cubicBezTo>
                  <a:cubicBezTo>
                    <a:pt x="2501" y="2461"/>
                    <a:pt x="2049" y="2771"/>
                    <a:pt x="1572" y="2771"/>
                  </a:cubicBezTo>
                  <a:cubicBezTo>
                    <a:pt x="906" y="2771"/>
                    <a:pt x="358" y="2199"/>
                    <a:pt x="358" y="1532"/>
                  </a:cubicBezTo>
                  <a:cubicBezTo>
                    <a:pt x="358" y="1056"/>
                    <a:pt x="667" y="627"/>
                    <a:pt x="1096" y="437"/>
                  </a:cubicBezTo>
                  <a:cubicBezTo>
                    <a:pt x="1249" y="380"/>
                    <a:pt x="1413" y="351"/>
                    <a:pt x="1575" y="351"/>
                  </a:cubicBezTo>
                  <a:close/>
                  <a:moveTo>
                    <a:pt x="3954" y="1223"/>
                  </a:moveTo>
                  <a:lnTo>
                    <a:pt x="7002" y="3247"/>
                  </a:lnTo>
                  <a:lnTo>
                    <a:pt x="961" y="3247"/>
                  </a:lnTo>
                  <a:lnTo>
                    <a:pt x="1215" y="3056"/>
                  </a:lnTo>
                  <a:cubicBezTo>
                    <a:pt x="1326" y="3081"/>
                    <a:pt x="1435" y="3093"/>
                    <a:pt x="1542" y="3093"/>
                  </a:cubicBezTo>
                  <a:cubicBezTo>
                    <a:pt x="1850" y="3093"/>
                    <a:pt x="2141" y="2995"/>
                    <a:pt x="2406" y="2818"/>
                  </a:cubicBezTo>
                  <a:cubicBezTo>
                    <a:pt x="2763" y="2580"/>
                    <a:pt x="3001" y="2223"/>
                    <a:pt x="3073" y="1818"/>
                  </a:cubicBezTo>
                  <a:lnTo>
                    <a:pt x="3954" y="1223"/>
                  </a:lnTo>
                  <a:close/>
                  <a:moveTo>
                    <a:pt x="8907" y="4128"/>
                  </a:moveTo>
                  <a:lnTo>
                    <a:pt x="8836" y="4319"/>
                  </a:lnTo>
                  <a:lnTo>
                    <a:pt x="8074" y="4319"/>
                  </a:lnTo>
                  <a:lnTo>
                    <a:pt x="8002" y="4128"/>
                  </a:lnTo>
                  <a:close/>
                  <a:moveTo>
                    <a:pt x="3287" y="4319"/>
                  </a:moveTo>
                  <a:lnTo>
                    <a:pt x="3287" y="6724"/>
                  </a:lnTo>
                  <a:lnTo>
                    <a:pt x="1906" y="6724"/>
                  </a:lnTo>
                  <a:lnTo>
                    <a:pt x="1906" y="4319"/>
                  </a:lnTo>
                  <a:close/>
                  <a:moveTo>
                    <a:pt x="6669" y="3628"/>
                  </a:moveTo>
                  <a:lnTo>
                    <a:pt x="6669" y="3866"/>
                  </a:lnTo>
                  <a:cubicBezTo>
                    <a:pt x="6526" y="3961"/>
                    <a:pt x="6383" y="4152"/>
                    <a:pt x="6383" y="4390"/>
                  </a:cubicBezTo>
                  <a:lnTo>
                    <a:pt x="6383" y="6724"/>
                  </a:lnTo>
                  <a:lnTo>
                    <a:pt x="3597" y="6724"/>
                  </a:lnTo>
                  <a:lnTo>
                    <a:pt x="3597" y="4128"/>
                  </a:lnTo>
                  <a:cubicBezTo>
                    <a:pt x="3597" y="4033"/>
                    <a:pt x="3525" y="3961"/>
                    <a:pt x="3430" y="3961"/>
                  </a:cubicBezTo>
                  <a:lnTo>
                    <a:pt x="1691" y="3961"/>
                  </a:lnTo>
                  <a:cubicBezTo>
                    <a:pt x="1620" y="3961"/>
                    <a:pt x="1525" y="4033"/>
                    <a:pt x="1525" y="4128"/>
                  </a:cubicBezTo>
                  <a:lnTo>
                    <a:pt x="1525" y="6724"/>
                  </a:lnTo>
                  <a:lnTo>
                    <a:pt x="1168" y="6724"/>
                  </a:lnTo>
                  <a:lnTo>
                    <a:pt x="1168" y="3628"/>
                  </a:lnTo>
                  <a:close/>
                  <a:moveTo>
                    <a:pt x="9884" y="4128"/>
                  </a:moveTo>
                  <a:cubicBezTo>
                    <a:pt x="10027" y="4128"/>
                    <a:pt x="10146" y="4247"/>
                    <a:pt x="10146" y="4390"/>
                  </a:cubicBezTo>
                  <a:lnTo>
                    <a:pt x="10146" y="10082"/>
                  </a:lnTo>
                  <a:lnTo>
                    <a:pt x="10193" y="10082"/>
                  </a:lnTo>
                  <a:cubicBezTo>
                    <a:pt x="10193" y="10225"/>
                    <a:pt x="10074" y="10344"/>
                    <a:pt x="9907" y="10344"/>
                  </a:cubicBezTo>
                  <a:lnTo>
                    <a:pt x="7002" y="10344"/>
                  </a:lnTo>
                  <a:cubicBezTo>
                    <a:pt x="6859" y="10344"/>
                    <a:pt x="6740" y="10225"/>
                    <a:pt x="6740" y="10082"/>
                  </a:cubicBezTo>
                  <a:lnTo>
                    <a:pt x="6740" y="4390"/>
                  </a:lnTo>
                  <a:cubicBezTo>
                    <a:pt x="6740" y="4247"/>
                    <a:pt x="6859" y="4128"/>
                    <a:pt x="7002" y="4128"/>
                  </a:cubicBezTo>
                  <a:lnTo>
                    <a:pt x="7645" y="4128"/>
                  </a:lnTo>
                  <a:lnTo>
                    <a:pt x="7764" y="4509"/>
                  </a:lnTo>
                  <a:cubicBezTo>
                    <a:pt x="7812" y="4581"/>
                    <a:pt x="7859" y="4628"/>
                    <a:pt x="7931" y="4628"/>
                  </a:cubicBezTo>
                  <a:lnTo>
                    <a:pt x="8955" y="4628"/>
                  </a:lnTo>
                  <a:cubicBezTo>
                    <a:pt x="9026" y="4628"/>
                    <a:pt x="9122" y="4581"/>
                    <a:pt x="9122" y="4509"/>
                  </a:cubicBezTo>
                  <a:lnTo>
                    <a:pt x="9241" y="4128"/>
                  </a:lnTo>
                  <a:close/>
                  <a:moveTo>
                    <a:pt x="1569" y="1"/>
                  </a:moveTo>
                  <a:cubicBezTo>
                    <a:pt x="1268" y="1"/>
                    <a:pt x="976" y="92"/>
                    <a:pt x="715" y="270"/>
                  </a:cubicBezTo>
                  <a:cubicBezTo>
                    <a:pt x="263" y="556"/>
                    <a:pt x="1" y="1104"/>
                    <a:pt x="24" y="1628"/>
                  </a:cubicBezTo>
                  <a:cubicBezTo>
                    <a:pt x="72" y="2175"/>
                    <a:pt x="358" y="2675"/>
                    <a:pt x="858" y="2914"/>
                  </a:cubicBezTo>
                  <a:lnTo>
                    <a:pt x="286" y="3295"/>
                  </a:lnTo>
                  <a:cubicBezTo>
                    <a:pt x="239" y="3318"/>
                    <a:pt x="215" y="3414"/>
                    <a:pt x="239" y="3485"/>
                  </a:cubicBezTo>
                  <a:cubicBezTo>
                    <a:pt x="263" y="3533"/>
                    <a:pt x="334" y="3604"/>
                    <a:pt x="406" y="3604"/>
                  </a:cubicBezTo>
                  <a:lnTo>
                    <a:pt x="929" y="3604"/>
                  </a:lnTo>
                  <a:lnTo>
                    <a:pt x="929" y="6867"/>
                  </a:lnTo>
                  <a:cubicBezTo>
                    <a:pt x="929" y="6962"/>
                    <a:pt x="1001" y="7057"/>
                    <a:pt x="1096" y="7057"/>
                  </a:cubicBezTo>
                  <a:lnTo>
                    <a:pt x="6454" y="7057"/>
                  </a:lnTo>
                  <a:lnTo>
                    <a:pt x="6454" y="10082"/>
                  </a:lnTo>
                  <a:cubicBezTo>
                    <a:pt x="6454" y="10415"/>
                    <a:pt x="6716" y="10677"/>
                    <a:pt x="7050" y="10677"/>
                  </a:cubicBezTo>
                  <a:lnTo>
                    <a:pt x="9979" y="10677"/>
                  </a:lnTo>
                  <a:cubicBezTo>
                    <a:pt x="10289" y="10677"/>
                    <a:pt x="10574" y="10415"/>
                    <a:pt x="10574" y="10082"/>
                  </a:cubicBezTo>
                  <a:lnTo>
                    <a:pt x="10574" y="4390"/>
                  </a:lnTo>
                  <a:cubicBezTo>
                    <a:pt x="10503" y="4033"/>
                    <a:pt x="10241" y="3771"/>
                    <a:pt x="9907" y="3771"/>
                  </a:cubicBezTo>
                  <a:lnTo>
                    <a:pt x="7050" y="3771"/>
                  </a:lnTo>
                  <a:lnTo>
                    <a:pt x="7050" y="3604"/>
                  </a:lnTo>
                  <a:lnTo>
                    <a:pt x="7574" y="3604"/>
                  </a:lnTo>
                  <a:cubicBezTo>
                    <a:pt x="7645" y="3604"/>
                    <a:pt x="7717" y="3533"/>
                    <a:pt x="7740" y="3485"/>
                  </a:cubicBezTo>
                  <a:cubicBezTo>
                    <a:pt x="7764" y="3414"/>
                    <a:pt x="7740" y="3318"/>
                    <a:pt x="7693" y="3295"/>
                  </a:cubicBezTo>
                  <a:lnTo>
                    <a:pt x="4049" y="889"/>
                  </a:lnTo>
                  <a:cubicBezTo>
                    <a:pt x="4013" y="877"/>
                    <a:pt x="3984" y="872"/>
                    <a:pt x="3954" y="872"/>
                  </a:cubicBezTo>
                  <a:cubicBezTo>
                    <a:pt x="3924" y="872"/>
                    <a:pt x="3894" y="877"/>
                    <a:pt x="3859" y="889"/>
                  </a:cubicBezTo>
                  <a:lnTo>
                    <a:pt x="3097" y="1389"/>
                  </a:lnTo>
                  <a:cubicBezTo>
                    <a:pt x="3025" y="866"/>
                    <a:pt x="2716" y="389"/>
                    <a:pt x="2239" y="151"/>
                  </a:cubicBezTo>
                  <a:cubicBezTo>
                    <a:pt x="2017" y="50"/>
                    <a:pt x="1790" y="1"/>
                    <a:pt x="15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56" name="Google Shape;1756;p50"/>
            <p:cNvSpPr/>
            <p:nvPr/>
          </p:nvSpPr>
          <p:spPr>
            <a:xfrm>
              <a:off x="8331853" y="1642556"/>
              <a:ext cx="36070" cy="12598"/>
            </a:xfrm>
            <a:custGeom>
              <a:rect b="b" l="l" r="r" t="t"/>
              <a:pathLst>
                <a:path extrusionOk="0" h="358" w="1025">
                  <a:moveTo>
                    <a:pt x="168" y="1"/>
                  </a:moveTo>
                  <a:cubicBezTo>
                    <a:pt x="72" y="1"/>
                    <a:pt x="1" y="96"/>
                    <a:pt x="1" y="167"/>
                  </a:cubicBezTo>
                  <a:cubicBezTo>
                    <a:pt x="1" y="263"/>
                    <a:pt x="72" y="358"/>
                    <a:pt x="168" y="358"/>
                  </a:cubicBezTo>
                  <a:lnTo>
                    <a:pt x="858" y="358"/>
                  </a:lnTo>
                  <a:cubicBezTo>
                    <a:pt x="953" y="358"/>
                    <a:pt x="1025" y="263"/>
                    <a:pt x="1025" y="167"/>
                  </a:cubicBezTo>
                  <a:cubicBezTo>
                    <a:pt x="1025" y="96"/>
                    <a:pt x="977"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757" name="Google Shape;1757;p50"/>
            <p:cNvSpPr/>
            <p:nvPr/>
          </p:nvSpPr>
          <p:spPr>
            <a:xfrm>
              <a:off x="8313414" y="1503450"/>
              <a:ext cx="73793" cy="85512"/>
            </a:xfrm>
            <a:custGeom>
              <a:rect b="b" l="l" r="r" t="t"/>
              <a:pathLst>
                <a:path extrusionOk="0" h="2430" w="2097">
                  <a:moveTo>
                    <a:pt x="1049" y="310"/>
                  </a:moveTo>
                  <a:cubicBezTo>
                    <a:pt x="1239" y="310"/>
                    <a:pt x="1406" y="477"/>
                    <a:pt x="1406" y="667"/>
                  </a:cubicBezTo>
                  <a:lnTo>
                    <a:pt x="1406" y="1025"/>
                  </a:lnTo>
                  <a:lnTo>
                    <a:pt x="715" y="1025"/>
                  </a:lnTo>
                  <a:lnTo>
                    <a:pt x="715" y="667"/>
                  </a:lnTo>
                  <a:lnTo>
                    <a:pt x="692" y="667"/>
                  </a:lnTo>
                  <a:cubicBezTo>
                    <a:pt x="692" y="501"/>
                    <a:pt x="834" y="310"/>
                    <a:pt x="1049" y="310"/>
                  </a:cubicBezTo>
                  <a:close/>
                  <a:moveTo>
                    <a:pt x="1739" y="1358"/>
                  </a:moveTo>
                  <a:lnTo>
                    <a:pt x="1739" y="2049"/>
                  </a:lnTo>
                  <a:lnTo>
                    <a:pt x="358" y="2049"/>
                  </a:lnTo>
                  <a:lnTo>
                    <a:pt x="358" y="1358"/>
                  </a:lnTo>
                  <a:close/>
                  <a:moveTo>
                    <a:pt x="1049" y="1"/>
                  </a:moveTo>
                  <a:cubicBezTo>
                    <a:pt x="668" y="1"/>
                    <a:pt x="358" y="286"/>
                    <a:pt x="358" y="667"/>
                  </a:cubicBezTo>
                  <a:lnTo>
                    <a:pt x="358" y="1025"/>
                  </a:lnTo>
                  <a:lnTo>
                    <a:pt x="191" y="1025"/>
                  </a:lnTo>
                  <a:cubicBezTo>
                    <a:pt x="96" y="1025"/>
                    <a:pt x="1" y="1120"/>
                    <a:pt x="1" y="1215"/>
                  </a:cubicBezTo>
                  <a:lnTo>
                    <a:pt x="1" y="2263"/>
                  </a:lnTo>
                  <a:cubicBezTo>
                    <a:pt x="1" y="2334"/>
                    <a:pt x="96" y="2430"/>
                    <a:pt x="191" y="2430"/>
                  </a:cubicBezTo>
                  <a:lnTo>
                    <a:pt x="1906" y="2430"/>
                  </a:lnTo>
                  <a:cubicBezTo>
                    <a:pt x="2001" y="2430"/>
                    <a:pt x="2097" y="2334"/>
                    <a:pt x="2097" y="2263"/>
                  </a:cubicBezTo>
                  <a:lnTo>
                    <a:pt x="2097" y="1215"/>
                  </a:lnTo>
                  <a:cubicBezTo>
                    <a:pt x="2073" y="1096"/>
                    <a:pt x="2001" y="1025"/>
                    <a:pt x="1906" y="1025"/>
                  </a:cubicBezTo>
                  <a:lnTo>
                    <a:pt x="1739" y="1025"/>
                  </a:lnTo>
                  <a:lnTo>
                    <a:pt x="1739" y="667"/>
                  </a:lnTo>
                  <a:cubicBezTo>
                    <a:pt x="1739" y="286"/>
                    <a:pt x="1430" y="1"/>
                    <a:pt x="10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1" name="Shape 1761"/>
        <p:cNvGrpSpPr/>
        <p:nvPr/>
      </p:nvGrpSpPr>
      <p:grpSpPr>
        <a:xfrm>
          <a:off x="0" y="0"/>
          <a:ext cx="0" cy="0"/>
          <a:chOff x="0" y="0"/>
          <a:chExt cx="0" cy="0"/>
        </a:xfrm>
      </p:grpSpPr>
      <p:sp>
        <p:nvSpPr>
          <p:cNvPr id="1762" name="Google Shape;1762;p51"/>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Literature review</a:t>
            </a:r>
            <a:endParaRPr/>
          </a:p>
        </p:txBody>
      </p:sp>
      <p:sp>
        <p:nvSpPr>
          <p:cNvPr id="1763" name="Google Shape;1763;p51"/>
          <p:cNvSpPr txBox="1"/>
          <p:nvPr>
            <p:ph idx="1" type="body"/>
          </p:nvPr>
        </p:nvSpPr>
        <p:spPr>
          <a:xfrm>
            <a:off x="720000" y="1152475"/>
            <a:ext cx="7704000" cy="34086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dk2"/>
              </a:buClr>
              <a:buSzPts val="1400"/>
              <a:buFont typeface="Mulish"/>
              <a:buChar char="●"/>
            </a:pPr>
            <a:r>
              <a:rPr lang="en">
                <a:solidFill>
                  <a:schemeClr val="dk2"/>
                </a:solidFill>
              </a:rPr>
              <a:t>AUTHOR (YEAR). </a:t>
            </a:r>
            <a:r>
              <a:rPr i="1" lang="en">
                <a:solidFill>
                  <a:schemeClr val="dk2"/>
                </a:solidFill>
              </a:rPr>
              <a:t>Title of the publication</a:t>
            </a:r>
            <a:r>
              <a:rPr lang="en">
                <a:solidFill>
                  <a:schemeClr val="dk2"/>
                </a:solidFill>
              </a:rPr>
              <a:t>. Publisher</a:t>
            </a:r>
            <a:endParaRPr>
              <a:solidFill>
                <a:schemeClr val="dk2"/>
              </a:solidFill>
            </a:endParaRPr>
          </a:p>
          <a:p>
            <a:pPr indent="-317500" lvl="1" marL="914400" rtl="0" algn="l">
              <a:spcBef>
                <a:spcPts val="0"/>
              </a:spcBef>
              <a:spcAft>
                <a:spcPts val="0"/>
              </a:spcAft>
              <a:buClr>
                <a:schemeClr val="dk2"/>
              </a:buClr>
              <a:buSzPts val="1400"/>
              <a:buFont typeface="Mulish Light"/>
              <a:buChar char="○"/>
            </a:pPr>
            <a:r>
              <a:rPr lang="en">
                <a:solidFill>
                  <a:schemeClr val="dk2"/>
                </a:solidFill>
              </a:rPr>
              <a:t>Mercury is the smallest one in the Solar System</a:t>
            </a:r>
            <a:endParaRPr>
              <a:solidFill>
                <a:schemeClr val="dk2"/>
              </a:solidFill>
            </a:endParaRPr>
          </a:p>
          <a:p>
            <a:pPr indent="-317500" lvl="0" marL="457200" rtl="0" algn="l">
              <a:lnSpc>
                <a:spcPct val="100000"/>
              </a:lnSpc>
              <a:spcBef>
                <a:spcPts val="1000"/>
              </a:spcBef>
              <a:spcAft>
                <a:spcPts val="0"/>
              </a:spcAft>
              <a:buClr>
                <a:schemeClr val="dk2"/>
              </a:buClr>
              <a:buSzPts val="1400"/>
              <a:buFont typeface="Mulish"/>
              <a:buChar char="●"/>
            </a:pPr>
            <a:r>
              <a:rPr lang="en">
                <a:solidFill>
                  <a:schemeClr val="dk2"/>
                </a:solidFill>
              </a:rPr>
              <a:t>AUTHOR (YEAR). </a:t>
            </a:r>
            <a:r>
              <a:rPr i="1" lang="en">
                <a:solidFill>
                  <a:schemeClr val="dk2"/>
                </a:solidFill>
              </a:rPr>
              <a:t>Title of the publication</a:t>
            </a:r>
            <a:r>
              <a:rPr lang="en">
                <a:solidFill>
                  <a:schemeClr val="dk2"/>
                </a:solidFill>
              </a:rPr>
              <a:t>. Publisher</a:t>
            </a:r>
            <a:endParaRPr>
              <a:solidFill>
                <a:schemeClr val="dk2"/>
              </a:solidFill>
            </a:endParaRPr>
          </a:p>
          <a:p>
            <a:pPr indent="-317500" lvl="1" marL="914400" rtl="0" algn="l">
              <a:spcBef>
                <a:spcPts val="0"/>
              </a:spcBef>
              <a:spcAft>
                <a:spcPts val="0"/>
              </a:spcAft>
              <a:buClr>
                <a:schemeClr val="dk2"/>
              </a:buClr>
              <a:buSzPts val="1400"/>
              <a:buFont typeface="Mulish Light"/>
              <a:buChar char="○"/>
            </a:pPr>
            <a:r>
              <a:rPr lang="en">
                <a:solidFill>
                  <a:schemeClr val="dk2"/>
                </a:solidFill>
              </a:rPr>
              <a:t>Mars is full of iron oxide dust, which gives the planet its reddish cast</a:t>
            </a:r>
            <a:endParaRPr>
              <a:solidFill>
                <a:schemeClr val="dk2"/>
              </a:solidFill>
            </a:endParaRPr>
          </a:p>
          <a:p>
            <a:pPr indent="-317500" lvl="0" marL="457200" rtl="0" algn="l">
              <a:lnSpc>
                <a:spcPct val="100000"/>
              </a:lnSpc>
              <a:spcBef>
                <a:spcPts val="1000"/>
              </a:spcBef>
              <a:spcAft>
                <a:spcPts val="0"/>
              </a:spcAft>
              <a:buClr>
                <a:schemeClr val="dk2"/>
              </a:buClr>
              <a:buSzPts val="1400"/>
              <a:buFont typeface="Mulish"/>
              <a:buChar char="●"/>
            </a:pPr>
            <a:r>
              <a:rPr lang="en">
                <a:solidFill>
                  <a:schemeClr val="dk2"/>
                </a:solidFill>
              </a:rPr>
              <a:t>AUTHOR (YEAR). </a:t>
            </a:r>
            <a:r>
              <a:rPr i="1" lang="en">
                <a:solidFill>
                  <a:schemeClr val="dk2"/>
                </a:solidFill>
              </a:rPr>
              <a:t>Title of the publication</a:t>
            </a:r>
            <a:r>
              <a:rPr lang="en">
                <a:solidFill>
                  <a:schemeClr val="dk2"/>
                </a:solidFill>
              </a:rPr>
              <a:t>. Publisher</a:t>
            </a:r>
            <a:endParaRPr>
              <a:solidFill>
                <a:schemeClr val="dk2"/>
              </a:solidFill>
            </a:endParaRPr>
          </a:p>
          <a:p>
            <a:pPr indent="-317500" lvl="1" marL="914400" rtl="0" algn="l">
              <a:spcBef>
                <a:spcPts val="0"/>
              </a:spcBef>
              <a:spcAft>
                <a:spcPts val="0"/>
              </a:spcAft>
              <a:buClr>
                <a:schemeClr val="dk2"/>
              </a:buClr>
              <a:buSzPts val="1400"/>
              <a:buFont typeface="Mulish Light"/>
              <a:buChar char="○"/>
            </a:pPr>
            <a:r>
              <a:rPr lang="en">
                <a:solidFill>
                  <a:schemeClr val="dk2"/>
                </a:solidFill>
              </a:rPr>
              <a:t>Jupiter is a gas giant and the biggest planet in the Solar System</a:t>
            </a:r>
            <a:endParaRPr>
              <a:solidFill>
                <a:schemeClr val="dk2"/>
              </a:solidFill>
            </a:endParaRPr>
          </a:p>
          <a:p>
            <a:pPr indent="-317500" lvl="0" marL="457200" rtl="0" algn="l">
              <a:lnSpc>
                <a:spcPct val="100000"/>
              </a:lnSpc>
              <a:spcBef>
                <a:spcPts val="1000"/>
              </a:spcBef>
              <a:spcAft>
                <a:spcPts val="0"/>
              </a:spcAft>
              <a:buClr>
                <a:schemeClr val="dk2"/>
              </a:buClr>
              <a:buSzPts val="1400"/>
              <a:buFont typeface="Mulish"/>
              <a:buChar char="●"/>
            </a:pPr>
            <a:r>
              <a:rPr lang="en">
                <a:solidFill>
                  <a:schemeClr val="dk2"/>
                </a:solidFill>
              </a:rPr>
              <a:t>AUTHOR (YEAR). </a:t>
            </a:r>
            <a:r>
              <a:rPr i="1" lang="en">
                <a:solidFill>
                  <a:schemeClr val="dk2"/>
                </a:solidFill>
              </a:rPr>
              <a:t>Title of the publication</a:t>
            </a:r>
            <a:r>
              <a:rPr lang="en">
                <a:solidFill>
                  <a:schemeClr val="dk2"/>
                </a:solidFill>
              </a:rPr>
              <a:t>. Publisher</a:t>
            </a:r>
            <a:endParaRPr>
              <a:solidFill>
                <a:schemeClr val="dk2"/>
              </a:solidFill>
            </a:endParaRPr>
          </a:p>
          <a:p>
            <a:pPr indent="-317500" lvl="1" marL="914400" rtl="0" algn="l">
              <a:spcBef>
                <a:spcPts val="0"/>
              </a:spcBef>
              <a:spcAft>
                <a:spcPts val="0"/>
              </a:spcAft>
              <a:buClr>
                <a:schemeClr val="dk2"/>
              </a:buClr>
              <a:buSzPts val="1400"/>
              <a:buFont typeface="Mulish Light"/>
              <a:buChar char="○"/>
            </a:pPr>
            <a:r>
              <a:rPr lang="en">
                <a:solidFill>
                  <a:schemeClr val="dk2"/>
                </a:solidFill>
              </a:rPr>
              <a:t>Venus has a beautiful name and is the second planet from the Sun</a:t>
            </a:r>
            <a:endParaRPr>
              <a:solidFill>
                <a:schemeClr val="dk2"/>
              </a:solidFill>
            </a:endParaRPr>
          </a:p>
          <a:p>
            <a:pPr indent="-317500" lvl="0" marL="457200" rtl="0" algn="l">
              <a:lnSpc>
                <a:spcPct val="100000"/>
              </a:lnSpc>
              <a:spcBef>
                <a:spcPts val="1000"/>
              </a:spcBef>
              <a:spcAft>
                <a:spcPts val="0"/>
              </a:spcAft>
              <a:buClr>
                <a:schemeClr val="dk2"/>
              </a:buClr>
              <a:buSzPts val="1400"/>
              <a:buFont typeface="Mulish"/>
              <a:buChar char="●"/>
            </a:pPr>
            <a:r>
              <a:rPr lang="en">
                <a:solidFill>
                  <a:schemeClr val="dk2"/>
                </a:solidFill>
              </a:rPr>
              <a:t>AUTHOR (YEAR). </a:t>
            </a:r>
            <a:r>
              <a:rPr i="1" lang="en">
                <a:solidFill>
                  <a:schemeClr val="dk2"/>
                </a:solidFill>
              </a:rPr>
              <a:t>Title of the publication</a:t>
            </a:r>
            <a:r>
              <a:rPr lang="en">
                <a:solidFill>
                  <a:schemeClr val="dk2"/>
                </a:solidFill>
              </a:rPr>
              <a:t>. Publisher</a:t>
            </a:r>
            <a:endParaRPr>
              <a:solidFill>
                <a:schemeClr val="dk2"/>
              </a:solidFill>
            </a:endParaRPr>
          </a:p>
          <a:p>
            <a:pPr indent="-317500" lvl="1" marL="914400" rtl="0" algn="l">
              <a:spcBef>
                <a:spcPts val="0"/>
              </a:spcBef>
              <a:spcAft>
                <a:spcPts val="0"/>
              </a:spcAft>
              <a:buClr>
                <a:schemeClr val="dk2"/>
              </a:buClr>
              <a:buSzPts val="1400"/>
              <a:buFont typeface="Mulish Light"/>
              <a:buChar char="○"/>
            </a:pPr>
            <a:r>
              <a:rPr lang="en">
                <a:solidFill>
                  <a:schemeClr val="dk2"/>
                </a:solidFill>
              </a:rPr>
              <a:t>Earth is the third planet from the Sun and harbors life</a:t>
            </a:r>
            <a:endParaRPr>
              <a:solidFill>
                <a:schemeClr val="dk2"/>
              </a:solidFill>
            </a:endParaRPr>
          </a:p>
          <a:p>
            <a:pPr indent="-317500" lvl="0" marL="457200" rtl="0" algn="l">
              <a:lnSpc>
                <a:spcPct val="100000"/>
              </a:lnSpc>
              <a:spcBef>
                <a:spcPts val="1000"/>
              </a:spcBef>
              <a:spcAft>
                <a:spcPts val="0"/>
              </a:spcAft>
              <a:buSzPts val="1400"/>
              <a:buFont typeface="Mulish"/>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Mulish Light"/>
              <a:buChar char="○"/>
            </a:pPr>
            <a:r>
              <a:rPr lang="en"/>
              <a:t>Earth is the third planet from the Sun and harbors life</a:t>
            </a:r>
            <a:endParaRPr/>
          </a:p>
          <a:p>
            <a:pPr indent="0" lvl="0" marL="0" rtl="0" algn="l">
              <a:spcBef>
                <a:spcPts val="0"/>
              </a:spcBef>
              <a:spcAft>
                <a:spcPts val="0"/>
              </a:spcAft>
              <a:buNone/>
            </a:pPr>
            <a:r>
              <a:t/>
            </a:r>
            <a:endParaRPr>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7" name="Shape 1767"/>
        <p:cNvGrpSpPr/>
        <p:nvPr/>
      </p:nvGrpSpPr>
      <p:grpSpPr>
        <a:xfrm>
          <a:off x="0" y="0"/>
          <a:ext cx="0" cy="0"/>
          <a:chOff x="0" y="0"/>
          <a:chExt cx="0" cy="0"/>
        </a:xfrm>
      </p:grpSpPr>
      <p:sp>
        <p:nvSpPr>
          <p:cNvPr id="1768" name="Google Shape;1768;p52"/>
          <p:cNvSpPr/>
          <p:nvPr/>
        </p:nvSpPr>
        <p:spPr>
          <a:xfrm>
            <a:off x="3649938" y="3320850"/>
            <a:ext cx="1844100" cy="4227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2"/>
          <p:cNvSpPr/>
          <p:nvPr/>
        </p:nvSpPr>
        <p:spPr>
          <a:xfrm>
            <a:off x="3649938" y="2151600"/>
            <a:ext cx="1844100" cy="4227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Cloud application framework</a:t>
            </a:r>
            <a:endParaRPr/>
          </a:p>
        </p:txBody>
      </p:sp>
      <p:sp>
        <p:nvSpPr>
          <p:cNvPr id="1771" name="Google Shape;1771;p52"/>
          <p:cNvSpPr txBox="1"/>
          <p:nvPr/>
        </p:nvSpPr>
        <p:spPr>
          <a:xfrm>
            <a:off x="743503" y="1153425"/>
            <a:ext cx="3487200" cy="42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2"/>
                </a:solidFill>
                <a:latin typeface="Poppins SemiBold"/>
                <a:ea typeface="Poppins SemiBold"/>
                <a:cs typeface="Poppins SemiBold"/>
                <a:sym typeface="Poppins SemiBold"/>
              </a:rPr>
              <a:t>Theoretical framework</a:t>
            </a:r>
            <a:endParaRPr sz="2000">
              <a:solidFill>
                <a:schemeClr val="lt2"/>
              </a:solidFill>
              <a:latin typeface="Poppins SemiBold"/>
              <a:ea typeface="Poppins SemiBold"/>
              <a:cs typeface="Poppins SemiBold"/>
              <a:sym typeface="Poppins SemiBold"/>
            </a:endParaRPr>
          </a:p>
        </p:txBody>
      </p:sp>
      <p:sp>
        <p:nvSpPr>
          <p:cNvPr id="1772" name="Google Shape;1772;p52"/>
          <p:cNvSpPr txBox="1"/>
          <p:nvPr/>
        </p:nvSpPr>
        <p:spPr>
          <a:xfrm>
            <a:off x="713225" y="1743450"/>
            <a:ext cx="2143200" cy="42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Poppins SemiBold"/>
                <a:ea typeface="Poppins SemiBold"/>
                <a:cs typeface="Poppins SemiBold"/>
                <a:sym typeface="Poppins SemiBold"/>
              </a:rPr>
              <a:t>Key terms</a:t>
            </a:r>
            <a:endParaRPr sz="2000">
              <a:solidFill>
                <a:schemeClr val="lt2"/>
              </a:solidFill>
              <a:latin typeface="Poppins SemiBold"/>
              <a:ea typeface="Poppins SemiBold"/>
              <a:cs typeface="Poppins SemiBold"/>
              <a:sym typeface="Poppins SemiBold"/>
            </a:endParaRPr>
          </a:p>
        </p:txBody>
      </p:sp>
      <p:sp>
        <p:nvSpPr>
          <p:cNvPr id="1773" name="Google Shape;1773;p52"/>
          <p:cNvSpPr txBox="1"/>
          <p:nvPr/>
        </p:nvSpPr>
        <p:spPr>
          <a:xfrm>
            <a:off x="3210700" y="1743450"/>
            <a:ext cx="2775300" cy="42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Poppins SemiBold"/>
                <a:ea typeface="Poppins SemiBold"/>
                <a:cs typeface="Poppins SemiBold"/>
                <a:sym typeface="Poppins SemiBold"/>
              </a:rPr>
              <a:t>Relevant theories</a:t>
            </a:r>
            <a:endParaRPr sz="2000">
              <a:solidFill>
                <a:schemeClr val="lt2"/>
              </a:solidFill>
              <a:latin typeface="Poppins SemiBold"/>
              <a:ea typeface="Poppins SemiBold"/>
              <a:cs typeface="Poppins SemiBold"/>
              <a:sym typeface="Poppins SemiBold"/>
            </a:endParaRPr>
          </a:p>
        </p:txBody>
      </p:sp>
      <p:sp>
        <p:nvSpPr>
          <p:cNvPr id="1774" name="Google Shape;1774;p52"/>
          <p:cNvSpPr txBox="1"/>
          <p:nvPr/>
        </p:nvSpPr>
        <p:spPr>
          <a:xfrm>
            <a:off x="713225" y="2166150"/>
            <a:ext cx="2143200" cy="867000"/>
          </a:xfrm>
          <a:prstGeom prst="rect">
            <a:avLst/>
          </a:prstGeom>
          <a:noFill/>
          <a:ln>
            <a:noFill/>
          </a:ln>
        </p:spPr>
        <p:txBody>
          <a:bodyPr anchorCtr="0" anchor="t" bIns="91425" lIns="91425" spcFirstLastPara="1" rIns="91425" wrap="square" tIns="91425">
            <a:noAutofit/>
          </a:bodyPr>
          <a:lstStyle/>
          <a:p>
            <a:pPr indent="-317500" lvl="0" marL="285750" rtl="0" algn="l">
              <a:spcBef>
                <a:spcPts val="0"/>
              </a:spcBef>
              <a:spcAft>
                <a:spcPts val="0"/>
              </a:spcAft>
              <a:buClr>
                <a:schemeClr val="dk2"/>
              </a:buClr>
              <a:buSzPts val="1400"/>
              <a:buFont typeface="Mulish Medium"/>
              <a:buChar char="●"/>
            </a:pPr>
            <a:r>
              <a:rPr lang="en">
                <a:solidFill>
                  <a:schemeClr val="dk2"/>
                </a:solidFill>
                <a:latin typeface="Mulish Medium"/>
                <a:ea typeface="Mulish Medium"/>
                <a:cs typeface="Mulish Medium"/>
                <a:sym typeface="Mulish Medium"/>
              </a:rPr>
              <a:t>Mercury is small</a:t>
            </a:r>
            <a:endParaRPr>
              <a:solidFill>
                <a:schemeClr val="dk2"/>
              </a:solidFill>
              <a:latin typeface="Mulish Medium"/>
              <a:ea typeface="Mulish Medium"/>
              <a:cs typeface="Mulish Medium"/>
              <a:sym typeface="Mulish Medium"/>
            </a:endParaRPr>
          </a:p>
          <a:p>
            <a:pPr indent="-317500" lvl="0" marL="285750" rtl="0" algn="l">
              <a:spcBef>
                <a:spcPts val="0"/>
              </a:spcBef>
              <a:spcAft>
                <a:spcPts val="0"/>
              </a:spcAft>
              <a:buClr>
                <a:schemeClr val="dk2"/>
              </a:buClr>
              <a:buSzPts val="1400"/>
              <a:buFont typeface="Mulish Medium"/>
              <a:buChar char="●"/>
            </a:pPr>
            <a:r>
              <a:rPr lang="en">
                <a:solidFill>
                  <a:schemeClr val="dk2"/>
                </a:solidFill>
                <a:latin typeface="Mulish Medium"/>
                <a:ea typeface="Mulish Medium"/>
                <a:cs typeface="Mulish Medium"/>
                <a:sym typeface="Mulish Medium"/>
              </a:rPr>
              <a:t>Earth harbors life</a:t>
            </a:r>
            <a:endParaRPr>
              <a:solidFill>
                <a:schemeClr val="dk2"/>
              </a:solidFill>
              <a:latin typeface="Mulish Medium"/>
              <a:ea typeface="Mulish Medium"/>
              <a:cs typeface="Mulish Medium"/>
              <a:sym typeface="Mulish Medium"/>
            </a:endParaRPr>
          </a:p>
          <a:p>
            <a:pPr indent="-317500" lvl="0" marL="285750" rtl="0" algn="l">
              <a:spcBef>
                <a:spcPts val="0"/>
              </a:spcBef>
              <a:spcAft>
                <a:spcPts val="0"/>
              </a:spcAft>
              <a:buClr>
                <a:schemeClr val="dk2"/>
              </a:buClr>
              <a:buSzPts val="1400"/>
              <a:buFont typeface="Mulish Medium"/>
              <a:buChar char="●"/>
            </a:pPr>
            <a:r>
              <a:rPr lang="en">
                <a:solidFill>
                  <a:schemeClr val="dk2"/>
                </a:solidFill>
                <a:latin typeface="Mulish Medium"/>
                <a:ea typeface="Mulish Medium"/>
                <a:cs typeface="Mulish Medium"/>
                <a:sym typeface="Mulish Medium"/>
              </a:rPr>
              <a:t>Jupiter is quite big</a:t>
            </a:r>
            <a:endParaRPr>
              <a:solidFill>
                <a:schemeClr val="dk2"/>
              </a:solidFill>
              <a:latin typeface="Mulish Medium"/>
              <a:ea typeface="Mulish Medium"/>
              <a:cs typeface="Mulish Medium"/>
              <a:sym typeface="Mulish Medium"/>
            </a:endParaRPr>
          </a:p>
          <a:p>
            <a:pPr indent="0" lvl="0" marL="457200" rtl="0" algn="l">
              <a:spcBef>
                <a:spcPts val="0"/>
              </a:spcBef>
              <a:spcAft>
                <a:spcPts val="0"/>
              </a:spcAft>
              <a:buNone/>
            </a:pPr>
            <a:r>
              <a:t/>
            </a:r>
            <a:endParaRPr>
              <a:solidFill>
                <a:schemeClr val="dk2"/>
              </a:solidFill>
              <a:latin typeface="Mulish Medium"/>
              <a:ea typeface="Mulish Medium"/>
              <a:cs typeface="Mulish Medium"/>
              <a:sym typeface="Mulish Medium"/>
            </a:endParaRPr>
          </a:p>
        </p:txBody>
      </p:sp>
      <p:cxnSp>
        <p:nvCxnSpPr>
          <p:cNvPr id="1775" name="Google Shape;1775;p52"/>
          <p:cNvCxnSpPr>
            <a:stCxn id="1771" idx="2"/>
            <a:endCxn id="1772" idx="0"/>
          </p:cNvCxnSpPr>
          <p:nvPr/>
        </p:nvCxnSpPr>
        <p:spPr>
          <a:xfrm rot="5400000">
            <a:off x="2052253" y="1308675"/>
            <a:ext cx="167400" cy="702300"/>
          </a:xfrm>
          <a:prstGeom prst="bentConnector3">
            <a:avLst>
              <a:gd fmla="val 49978" name="adj1"/>
            </a:avLst>
          </a:prstGeom>
          <a:noFill/>
          <a:ln cap="flat" cmpd="sng" w="9525">
            <a:solidFill>
              <a:schemeClr val="dk2"/>
            </a:solidFill>
            <a:prstDash val="solid"/>
            <a:round/>
            <a:headEnd len="med" w="med" type="none"/>
            <a:tailEnd len="med" w="med" type="none"/>
          </a:ln>
        </p:spPr>
      </p:cxnSp>
      <p:cxnSp>
        <p:nvCxnSpPr>
          <p:cNvPr id="1776" name="Google Shape;1776;p52"/>
          <p:cNvCxnSpPr>
            <a:stCxn id="1771" idx="2"/>
            <a:endCxn id="1773" idx="0"/>
          </p:cNvCxnSpPr>
          <p:nvPr/>
        </p:nvCxnSpPr>
        <p:spPr>
          <a:xfrm flipH="1" rot="-5400000">
            <a:off x="3458953" y="604275"/>
            <a:ext cx="167400" cy="2111100"/>
          </a:xfrm>
          <a:prstGeom prst="bentConnector3">
            <a:avLst>
              <a:gd fmla="val 49978" name="adj1"/>
            </a:avLst>
          </a:prstGeom>
          <a:noFill/>
          <a:ln cap="flat" cmpd="sng" w="9525">
            <a:solidFill>
              <a:schemeClr val="dk2"/>
            </a:solidFill>
            <a:prstDash val="solid"/>
            <a:round/>
            <a:headEnd len="med" w="med" type="none"/>
            <a:tailEnd len="med" w="med" type="none"/>
          </a:ln>
        </p:spPr>
      </p:cxnSp>
      <p:sp>
        <p:nvSpPr>
          <p:cNvPr id="1777" name="Google Shape;1777;p52"/>
          <p:cNvSpPr txBox="1"/>
          <p:nvPr/>
        </p:nvSpPr>
        <p:spPr>
          <a:xfrm>
            <a:off x="6142629" y="2111225"/>
            <a:ext cx="22881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2"/>
                </a:solidFill>
                <a:latin typeface="Poppins SemiBold"/>
                <a:ea typeface="Poppins SemiBold"/>
                <a:cs typeface="Poppins SemiBold"/>
                <a:sym typeface="Poppins SemiBold"/>
              </a:rPr>
              <a:t>Our framework</a:t>
            </a:r>
            <a:endParaRPr sz="2000">
              <a:solidFill>
                <a:schemeClr val="lt2"/>
              </a:solidFill>
              <a:latin typeface="Poppins SemiBold"/>
              <a:ea typeface="Poppins SemiBold"/>
              <a:cs typeface="Poppins SemiBold"/>
              <a:sym typeface="Poppins SemiBold"/>
            </a:endParaRPr>
          </a:p>
        </p:txBody>
      </p:sp>
      <p:sp>
        <p:nvSpPr>
          <p:cNvPr id="1778" name="Google Shape;1778;p52"/>
          <p:cNvSpPr txBox="1"/>
          <p:nvPr/>
        </p:nvSpPr>
        <p:spPr>
          <a:xfrm>
            <a:off x="6142625" y="2638925"/>
            <a:ext cx="2288100" cy="128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ulish Medium"/>
                <a:ea typeface="Mulish Medium"/>
                <a:cs typeface="Mulish Medium"/>
                <a:sym typeface="Mulish Medium"/>
              </a:rPr>
              <a:t>Mercury is the closest planet to the Sun and the smallest one in the Solar System—it’s only a bit larger than the Moon</a:t>
            </a:r>
            <a:endParaRPr>
              <a:solidFill>
                <a:schemeClr val="dk2"/>
              </a:solidFill>
              <a:latin typeface="Mulish Medium"/>
              <a:ea typeface="Mulish Medium"/>
              <a:cs typeface="Mulish Medium"/>
              <a:sym typeface="Mulish Medium"/>
            </a:endParaRPr>
          </a:p>
        </p:txBody>
      </p:sp>
      <p:sp>
        <p:nvSpPr>
          <p:cNvPr id="1779" name="Google Shape;1779;p52"/>
          <p:cNvSpPr txBox="1"/>
          <p:nvPr/>
        </p:nvSpPr>
        <p:spPr>
          <a:xfrm>
            <a:off x="3967450" y="2166150"/>
            <a:ext cx="12618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latin typeface="Mulish"/>
                <a:ea typeface="Mulish"/>
                <a:cs typeface="Mulish"/>
                <a:sym typeface="Mulish"/>
              </a:rPr>
              <a:t>THEORY 1</a:t>
            </a:r>
            <a:endParaRPr b="1">
              <a:solidFill>
                <a:schemeClr val="dk2"/>
              </a:solidFill>
              <a:latin typeface="Mulish"/>
              <a:ea typeface="Mulish"/>
              <a:cs typeface="Mulish"/>
              <a:sym typeface="Mulish"/>
            </a:endParaRPr>
          </a:p>
        </p:txBody>
      </p:sp>
      <p:sp>
        <p:nvSpPr>
          <p:cNvPr id="1780" name="Google Shape;1780;p52"/>
          <p:cNvSpPr txBox="1"/>
          <p:nvPr/>
        </p:nvSpPr>
        <p:spPr>
          <a:xfrm>
            <a:off x="3210700" y="2559750"/>
            <a:ext cx="2775300" cy="6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Saturn is a gas giant and has rings. It’s composed mostly of hydrogen and helium</a:t>
            </a:r>
            <a:endParaRPr>
              <a:solidFill>
                <a:schemeClr val="dk2"/>
              </a:solidFill>
              <a:latin typeface="Mulish Medium"/>
              <a:ea typeface="Mulish Medium"/>
              <a:cs typeface="Mulish Medium"/>
              <a:sym typeface="Mulish Medium"/>
            </a:endParaRPr>
          </a:p>
        </p:txBody>
      </p:sp>
      <p:sp>
        <p:nvSpPr>
          <p:cNvPr id="1781" name="Google Shape;1781;p52"/>
          <p:cNvSpPr txBox="1"/>
          <p:nvPr/>
        </p:nvSpPr>
        <p:spPr>
          <a:xfrm>
            <a:off x="3968050" y="3335400"/>
            <a:ext cx="12606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2"/>
                </a:solidFill>
                <a:latin typeface="Mulish"/>
                <a:ea typeface="Mulish"/>
                <a:cs typeface="Mulish"/>
                <a:sym typeface="Mulish"/>
              </a:rPr>
              <a:t>THEORY 2</a:t>
            </a:r>
            <a:endParaRPr b="1">
              <a:solidFill>
                <a:schemeClr val="dk2"/>
              </a:solidFill>
              <a:latin typeface="Mulish"/>
              <a:ea typeface="Mulish"/>
              <a:cs typeface="Mulish"/>
              <a:sym typeface="Mulish"/>
            </a:endParaRPr>
          </a:p>
        </p:txBody>
      </p:sp>
      <p:sp>
        <p:nvSpPr>
          <p:cNvPr id="1782" name="Google Shape;1782;p52"/>
          <p:cNvSpPr txBox="1"/>
          <p:nvPr/>
        </p:nvSpPr>
        <p:spPr>
          <a:xfrm>
            <a:off x="3210700" y="3732150"/>
            <a:ext cx="2775300" cy="6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Mulish Medium"/>
                <a:ea typeface="Mulish Medium"/>
                <a:cs typeface="Mulish Medium"/>
                <a:sym typeface="Mulish Medium"/>
              </a:rPr>
              <a:t>Despite being red, Mars is actually a cold place. It’s full of iron oxide dust</a:t>
            </a:r>
            <a:endParaRPr>
              <a:solidFill>
                <a:schemeClr val="dk2"/>
              </a:solidFill>
              <a:latin typeface="Mulish Medium"/>
              <a:ea typeface="Mulish Medium"/>
              <a:cs typeface="Mulish Medium"/>
              <a:sym typeface="Mulish Medium"/>
            </a:endParaRPr>
          </a:p>
        </p:txBody>
      </p:sp>
      <p:grpSp>
        <p:nvGrpSpPr>
          <p:cNvPr id="1783" name="Google Shape;1783;p52"/>
          <p:cNvGrpSpPr/>
          <p:nvPr/>
        </p:nvGrpSpPr>
        <p:grpSpPr>
          <a:xfrm>
            <a:off x="5868816" y="1795925"/>
            <a:ext cx="147303" cy="2627049"/>
            <a:chOff x="5868816" y="1905350"/>
            <a:chExt cx="147303" cy="2627049"/>
          </a:xfrm>
        </p:grpSpPr>
        <p:cxnSp>
          <p:nvCxnSpPr>
            <p:cNvPr id="1784" name="Google Shape;1784;p52"/>
            <p:cNvCxnSpPr/>
            <p:nvPr/>
          </p:nvCxnSpPr>
          <p:spPr>
            <a:xfrm>
              <a:off x="6015500" y="1905350"/>
              <a:ext cx="0" cy="2627049"/>
            </a:xfrm>
            <a:prstGeom prst="straightConnector1">
              <a:avLst/>
            </a:prstGeom>
            <a:noFill/>
            <a:ln cap="flat" cmpd="sng" w="9525">
              <a:solidFill>
                <a:schemeClr val="dk2"/>
              </a:solidFill>
              <a:prstDash val="solid"/>
              <a:round/>
              <a:headEnd len="med" w="med" type="none"/>
              <a:tailEnd len="med" w="med" type="none"/>
            </a:ln>
          </p:spPr>
        </p:cxnSp>
        <p:cxnSp>
          <p:nvCxnSpPr>
            <p:cNvPr id="1785" name="Google Shape;1785;p52"/>
            <p:cNvCxnSpPr/>
            <p:nvPr/>
          </p:nvCxnSpPr>
          <p:spPr>
            <a:xfrm>
              <a:off x="5868819" y="1909410"/>
              <a:ext cx="147300" cy="0"/>
            </a:xfrm>
            <a:prstGeom prst="straightConnector1">
              <a:avLst/>
            </a:prstGeom>
            <a:noFill/>
            <a:ln cap="flat" cmpd="sng" w="9525">
              <a:solidFill>
                <a:schemeClr val="dk2"/>
              </a:solidFill>
              <a:prstDash val="solid"/>
              <a:round/>
              <a:headEnd len="med" w="med" type="none"/>
              <a:tailEnd len="med" w="med" type="none"/>
            </a:ln>
          </p:spPr>
        </p:cxnSp>
        <p:cxnSp>
          <p:nvCxnSpPr>
            <p:cNvPr id="1786" name="Google Shape;1786;p52"/>
            <p:cNvCxnSpPr/>
            <p:nvPr/>
          </p:nvCxnSpPr>
          <p:spPr>
            <a:xfrm>
              <a:off x="5868816" y="4529298"/>
              <a:ext cx="147300" cy="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0" name="Shape 1790"/>
        <p:cNvGrpSpPr/>
        <p:nvPr/>
      </p:nvGrpSpPr>
      <p:grpSpPr>
        <a:xfrm>
          <a:off x="0" y="0"/>
          <a:ext cx="0" cy="0"/>
          <a:chOff x="0" y="0"/>
          <a:chExt cx="0" cy="0"/>
        </a:xfrm>
      </p:grpSpPr>
      <p:sp>
        <p:nvSpPr>
          <p:cNvPr id="1791" name="Google Shape;1791;p5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Schedule</a:t>
            </a:r>
            <a:endParaRPr/>
          </a:p>
        </p:txBody>
      </p:sp>
      <p:graphicFrame>
        <p:nvGraphicFramePr>
          <p:cNvPr id="1792" name="Google Shape;1792;p53"/>
          <p:cNvGraphicFramePr/>
          <p:nvPr/>
        </p:nvGraphicFramePr>
        <p:xfrm>
          <a:off x="952500" y="1183950"/>
          <a:ext cx="3000000" cy="3000000"/>
        </p:xfrm>
        <a:graphic>
          <a:graphicData uri="http://schemas.openxmlformats.org/drawingml/2006/table">
            <a:tbl>
              <a:tblPr>
                <a:noFill/>
                <a:tableStyleId>{78BAAC31-8048-41BE-942C-2EF98D1A389F}</a:tableStyleId>
              </a:tblPr>
              <a:tblGrid>
                <a:gridCol w="1206500"/>
                <a:gridCol w="1206500"/>
                <a:gridCol w="1206500"/>
                <a:gridCol w="1206500"/>
                <a:gridCol w="1206500"/>
                <a:gridCol w="1206500"/>
              </a:tblGrid>
              <a:tr h="442725">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26500">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29125">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lt2"/>
                        </a:solidFill>
                        <a:latin typeface="Mulish"/>
                        <a:ea typeface="Mulish"/>
                        <a:cs typeface="Mulish"/>
                        <a:sym typeface="Mulish"/>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13500">
                <a:tc>
                  <a:txBody>
                    <a:bodyPr/>
                    <a:lstStyle/>
                    <a:p>
                      <a:pPr indent="0" lvl="0" marL="0" rtl="0" algn="ctr">
                        <a:spcBef>
                          <a:spcPts val="0"/>
                        </a:spcBef>
                        <a:spcAft>
                          <a:spcPts val="0"/>
                        </a:spcAft>
                        <a:buNone/>
                      </a:pPr>
                      <a:r>
                        <a:rPr b="1" lang="en" sz="1000">
                          <a:solidFill>
                            <a:schemeClr val="lt2"/>
                          </a:solidFill>
                          <a:latin typeface="Mulish"/>
                          <a:ea typeface="Mulish"/>
                          <a:cs typeface="Mulish"/>
                          <a:sym typeface="Mulish"/>
                        </a:rPr>
                        <a:t>JAN</a:t>
                      </a:r>
                      <a:endParaRPr b="1" sz="1000">
                        <a:solidFill>
                          <a:schemeClr val="lt2"/>
                        </a:solidFill>
                        <a:latin typeface="Mulish"/>
                        <a:ea typeface="Mulish"/>
                        <a:cs typeface="Mulish"/>
                        <a:sym typeface="Mulish"/>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000">
                          <a:solidFill>
                            <a:schemeClr val="lt2"/>
                          </a:solidFill>
                          <a:latin typeface="Mulish"/>
                          <a:ea typeface="Mulish"/>
                          <a:cs typeface="Mulish"/>
                          <a:sym typeface="Mulish"/>
                        </a:rPr>
                        <a:t>FEB</a:t>
                      </a:r>
                      <a:endParaRPr b="1" sz="1000">
                        <a:solidFill>
                          <a:schemeClr val="lt2"/>
                        </a:solidFill>
                        <a:latin typeface="Mulish"/>
                        <a:ea typeface="Mulish"/>
                        <a:cs typeface="Mulish"/>
                        <a:sym typeface="Mulish"/>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000">
                          <a:solidFill>
                            <a:schemeClr val="lt2"/>
                          </a:solidFill>
                          <a:latin typeface="Mulish"/>
                          <a:ea typeface="Mulish"/>
                          <a:cs typeface="Mulish"/>
                          <a:sym typeface="Mulish"/>
                        </a:rPr>
                        <a:t>MAR</a:t>
                      </a:r>
                      <a:endParaRPr b="1" sz="1000">
                        <a:solidFill>
                          <a:schemeClr val="lt2"/>
                        </a:solidFill>
                        <a:latin typeface="Mulish"/>
                        <a:ea typeface="Mulish"/>
                        <a:cs typeface="Mulish"/>
                        <a:sym typeface="Mulish"/>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000">
                          <a:solidFill>
                            <a:schemeClr val="lt2"/>
                          </a:solidFill>
                          <a:latin typeface="Mulish"/>
                          <a:ea typeface="Mulish"/>
                          <a:cs typeface="Mulish"/>
                          <a:sym typeface="Mulish"/>
                        </a:rPr>
                        <a:t>APR</a:t>
                      </a:r>
                      <a:endParaRPr b="1" sz="1000">
                        <a:solidFill>
                          <a:schemeClr val="lt2"/>
                        </a:solidFill>
                        <a:latin typeface="Mulish"/>
                        <a:ea typeface="Mulish"/>
                        <a:cs typeface="Mulish"/>
                        <a:sym typeface="Mulish"/>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000">
                          <a:solidFill>
                            <a:schemeClr val="lt2"/>
                          </a:solidFill>
                          <a:latin typeface="Mulish"/>
                          <a:ea typeface="Mulish"/>
                          <a:cs typeface="Mulish"/>
                          <a:sym typeface="Mulish"/>
                        </a:rPr>
                        <a:t>MAY</a:t>
                      </a:r>
                      <a:endParaRPr b="1" sz="1000">
                        <a:solidFill>
                          <a:schemeClr val="lt2"/>
                        </a:solidFill>
                        <a:latin typeface="Mulish"/>
                        <a:ea typeface="Mulish"/>
                        <a:cs typeface="Mulish"/>
                        <a:sym typeface="Mulish"/>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000">
                          <a:solidFill>
                            <a:schemeClr val="lt2"/>
                          </a:solidFill>
                          <a:latin typeface="Mulish"/>
                          <a:ea typeface="Mulish"/>
                          <a:cs typeface="Mulish"/>
                          <a:sym typeface="Mulish"/>
                        </a:rPr>
                        <a:t>JUN</a:t>
                      </a:r>
                      <a:endParaRPr b="1" sz="1000">
                        <a:solidFill>
                          <a:schemeClr val="lt2"/>
                        </a:solidFill>
                        <a:latin typeface="Mulish"/>
                        <a:ea typeface="Mulish"/>
                        <a:cs typeface="Mulish"/>
                        <a:sym typeface="Mulish"/>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r>
              <a:tr h="327825">
                <a:tc>
                  <a:txBody>
                    <a:bodyPr/>
                    <a:lstStyle/>
                    <a:p>
                      <a:pPr indent="0" lvl="0" marL="0" rtl="0" algn="l">
                        <a:spcBef>
                          <a:spcPts val="0"/>
                        </a:spcBef>
                        <a:spcAft>
                          <a:spcPts val="0"/>
                        </a:spcAft>
                        <a:buNone/>
                      </a:pPr>
                      <a:r>
                        <a:rPr b="1" lang="en" sz="1000">
                          <a:solidFill>
                            <a:schemeClr val="lt2"/>
                          </a:solidFill>
                          <a:latin typeface="Mulish"/>
                          <a:ea typeface="Mulish"/>
                          <a:cs typeface="Mulish"/>
                          <a:sym typeface="Mulish"/>
                        </a:rPr>
                        <a:t>TASK</a:t>
                      </a:r>
                      <a:endParaRPr b="1" sz="1000">
                        <a:solidFill>
                          <a:schemeClr val="lt2"/>
                        </a:solidFill>
                        <a:latin typeface="Mulish"/>
                        <a:ea typeface="Mulish"/>
                        <a:cs typeface="Mulish"/>
                        <a:sym typeface="Mulish"/>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gridSpan="2">
                  <a:txBody>
                    <a:bodyPr/>
                    <a:lstStyle/>
                    <a:p>
                      <a:pPr indent="0" lvl="0" marL="0" rtl="0" algn="l">
                        <a:spcBef>
                          <a:spcPts val="0"/>
                        </a:spcBef>
                        <a:spcAft>
                          <a:spcPts val="0"/>
                        </a:spcAft>
                        <a:buNone/>
                      </a:pPr>
                      <a:r>
                        <a:rPr b="1" lang="en" sz="1000">
                          <a:solidFill>
                            <a:schemeClr val="lt2"/>
                          </a:solidFill>
                          <a:latin typeface="Mulish"/>
                          <a:ea typeface="Mulish"/>
                          <a:cs typeface="Mulish"/>
                          <a:sym typeface="Mulish"/>
                        </a:rPr>
                        <a:t>DESCRIPTION</a:t>
                      </a:r>
                      <a:endParaRPr b="1" sz="1000">
                        <a:solidFill>
                          <a:schemeClr val="lt2"/>
                        </a:solidFill>
                        <a:latin typeface="Mulish"/>
                        <a:ea typeface="Mulish"/>
                        <a:cs typeface="Mulish"/>
                        <a:sym typeface="Mulish"/>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hMerge="1"/>
                <a:tc gridSpan="2">
                  <a:txBody>
                    <a:bodyPr/>
                    <a:lstStyle/>
                    <a:p>
                      <a:pPr indent="0" lvl="0" marL="0" rtl="0" algn="l">
                        <a:spcBef>
                          <a:spcPts val="0"/>
                        </a:spcBef>
                        <a:spcAft>
                          <a:spcPts val="0"/>
                        </a:spcAft>
                        <a:buNone/>
                      </a:pPr>
                      <a:r>
                        <a:rPr b="1" lang="en" sz="1000">
                          <a:solidFill>
                            <a:schemeClr val="lt2"/>
                          </a:solidFill>
                          <a:latin typeface="Mulish"/>
                          <a:ea typeface="Mulish"/>
                          <a:cs typeface="Mulish"/>
                          <a:sym typeface="Mulish"/>
                        </a:rPr>
                        <a:t>DATE</a:t>
                      </a:r>
                      <a:endParaRPr b="1" sz="1000">
                        <a:solidFill>
                          <a:schemeClr val="lt2"/>
                        </a:solidFill>
                        <a:latin typeface="Mulish"/>
                        <a:ea typeface="Mulish"/>
                        <a:cs typeface="Mulish"/>
                        <a:sym typeface="Mulish"/>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hMerge="1"/>
                <a:tc>
                  <a:txBody>
                    <a:bodyPr/>
                    <a:lstStyle/>
                    <a:p>
                      <a:pPr indent="0" lvl="0" marL="0" rtl="0" algn="l">
                        <a:spcBef>
                          <a:spcPts val="0"/>
                        </a:spcBef>
                        <a:spcAft>
                          <a:spcPts val="0"/>
                        </a:spcAft>
                        <a:buNone/>
                      </a:pPr>
                      <a:r>
                        <a:rPr b="1" lang="en" sz="1000">
                          <a:solidFill>
                            <a:schemeClr val="lt2"/>
                          </a:solidFill>
                          <a:latin typeface="Mulish"/>
                          <a:ea typeface="Mulish"/>
                          <a:cs typeface="Mulish"/>
                          <a:sym typeface="Mulish"/>
                        </a:rPr>
                        <a:t>STATUS</a:t>
                      </a:r>
                      <a:endParaRPr b="1" sz="1000">
                        <a:solidFill>
                          <a:schemeClr val="lt2"/>
                        </a:solidFill>
                        <a:latin typeface="Mulish"/>
                        <a:ea typeface="Mulish"/>
                        <a:cs typeface="Mulish"/>
                        <a:sym typeface="Mulish"/>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r>
              <a:tr h="424050">
                <a:tc>
                  <a:txBody>
                    <a:bodyPr/>
                    <a:lstStyle/>
                    <a:p>
                      <a:pPr indent="0" lvl="0" marL="0" rtl="0" algn="l">
                        <a:spcBef>
                          <a:spcPts val="0"/>
                        </a:spcBef>
                        <a:spcAft>
                          <a:spcPts val="0"/>
                        </a:spcAft>
                        <a:buNone/>
                      </a:pPr>
                      <a:r>
                        <a:rPr b="1" lang="en" sz="1000">
                          <a:solidFill>
                            <a:schemeClr val="lt2"/>
                          </a:solidFill>
                          <a:latin typeface="Mulish"/>
                          <a:ea typeface="Mulish"/>
                          <a:cs typeface="Mulish"/>
                          <a:sym typeface="Mulish"/>
                        </a:rPr>
                        <a:t>TASK 1</a:t>
                      </a:r>
                      <a:endParaRPr b="1" sz="1000">
                        <a:solidFill>
                          <a:schemeClr val="lt2"/>
                        </a:solidFill>
                        <a:latin typeface="Mulish"/>
                        <a:ea typeface="Mulish"/>
                        <a:cs typeface="Mulish"/>
                        <a:sym typeface="Mulish"/>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gridSpan="2">
                  <a:txBody>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Mars is actually a very cold place</a:t>
                      </a:r>
                      <a:endParaRPr sz="1000">
                        <a:solidFill>
                          <a:schemeClr val="dk2"/>
                        </a:solidFill>
                        <a:latin typeface="Mulish Medium"/>
                        <a:ea typeface="Mulish Medium"/>
                        <a:cs typeface="Mulish Medium"/>
                        <a:sym typeface="Mulish Mediu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Jan 1 - Mar 15</a:t>
                      </a:r>
                      <a:endParaRPr sz="1000">
                        <a:solidFill>
                          <a:schemeClr val="dk2"/>
                        </a:solidFill>
                        <a:latin typeface="Mulish Medium"/>
                        <a:ea typeface="Mulish Medium"/>
                        <a:cs typeface="Mulish Medium"/>
                        <a:sym typeface="Mulish Mediu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a:txBody>
                    <a:bodyPr/>
                    <a:lstStyle/>
                    <a:p>
                      <a:pPr indent="0" lvl="0" marL="0" rtl="0" algn="l">
                        <a:spcBef>
                          <a:spcPts val="0"/>
                        </a:spcBef>
                        <a:spcAft>
                          <a:spcPts val="0"/>
                        </a:spcAft>
                        <a:buNone/>
                      </a:pPr>
                      <a:r>
                        <a:rPr lang="en" sz="1000">
                          <a:solidFill>
                            <a:schemeClr val="lt2"/>
                          </a:solidFill>
                          <a:latin typeface="Mulish Medium"/>
                          <a:ea typeface="Mulish Medium"/>
                          <a:cs typeface="Mulish Medium"/>
                          <a:sym typeface="Mulish Medium"/>
                        </a:rPr>
                        <a:t>Completed</a:t>
                      </a:r>
                      <a:endParaRPr sz="1000">
                        <a:solidFill>
                          <a:schemeClr val="lt2"/>
                        </a:solidFill>
                        <a:latin typeface="Mulish Medium"/>
                        <a:ea typeface="Mulish Medium"/>
                        <a:cs typeface="Mulish Medium"/>
                        <a:sym typeface="Mulish Mediu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r>
              <a:tr h="429125">
                <a:tc>
                  <a:txBody>
                    <a:bodyPr/>
                    <a:lstStyle/>
                    <a:p>
                      <a:pPr indent="0" lvl="0" marL="0" rtl="0" algn="l">
                        <a:spcBef>
                          <a:spcPts val="0"/>
                        </a:spcBef>
                        <a:spcAft>
                          <a:spcPts val="0"/>
                        </a:spcAft>
                        <a:buNone/>
                      </a:pPr>
                      <a:r>
                        <a:rPr b="1" lang="en" sz="1000">
                          <a:solidFill>
                            <a:schemeClr val="lt2"/>
                          </a:solidFill>
                          <a:latin typeface="Mulish"/>
                          <a:ea typeface="Mulish"/>
                          <a:cs typeface="Mulish"/>
                          <a:sym typeface="Mulish"/>
                        </a:rPr>
                        <a:t>TASK 2</a:t>
                      </a:r>
                      <a:endParaRPr b="1" sz="1000">
                        <a:solidFill>
                          <a:schemeClr val="lt2"/>
                        </a:solidFill>
                        <a:latin typeface="Mulish"/>
                        <a:ea typeface="Mulish"/>
                        <a:cs typeface="Mulish"/>
                        <a:sym typeface="Mulish"/>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gridSpan="2">
                  <a:txBody>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Earth is where we all live</a:t>
                      </a:r>
                      <a:endParaRPr sz="1000">
                        <a:solidFill>
                          <a:schemeClr val="dk2"/>
                        </a:solidFill>
                        <a:latin typeface="Mulish Medium"/>
                        <a:ea typeface="Mulish Medium"/>
                        <a:cs typeface="Mulish Medium"/>
                        <a:sym typeface="Mulish Mediu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Feb 1 - Apr 30</a:t>
                      </a:r>
                      <a:endParaRPr sz="1000">
                        <a:solidFill>
                          <a:schemeClr val="dk2"/>
                        </a:solidFill>
                        <a:latin typeface="Mulish Medium"/>
                        <a:ea typeface="Mulish Medium"/>
                        <a:cs typeface="Mulish Medium"/>
                        <a:sym typeface="Mulish Mediu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a:txBody>
                    <a:bodyPr/>
                    <a:lstStyle/>
                    <a:p>
                      <a:pPr indent="0" lvl="0" marL="0" rtl="0" algn="l">
                        <a:spcBef>
                          <a:spcPts val="0"/>
                        </a:spcBef>
                        <a:spcAft>
                          <a:spcPts val="0"/>
                        </a:spcAft>
                        <a:buNone/>
                      </a:pPr>
                      <a:r>
                        <a:rPr lang="en" sz="1000">
                          <a:solidFill>
                            <a:schemeClr val="lt2"/>
                          </a:solidFill>
                          <a:latin typeface="Mulish Medium"/>
                          <a:ea typeface="Mulish Medium"/>
                          <a:cs typeface="Mulish Medium"/>
                          <a:sym typeface="Mulish Medium"/>
                        </a:rPr>
                        <a:t>In progress</a:t>
                      </a:r>
                      <a:endParaRPr sz="1000">
                        <a:solidFill>
                          <a:schemeClr val="lt2"/>
                        </a:solidFill>
                        <a:latin typeface="Mulish Medium"/>
                        <a:ea typeface="Mulish Medium"/>
                        <a:cs typeface="Mulish Medium"/>
                        <a:sym typeface="Mulish Mediu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r>
              <a:tr h="412250">
                <a:tc>
                  <a:txBody>
                    <a:bodyPr/>
                    <a:lstStyle/>
                    <a:p>
                      <a:pPr indent="0" lvl="0" marL="0" rtl="0" algn="l">
                        <a:spcBef>
                          <a:spcPts val="0"/>
                        </a:spcBef>
                        <a:spcAft>
                          <a:spcPts val="0"/>
                        </a:spcAft>
                        <a:buNone/>
                      </a:pPr>
                      <a:r>
                        <a:rPr b="1" lang="en" sz="1000">
                          <a:solidFill>
                            <a:schemeClr val="lt2"/>
                          </a:solidFill>
                          <a:latin typeface="Mulish"/>
                          <a:ea typeface="Mulish"/>
                          <a:cs typeface="Mulish"/>
                          <a:sym typeface="Mulish"/>
                        </a:rPr>
                        <a:t>TASK 3</a:t>
                      </a:r>
                      <a:endParaRPr b="1" sz="1000">
                        <a:solidFill>
                          <a:schemeClr val="lt2"/>
                        </a:solidFill>
                        <a:latin typeface="Mulish"/>
                        <a:ea typeface="Mulish"/>
                        <a:cs typeface="Mulish"/>
                        <a:sym typeface="Mulish"/>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gridSpan="2">
                  <a:txBody>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Venus has a beautiful name</a:t>
                      </a:r>
                      <a:endParaRPr sz="1000">
                        <a:solidFill>
                          <a:schemeClr val="dk2"/>
                        </a:solidFill>
                        <a:latin typeface="Mulish Medium"/>
                        <a:ea typeface="Mulish Medium"/>
                        <a:cs typeface="Mulish Medium"/>
                        <a:sym typeface="Mulish Mediu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sz="1000">
                          <a:solidFill>
                            <a:schemeClr val="dk2"/>
                          </a:solidFill>
                          <a:latin typeface="Mulish Medium"/>
                          <a:ea typeface="Mulish Medium"/>
                          <a:cs typeface="Mulish Medium"/>
                          <a:sym typeface="Mulish Medium"/>
                        </a:rPr>
                        <a:t>May 15 - Jun 30</a:t>
                      </a:r>
                      <a:endParaRPr sz="1000">
                        <a:solidFill>
                          <a:schemeClr val="dk2"/>
                        </a:solidFill>
                        <a:latin typeface="Mulish Medium"/>
                        <a:ea typeface="Mulish Medium"/>
                        <a:cs typeface="Mulish Medium"/>
                        <a:sym typeface="Mulish Mediu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a:txBody>
                    <a:bodyPr/>
                    <a:lstStyle/>
                    <a:p>
                      <a:pPr indent="0" lvl="0" marL="0" rtl="0" algn="l">
                        <a:spcBef>
                          <a:spcPts val="0"/>
                        </a:spcBef>
                        <a:spcAft>
                          <a:spcPts val="0"/>
                        </a:spcAft>
                        <a:buNone/>
                      </a:pPr>
                      <a:r>
                        <a:rPr lang="en" sz="1000">
                          <a:solidFill>
                            <a:schemeClr val="dk1"/>
                          </a:solidFill>
                          <a:latin typeface="Mulish Medium"/>
                          <a:ea typeface="Mulish Medium"/>
                          <a:cs typeface="Mulish Medium"/>
                          <a:sym typeface="Mulish Medium"/>
                        </a:rPr>
                        <a:t>Delayed</a:t>
                      </a:r>
                      <a:endParaRPr sz="1000">
                        <a:solidFill>
                          <a:schemeClr val="dk1"/>
                        </a:solidFill>
                        <a:latin typeface="Mulish Medium"/>
                        <a:ea typeface="Mulish Medium"/>
                        <a:cs typeface="Mulish Medium"/>
                        <a:sym typeface="Mulish Medium"/>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bl>
          </a:graphicData>
        </a:graphic>
      </p:graphicFrame>
      <p:sp>
        <p:nvSpPr>
          <p:cNvPr id="1793" name="Google Shape;1793;p53"/>
          <p:cNvSpPr/>
          <p:nvPr/>
        </p:nvSpPr>
        <p:spPr>
          <a:xfrm>
            <a:off x="952500" y="1389970"/>
            <a:ext cx="2962500" cy="2367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solidFill>
                <a:schemeClr val="lt2"/>
              </a:solidFill>
              <a:latin typeface="Mulish Medium"/>
              <a:ea typeface="Mulish Medium"/>
              <a:cs typeface="Mulish Medium"/>
              <a:sym typeface="Mulish Medium"/>
            </a:endParaRPr>
          </a:p>
        </p:txBody>
      </p:sp>
      <p:sp>
        <p:nvSpPr>
          <p:cNvPr id="1794" name="Google Shape;1794;p53"/>
          <p:cNvSpPr/>
          <p:nvPr/>
        </p:nvSpPr>
        <p:spPr>
          <a:xfrm>
            <a:off x="952500" y="1389970"/>
            <a:ext cx="2488800" cy="2367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Mulish Medium"/>
                <a:ea typeface="Mulish Medium"/>
                <a:cs typeface="Mulish Medium"/>
                <a:sym typeface="Mulish Medium"/>
              </a:rPr>
              <a:t>Neptune is far away from Earth</a:t>
            </a:r>
            <a:endParaRPr sz="1000">
              <a:solidFill>
                <a:schemeClr val="dk1"/>
              </a:solidFill>
              <a:latin typeface="Mulish Medium"/>
              <a:ea typeface="Mulish Medium"/>
              <a:cs typeface="Mulish Medium"/>
              <a:sym typeface="Mulish Medium"/>
            </a:endParaRPr>
          </a:p>
        </p:txBody>
      </p:sp>
      <p:sp>
        <p:nvSpPr>
          <p:cNvPr id="1795" name="Google Shape;1795;p53"/>
          <p:cNvSpPr/>
          <p:nvPr/>
        </p:nvSpPr>
        <p:spPr>
          <a:xfrm>
            <a:off x="952500" y="1197545"/>
            <a:ext cx="720000" cy="1923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Mulish"/>
                <a:ea typeface="Mulish"/>
                <a:cs typeface="Mulish"/>
                <a:sym typeface="Mulish"/>
              </a:rPr>
              <a:t>TASK 1</a:t>
            </a:r>
            <a:endParaRPr b="1" sz="1000">
              <a:solidFill>
                <a:schemeClr val="lt2"/>
              </a:solidFill>
              <a:latin typeface="Mulish"/>
              <a:ea typeface="Mulish"/>
              <a:cs typeface="Mulish"/>
              <a:sym typeface="Mulish"/>
            </a:endParaRPr>
          </a:p>
        </p:txBody>
      </p:sp>
      <p:sp>
        <p:nvSpPr>
          <p:cNvPr id="1796" name="Google Shape;1796;p53"/>
          <p:cNvSpPr/>
          <p:nvPr/>
        </p:nvSpPr>
        <p:spPr>
          <a:xfrm>
            <a:off x="2156918" y="1816473"/>
            <a:ext cx="3621600" cy="2367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solidFill>
                <a:schemeClr val="lt2"/>
              </a:solidFill>
              <a:latin typeface="Mulish Medium"/>
              <a:ea typeface="Mulish Medium"/>
              <a:cs typeface="Mulish Medium"/>
              <a:sym typeface="Mulish Medium"/>
            </a:endParaRPr>
          </a:p>
        </p:txBody>
      </p:sp>
      <p:sp>
        <p:nvSpPr>
          <p:cNvPr id="1797" name="Google Shape;1797;p53"/>
          <p:cNvSpPr/>
          <p:nvPr/>
        </p:nvSpPr>
        <p:spPr>
          <a:xfrm>
            <a:off x="2156924" y="1816473"/>
            <a:ext cx="2415049" cy="2367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Mulish Medium"/>
                <a:ea typeface="Mulish Medium"/>
                <a:cs typeface="Mulish Medium"/>
                <a:sym typeface="Mulish Medium"/>
              </a:rPr>
              <a:t>Mercury is the smallest planet</a:t>
            </a:r>
            <a:endParaRPr sz="1000">
              <a:solidFill>
                <a:schemeClr val="dk1"/>
              </a:solidFill>
              <a:latin typeface="Mulish Medium"/>
              <a:ea typeface="Mulish Medium"/>
              <a:cs typeface="Mulish Medium"/>
              <a:sym typeface="Mulish Medium"/>
            </a:endParaRPr>
          </a:p>
        </p:txBody>
      </p:sp>
      <p:sp>
        <p:nvSpPr>
          <p:cNvPr id="1798" name="Google Shape;1798;p53"/>
          <p:cNvSpPr/>
          <p:nvPr/>
        </p:nvSpPr>
        <p:spPr>
          <a:xfrm>
            <a:off x="2156899" y="1624046"/>
            <a:ext cx="720000" cy="1923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Mulish"/>
                <a:ea typeface="Mulish"/>
                <a:cs typeface="Mulish"/>
                <a:sym typeface="Mulish"/>
              </a:rPr>
              <a:t>TASK 2</a:t>
            </a:r>
            <a:endParaRPr b="1" sz="1000">
              <a:solidFill>
                <a:schemeClr val="lt2"/>
              </a:solidFill>
              <a:latin typeface="Mulish"/>
              <a:ea typeface="Mulish"/>
              <a:cs typeface="Mulish"/>
              <a:sym typeface="Mulish"/>
            </a:endParaRPr>
          </a:p>
        </p:txBody>
      </p:sp>
      <p:sp>
        <p:nvSpPr>
          <p:cNvPr id="1799" name="Google Shape;1799;p53"/>
          <p:cNvSpPr/>
          <p:nvPr/>
        </p:nvSpPr>
        <p:spPr>
          <a:xfrm>
            <a:off x="6333902" y="2239489"/>
            <a:ext cx="1857589" cy="2367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solidFill>
                <a:schemeClr val="lt2"/>
              </a:solidFill>
              <a:latin typeface="Mulish Medium"/>
              <a:ea typeface="Mulish Medium"/>
              <a:cs typeface="Mulish Medium"/>
              <a:sym typeface="Mulish Medium"/>
            </a:endParaRPr>
          </a:p>
        </p:txBody>
      </p:sp>
      <p:sp>
        <p:nvSpPr>
          <p:cNvPr id="1800" name="Google Shape;1800;p53"/>
          <p:cNvSpPr/>
          <p:nvPr/>
        </p:nvSpPr>
        <p:spPr>
          <a:xfrm>
            <a:off x="6333900" y="2239489"/>
            <a:ext cx="1709422" cy="2367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Mulish Medium"/>
                <a:ea typeface="Mulish Medium"/>
                <a:cs typeface="Mulish Medium"/>
                <a:sym typeface="Mulish Medium"/>
              </a:rPr>
              <a:t>Saturn is a gas giant</a:t>
            </a:r>
            <a:endParaRPr sz="1000">
              <a:solidFill>
                <a:schemeClr val="dk1"/>
              </a:solidFill>
              <a:latin typeface="Mulish Medium"/>
              <a:ea typeface="Mulish Medium"/>
              <a:cs typeface="Mulish Medium"/>
              <a:sym typeface="Mulish Medium"/>
            </a:endParaRPr>
          </a:p>
        </p:txBody>
      </p:sp>
      <p:sp>
        <p:nvSpPr>
          <p:cNvPr id="1801" name="Google Shape;1801;p53"/>
          <p:cNvSpPr/>
          <p:nvPr/>
        </p:nvSpPr>
        <p:spPr>
          <a:xfrm>
            <a:off x="6322379" y="2047059"/>
            <a:ext cx="720000" cy="1923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Mulish"/>
                <a:ea typeface="Mulish"/>
                <a:cs typeface="Mulish"/>
                <a:sym typeface="Mulish"/>
              </a:rPr>
              <a:t>TASK 3</a:t>
            </a:r>
            <a:endParaRPr b="1" sz="1000">
              <a:solidFill>
                <a:schemeClr val="lt2"/>
              </a:solidFill>
              <a:latin typeface="Mulish"/>
              <a:ea typeface="Mulish"/>
              <a:cs typeface="Mulish"/>
              <a:sym typeface="Mulish"/>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5" name="Shape 1805"/>
        <p:cNvGrpSpPr/>
        <p:nvPr/>
      </p:nvGrpSpPr>
      <p:grpSpPr>
        <a:xfrm>
          <a:off x="0" y="0"/>
          <a:ext cx="0" cy="0"/>
          <a:chOff x="0" y="0"/>
          <a:chExt cx="0" cy="0"/>
        </a:xfrm>
      </p:grpSpPr>
      <p:sp>
        <p:nvSpPr>
          <p:cNvPr id="1806" name="Google Shape;1806;p54"/>
          <p:cNvSpPr/>
          <p:nvPr/>
        </p:nvSpPr>
        <p:spPr>
          <a:xfrm>
            <a:off x="5284200" y="1238388"/>
            <a:ext cx="3144600" cy="5484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4"/>
          <p:cNvSpPr/>
          <p:nvPr/>
        </p:nvSpPr>
        <p:spPr>
          <a:xfrm>
            <a:off x="5284200" y="2119491"/>
            <a:ext cx="3144600" cy="5397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4"/>
          <p:cNvSpPr/>
          <p:nvPr/>
        </p:nvSpPr>
        <p:spPr>
          <a:xfrm>
            <a:off x="5284200" y="2991894"/>
            <a:ext cx="3144600" cy="5295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4"/>
          <p:cNvSpPr/>
          <p:nvPr/>
        </p:nvSpPr>
        <p:spPr>
          <a:xfrm>
            <a:off x="2292100" y="2028486"/>
            <a:ext cx="627600" cy="627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4"/>
          <p:cNvSpPr/>
          <p:nvPr/>
        </p:nvSpPr>
        <p:spPr>
          <a:xfrm>
            <a:off x="2292100" y="2902553"/>
            <a:ext cx="627600" cy="627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4"/>
          <p:cNvSpPr/>
          <p:nvPr/>
        </p:nvSpPr>
        <p:spPr>
          <a:xfrm>
            <a:off x="2292100" y="3776620"/>
            <a:ext cx="627600" cy="627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4"/>
          <p:cNvSpPr/>
          <p:nvPr/>
        </p:nvSpPr>
        <p:spPr>
          <a:xfrm>
            <a:off x="5284200" y="3846914"/>
            <a:ext cx="3144600" cy="5430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4"/>
          <p:cNvSpPr txBox="1"/>
          <p:nvPr>
            <p:ph type="title"/>
          </p:nvPr>
        </p:nvSpPr>
        <p:spPr>
          <a:xfrm>
            <a:off x="720000" y="535000"/>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1814" name="Google Shape;1814;p54"/>
          <p:cNvSpPr/>
          <p:nvPr/>
        </p:nvSpPr>
        <p:spPr>
          <a:xfrm>
            <a:off x="2292100" y="1154420"/>
            <a:ext cx="627600" cy="627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4"/>
          <p:cNvSpPr/>
          <p:nvPr/>
        </p:nvSpPr>
        <p:spPr>
          <a:xfrm>
            <a:off x="720000" y="2066070"/>
            <a:ext cx="1426500" cy="1426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4"/>
          <p:cNvSpPr txBox="1"/>
          <p:nvPr/>
        </p:nvSpPr>
        <p:spPr>
          <a:xfrm>
            <a:off x="5437950" y="1246488"/>
            <a:ext cx="2837100" cy="53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Mulish Medium"/>
                <a:ea typeface="Mulish Medium"/>
                <a:cs typeface="Mulish Medium"/>
                <a:sym typeface="Mulish Medium"/>
              </a:rPr>
              <a:t>Mercury is the closest planet to the Sun and the smallest one</a:t>
            </a:r>
            <a:endParaRPr sz="1200">
              <a:solidFill>
                <a:schemeClr val="dk2"/>
              </a:solidFill>
              <a:latin typeface="Mulish Medium"/>
              <a:ea typeface="Mulish Medium"/>
              <a:cs typeface="Mulish Medium"/>
              <a:sym typeface="Mulish Medium"/>
            </a:endParaRPr>
          </a:p>
        </p:txBody>
      </p:sp>
      <p:sp>
        <p:nvSpPr>
          <p:cNvPr id="1817" name="Google Shape;1817;p54"/>
          <p:cNvSpPr txBox="1"/>
          <p:nvPr/>
        </p:nvSpPr>
        <p:spPr>
          <a:xfrm>
            <a:off x="5437950" y="2118891"/>
            <a:ext cx="2837100" cy="52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Mulish Medium"/>
                <a:ea typeface="Mulish Medium"/>
                <a:cs typeface="Mulish Medium"/>
                <a:sym typeface="Mulish Medium"/>
              </a:rPr>
              <a:t>Venus has a beautiful name and is the second planet from the Sun</a:t>
            </a:r>
            <a:endParaRPr sz="1200">
              <a:solidFill>
                <a:schemeClr val="dk2"/>
              </a:solidFill>
              <a:latin typeface="Mulish Medium"/>
              <a:ea typeface="Mulish Medium"/>
              <a:cs typeface="Mulish Medium"/>
              <a:sym typeface="Mulish Medium"/>
            </a:endParaRPr>
          </a:p>
        </p:txBody>
      </p:sp>
      <p:sp>
        <p:nvSpPr>
          <p:cNvPr id="1818" name="Google Shape;1818;p54"/>
          <p:cNvSpPr txBox="1"/>
          <p:nvPr/>
        </p:nvSpPr>
        <p:spPr>
          <a:xfrm>
            <a:off x="5437950" y="3852314"/>
            <a:ext cx="2837100" cy="53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Mulish Medium"/>
                <a:ea typeface="Mulish Medium"/>
                <a:cs typeface="Mulish Medium"/>
                <a:sym typeface="Mulish Medium"/>
              </a:rPr>
              <a:t>Earth is the third planet from the Sun and the only one that harbors life</a:t>
            </a:r>
            <a:endParaRPr sz="1200">
              <a:solidFill>
                <a:schemeClr val="dk2"/>
              </a:solidFill>
              <a:latin typeface="Mulish Medium"/>
              <a:ea typeface="Mulish Medium"/>
              <a:cs typeface="Mulish Medium"/>
              <a:sym typeface="Mulish Medium"/>
            </a:endParaRPr>
          </a:p>
        </p:txBody>
      </p:sp>
      <p:sp>
        <p:nvSpPr>
          <p:cNvPr id="1819" name="Google Shape;1819;p54"/>
          <p:cNvSpPr txBox="1"/>
          <p:nvPr/>
        </p:nvSpPr>
        <p:spPr>
          <a:xfrm>
            <a:off x="720000" y="2487550"/>
            <a:ext cx="1426500" cy="58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Poppins SemiBold"/>
                <a:ea typeface="Poppins SemiBold"/>
                <a:cs typeface="Poppins SemiBold"/>
                <a:sym typeface="Poppins SemiBold"/>
              </a:rPr>
              <a:t>Cloud benefits</a:t>
            </a:r>
            <a:endParaRPr sz="2000">
              <a:solidFill>
                <a:schemeClr val="lt2"/>
              </a:solidFill>
              <a:latin typeface="Poppins SemiBold"/>
              <a:ea typeface="Poppins SemiBold"/>
              <a:cs typeface="Poppins SemiBold"/>
              <a:sym typeface="Poppins SemiBold"/>
            </a:endParaRPr>
          </a:p>
        </p:txBody>
      </p:sp>
      <p:cxnSp>
        <p:nvCxnSpPr>
          <p:cNvPr id="1820" name="Google Shape;1820;p54"/>
          <p:cNvCxnSpPr>
            <a:stCxn id="1815" idx="0"/>
            <a:endCxn id="1814" idx="2"/>
          </p:cNvCxnSpPr>
          <p:nvPr/>
        </p:nvCxnSpPr>
        <p:spPr>
          <a:xfrm rot="-5400000">
            <a:off x="1563750" y="1337670"/>
            <a:ext cx="597900" cy="858900"/>
          </a:xfrm>
          <a:prstGeom prst="bentConnector2">
            <a:avLst/>
          </a:prstGeom>
          <a:noFill/>
          <a:ln cap="flat" cmpd="sng" w="9525">
            <a:solidFill>
              <a:schemeClr val="dk2"/>
            </a:solidFill>
            <a:prstDash val="solid"/>
            <a:round/>
            <a:headEnd len="med" w="med" type="none"/>
            <a:tailEnd len="med" w="med" type="none"/>
          </a:ln>
        </p:spPr>
      </p:cxnSp>
      <p:cxnSp>
        <p:nvCxnSpPr>
          <p:cNvPr id="1821" name="Google Shape;1821;p54"/>
          <p:cNvCxnSpPr>
            <a:stCxn id="1815" idx="4"/>
            <a:endCxn id="1811" idx="2"/>
          </p:cNvCxnSpPr>
          <p:nvPr/>
        </p:nvCxnSpPr>
        <p:spPr>
          <a:xfrm flipH="1" rot="-5400000">
            <a:off x="1563750" y="3362070"/>
            <a:ext cx="597900" cy="858900"/>
          </a:xfrm>
          <a:prstGeom prst="bentConnector2">
            <a:avLst/>
          </a:prstGeom>
          <a:noFill/>
          <a:ln cap="flat" cmpd="sng" w="9525">
            <a:solidFill>
              <a:schemeClr val="dk2"/>
            </a:solidFill>
            <a:prstDash val="solid"/>
            <a:round/>
            <a:headEnd len="med" w="med" type="none"/>
            <a:tailEnd len="med" w="med" type="none"/>
          </a:ln>
        </p:spPr>
      </p:cxnSp>
      <p:cxnSp>
        <p:nvCxnSpPr>
          <p:cNvPr id="1822" name="Google Shape;1822;p54"/>
          <p:cNvCxnSpPr>
            <a:stCxn id="1815" idx="7"/>
            <a:endCxn id="1809" idx="0"/>
          </p:cNvCxnSpPr>
          <p:nvPr/>
        </p:nvCxnSpPr>
        <p:spPr>
          <a:xfrm rot="-5400000">
            <a:off x="2148494" y="1817476"/>
            <a:ext cx="246600" cy="668400"/>
          </a:xfrm>
          <a:prstGeom prst="bentConnector3">
            <a:avLst>
              <a:gd fmla="val 157857" name="adj1"/>
            </a:avLst>
          </a:prstGeom>
          <a:noFill/>
          <a:ln cap="flat" cmpd="sng" w="9525">
            <a:solidFill>
              <a:schemeClr val="dk2"/>
            </a:solidFill>
            <a:prstDash val="solid"/>
            <a:round/>
            <a:headEnd len="med" w="med" type="none"/>
            <a:tailEnd len="med" w="med" type="none"/>
          </a:ln>
        </p:spPr>
      </p:cxnSp>
      <p:cxnSp>
        <p:nvCxnSpPr>
          <p:cNvPr id="1823" name="Google Shape;1823;p54"/>
          <p:cNvCxnSpPr>
            <a:stCxn id="1815" idx="5"/>
            <a:endCxn id="1810" idx="4"/>
          </p:cNvCxnSpPr>
          <p:nvPr/>
        </p:nvCxnSpPr>
        <p:spPr>
          <a:xfrm flipH="1" rot="-5400000">
            <a:off x="2148494" y="3072764"/>
            <a:ext cx="246600" cy="668400"/>
          </a:xfrm>
          <a:prstGeom prst="bentConnector3">
            <a:avLst>
              <a:gd fmla="val 155489" name="adj1"/>
            </a:avLst>
          </a:prstGeom>
          <a:noFill/>
          <a:ln cap="flat" cmpd="sng" w="9525">
            <a:solidFill>
              <a:schemeClr val="dk2"/>
            </a:solidFill>
            <a:prstDash val="solid"/>
            <a:round/>
            <a:headEnd len="med" w="med" type="none"/>
            <a:tailEnd len="med" w="med" type="none"/>
          </a:ln>
        </p:spPr>
      </p:cxnSp>
      <p:sp>
        <p:nvSpPr>
          <p:cNvPr id="1824" name="Google Shape;1824;p54"/>
          <p:cNvSpPr txBox="1"/>
          <p:nvPr/>
        </p:nvSpPr>
        <p:spPr>
          <a:xfrm>
            <a:off x="2964863" y="1200507"/>
            <a:ext cx="2163600" cy="55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Poppins SemiBold"/>
                <a:ea typeface="Poppins SemiBold"/>
                <a:cs typeface="Poppins SemiBold"/>
                <a:sym typeface="Poppins SemiBold"/>
              </a:rPr>
              <a:t>Development</a:t>
            </a:r>
            <a:endParaRPr sz="1800">
              <a:solidFill>
                <a:schemeClr val="lt2"/>
              </a:solidFill>
              <a:latin typeface="Poppins SemiBold"/>
              <a:ea typeface="Poppins SemiBold"/>
              <a:cs typeface="Poppins SemiBold"/>
              <a:sym typeface="Poppins SemiBold"/>
            </a:endParaRPr>
          </a:p>
        </p:txBody>
      </p:sp>
      <p:sp>
        <p:nvSpPr>
          <p:cNvPr id="1825" name="Google Shape;1825;p54"/>
          <p:cNvSpPr txBox="1"/>
          <p:nvPr/>
        </p:nvSpPr>
        <p:spPr>
          <a:xfrm>
            <a:off x="2964863" y="2074049"/>
            <a:ext cx="2163600" cy="55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Poppins SemiBold"/>
                <a:ea typeface="Poppins SemiBold"/>
                <a:cs typeface="Poppins SemiBold"/>
                <a:sym typeface="Poppins SemiBold"/>
              </a:rPr>
              <a:t>Architecture</a:t>
            </a:r>
            <a:endParaRPr sz="1800">
              <a:solidFill>
                <a:schemeClr val="lt2"/>
              </a:solidFill>
              <a:latin typeface="Poppins SemiBold"/>
              <a:ea typeface="Poppins SemiBold"/>
              <a:cs typeface="Poppins SemiBold"/>
              <a:sym typeface="Poppins SemiBold"/>
            </a:endParaRPr>
          </a:p>
        </p:txBody>
      </p:sp>
      <p:sp>
        <p:nvSpPr>
          <p:cNvPr id="1826" name="Google Shape;1826;p54"/>
          <p:cNvSpPr txBox="1"/>
          <p:nvPr/>
        </p:nvSpPr>
        <p:spPr>
          <a:xfrm>
            <a:off x="2964863" y="2947590"/>
            <a:ext cx="2163600" cy="55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Poppins SemiBold"/>
                <a:ea typeface="Poppins SemiBold"/>
                <a:cs typeface="Poppins SemiBold"/>
                <a:sym typeface="Poppins SemiBold"/>
              </a:rPr>
              <a:t>Implementation</a:t>
            </a:r>
            <a:endParaRPr sz="1800">
              <a:solidFill>
                <a:schemeClr val="lt2"/>
              </a:solidFill>
              <a:latin typeface="Poppins SemiBold"/>
              <a:ea typeface="Poppins SemiBold"/>
              <a:cs typeface="Poppins SemiBold"/>
              <a:sym typeface="Poppins SemiBold"/>
            </a:endParaRPr>
          </a:p>
        </p:txBody>
      </p:sp>
      <p:sp>
        <p:nvSpPr>
          <p:cNvPr id="1827" name="Google Shape;1827;p54"/>
          <p:cNvSpPr txBox="1"/>
          <p:nvPr/>
        </p:nvSpPr>
        <p:spPr>
          <a:xfrm>
            <a:off x="2964863" y="3821132"/>
            <a:ext cx="2163600" cy="55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Poppins SemiBold"/>
                <a:ea typeface="Poppins SemiBold"/>
                <a:cs typeface="Poppins SemiBold"/>
                <a:sym typeface="Poppins SemiBold"/>
              </a:rPr>
              <a:t>Center services</a:t>
            </a:r>
            <a:endParaRPr sz="1800">
              <a:solidFill>
                <a:schemeClr val="lt2"/>
              </a:solidFill>
              <a:latin typeface="Poppins SemiBold"/>
              <a:ea typeface="Poppins SemiBold"/>
              <a:cs typeface="Poppins SemiBold"/>
              <a:sym typeface="Poppins SemiBold"/>
            </a:endParaRPr>
          </a:p>
        </p:txBody>
      </p:sp>
      <p:grpSp>
        <p:nvGrpSpPr>
          <p:cNvPr id="1828" name="Google Shape;1828;p54"/>
          <p:cNvGrpSpPr/>
          <p:nvPr/>
        </p:nvGrpSpPr>
        <p:grpSpPr>
          <a:xfrm>
            <a:off x="2402649" y="1298457"/>
            <a:ext cx="406503" cy="339519"/>
            <a:chOff x="720010" y="3129228"/>
            <a:chExt cx="376322" cy="314282"/>
          </a:xfrm>
        </p:grpSpPr>
        <p:sp>
          <p:nvSpPr>
            <p:cNvPr id="1829" name="Google Shape;1829;p54"/>
            <p:cNvSpPr/>
            <p:nvPr/>
          </p:nvSpPr>
          <p:spPr>
            <a:xfrm>
              <a:off x="720010" y="3129228"/>
              <a:ext cx="376322" cy="314282"/>
            </a:xfrm>
            <a:custGeom>
              <a:rect b="b" l="l" r="r" t="t"/>
              <a:pathLst>
                <a:path extrusionOk="0" h="8931" w="10694">
                  <a:moveTo>
                    <a:pt x="9050" y="310"/>
                  </a:moveTo>
                  <a:cubicBezTo>
                    <a:pt x="9193" y="310"/>
                    <a:pt x="9312" y="429"/>
                    <a:pt x="9312" y="596"/>
                  </a:cubicBezTo>
                  <a:lnTo>
                    <a:pt x="9312" y="5764"/>
                  </a:lnTo>
                  <a:cubicBezTo>
                    <a:pt x="9312" y="5906"/>
                    <a:pt x="9193" y="6025"/>
                    <a:pt x="9050" y="6025"/>
                  </a:cubicBezTo>
                  <a:lnTo>
                    <a:pt x="1644" y="6025"/>
                  </a:lnTo>
                  <a:cubicBezTo>
                    <a:pt x="1501" y="6025"/>
                    <a:pt x="1382" y="5906"/>
                    <a:pt x="1382" y="5764"/>
                  </a:cubicBezTo>
                  <a:lnTo>
                    <a:pt x="1382" y="596"/>
                  </a:lnTo>
                  <a:cubicBezTo>
                    <a:pt x="1382" y="429"/>
                    <a:pt x="1501" y="310"/>
                    <a:pt x="1644" y="310"/>
                  </a:cubicBezTo>
                  <a:close/>
                  <a:moveTo>
                    <a:pt x="358" y="5406"/>
                  </a:moveTo>
                  <a:lnTo>
                    <a:pt x="549" y="5478"/>
                  </a:lnTo>
                  <a:lnTo>
                    <a:pt x="549" y="6597"/>
                  </a:lnTo>
                  <a:lnTo>
                    <a:pt x="358" y="6668"/>
                  </a:lnTo>
                  <a:lnTo>
                    <a:pt x="358" y="5406"/>
                  </a:lnTo>
                  <a:close/>
                  <a:moveTo>
                    <a:pt x="10027" y="3477"/>
                  </a:moveTo>
                  <a:cubicBezTo>
                    <a:pt x="10194" y="3477"/>
                    <a:pt x="10313" y="3596"/>
                    <a:pt x="10313" y="3739"/>
                  </a:cubicBezTo>
                  <a:lnTo>
                    <a:pt x="10313" y="8359"/>
                  </a:lnTo>
                  <a:lnTo>
                    <a:pt x="10336" y="8359"/>
                  </a:lnTo>
                  <a:cubicBezTo>
                    <a:pt x="10336" y="8502"/>
                    <a:pt x="10217" y="8621"/>
                    <a:pt x="10051" y="8621"/>
                  </a:cubicBezTo>
                  <a:lnTo>
                    <a:pt x="596" y="8621"/>
                  </a:lnTo>
                  <a:cubicBezTo>
                    <a:pt x="453" y="8621"/>
                    <a:pt x="334" y="8502"/>
                    <a:pt x="334" y="8359"/>
                  </a:cubicBezTo>
                  <a:lnTo>
                    <a:pt x="334" y="7026"/>
                  </a:lnTo>
                  <a:lnTo>
                    <a:pt x="715" y="6907"/>
                  </a:lnTo>
                  <a:cubicBezTo>
                    <a:pt x="787" y="6859"/>
                    <a:pt x="834" y="6811"/>
                    <a:pt x="834" y="6740"/>
                  </a:cubicBezTo>
                  <a:lnTo>
                    <a:pt x="834" y="5359"/>
                  </a:lnTo>
                  <a:cubicBezTo>
                    <a:pt x="834" y="5287"/>
                    <a:pt x="787" y="5192"/>
                    <a:pt x="715" y="5192"/>
                  </a:cubicBezTo>
                  <a:lnTo>
                    <a:pt x="334" y="5073"/>
                  </a:lnTo>
                  <a:lnTo>
                    <a:pt x="334" y="3739"/>
                  </a:lnTo>
                  <a:cubicBezTo>
                    <a:pt x="334" y="3596"/>
                    <a:pt x="453" y="3477"/>
                    <a:pt x="596" y="3477"/>
                  </a:cubicBezTo>
                  <a:lnTo>
                    <a:pt x="1025" y="3477"/>
                  </a:lnTo>
                  <a:lnTo>
                    <a:pt x="1025" y="5787"/>
                  </a:lnTo>
                  <a:cubicBezTo>
                    <a:pt x="1025" y="6121"/>
                    <a:pt x="1287" y="6383"/>
                    <a:pt x="1620" y="6383"/>
                  </a:cubicBezTo>
                  <a:lnTo>
                    <a:pt x="9027" y="6383"/>
                  </a:lnTo>
                  <a:cubicBezTo>
                    <a:pt x="9360" y="6383"/>
                    <a:pt x="9622" y="6121"/>
                    <a:pt x="9622" y="5787"/>
                  </a:cubicBezTo>
                  <a:lnTo>
                    <a:pt x="9622" y="3477"/>
                  </a:lnTo>
                  <a:close/>
                  <a:moveTo>
                    <a:pt x="1668" y="0"/>
                  </a:moveTo>
                  <a:cubicBezTo>
                    <a:pt x="1335" y="0"/>
                    <a:pt x="1073" y="262"/>
                    <a:pt x="1073" y="596"/>
                  </a:cubicBezTo>
                  <a:lnTo>
                    <a:pt x="1073" y="3096"/>
                  </a:lnTo>
                  <a:lnTo>
                    <a:pt x="596" y="3096"/>
                  </a:lnTo>
                  <a:cubicBezTo>
                    <a:pt x="263" y="3096"/>
                    <a:pt x="1" y="3358"/>
                    <a:pt x="1" y="3692"/>
                  </a:cubicBezTo>
                  <a:lnTo>
                    <a:pt x="1" y="8335"/>
                  </a:lnTo>
                  <a:cubicBezTo>
                    <a:pt x="1" y="8645"/>
                    <a:pt x="263" y="8931"/>
                    <a:pt x="596" y="8931"/>
                  </a:cubicBezTo>
                  <a:lnTo>
                    <a:pt x="10074" y="8931"/>
                  </a:lnTo>
                  <a:cubicBezTo>
                    <a:pt x="10384" y="8931"/>
                    <a:pt x="10670" y="8645"/>
                    <a:pt x="10670" y="8335"/>
                  </a:cubicBezTo>
                  <a:lnTo>
                    <a:pt x="10670" y="3692"/>
                  </a:lnTo>
                  <a:cubicBezTo>
                    <a:pt x="10694" y="3358"/>
                    <a:pt x="10432" y="3096"/>
                    <a:pt x="10098" y="3096"/>
                  </a:cubicBezTo>
                  <a:lnTo>
                    <a:pt x="9670" y="3096"/>
                  </a:lnTo>
                  <a:lnTo>
                    <a:pt x="9670" y="596"/>
                  </a:lnTo>
                  <a:cubicBezTo>
                    <a:pt x="9670" y="262"/>
                    <a:pt x="9408" y="0"/>
                    <a:pt x="9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30" name="Google Shape;1830;p54"/>
            <p:cNvSpPr/>
            <p:nvPr/>
          </p:nvSpPr>
          <p:spPr>
            <a:xfrm>
              <a:off x="1066139" y="3317776"/>
              <a:ext cx="11753" cy="48633"/>
            </a:xfrm>
            <a:custGeom>
              <a:rect b="b" l="l" r="r" t="t"/>
              <a:pathLst>
                <a:path extrusionOk="0" h="1382" w="334">
                  <a:moveTo>
                    <a:pt x="167" y="1"/>
                  </a:moveTo>
                  <a:cubicBezTo>
                    <a:pt x="72" y="1"/>
                    <a:pt x="0" y="72"/>
                    <a:pt x="0" y="167"/>
                  </a:cubicBezTo>
                  <a:lnTo>
                    <a:pt x="0" y="1215"/>
                  </a:lnTo>
                  <a:cubicBezTo>
                    <a:pt x="0" y="1310"/>
                    <a:pt x="72" y="1382"/>
                    <a:pt x="167" y="1382"/>
                  </a:cubicBezTo>
                  <a:cubicBezTo>
                    <a:pt x="262" y="1382"/>
                    <a:pt x="334" y="1310"/>
                    <a:pt x="334" y="1215"/>
                  </a:cubicBezTo>
                  <a:lnTo>
                    <a:pt x="334" y="167"/>
                  </a:lnTo>
                  <a:cubicBezTo>
                    <a:pt x="334" y="48"/>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31" name="Google Shape;1831;p54"/>
            <p:cNvSpPr/>
            <p:nvPr/>
          </p:nvSpPr>
          <p:spPr>
            <a:xfrm>
              <a:off x="883432" y="3298492"/>
              <a:ext cx="49477" cy="30228"/>
            </a:xfrm>
            <a:custGeom>
              <a:rect b="b" l="l" r="r" t="t"/>
              <a:pathLst>
                <a:path extrusionOk="0" h="859" w="1406">
                  <a:moveTo>
                    <a:pt x="1049" y="358"/>
                  </a:moveTo>
                  <a:lnTo>
                    <a:pt x="1049" y="549"/>
                  </a:lnTo>
                  <a:lnTo>
                    <a:pt x="358" y="549"/>
                  </a:lnTo>
                  <a:lnTo>
                    <a:pt x="358" y="358"/>
                  </a:lnTo>
                  <a:close/>
                  <a:moveTo>
                    <a:pt x="167" y="1"/>
                  </a:moveTo>
                  <a:cubicBezTo>
                    <a:pt x="96" y="1"/>
                    <a:pt x="1" y="96"/>
                    <a:pt x="1" y="191"/>
                  </a:cubicBezTo>
                  <a:lnTo>
                    <a:pt x="1" y="692"/>
                  </a:lnTo>
                  <a:cubicBezTo>
                    <a:pt x="1" y="811"/>
                    <a:pt x="96" y="858"/>
                    <a:pt x="191" y="858"/>
                  </a:cubicBezTo>
                  <a:lnTo>
                    <a:pt x="1215" y="858"/>
                  </a:lnTo>
                  <a:cubicBezTo>
                    <a:pt x="1311" y="858"/>
                    <a:pt x="1406" y="787"/>
                    <a:pt x="1406" y="692"/>
                  </a:cubicBezTo>
                  <a:lnTo>
                    <a:pt x="1406" y="191"/>
                  </a:lnTo>
                  <a:cubicBezTo>
                    <a:pt x="1406" y="96"/>
                    <a:pt x="1311"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32" name="Google Shape;1832;p54"/>
            <p:cNvSpPr/>
            <p:nvPr/>
          </p:nvSpPr>
          <p:spPr>
            <a:xfrm>
              <a:off x="883432" y="3261648"/>
              <a:ext cx="49477" cy="31038"/>
            </a:xfrm>
            <a:custGeom>
              <a:rect b="b" l="l" r="r" t="t"/>
              <a:pathLst>
                <a:path extrusionOk="0" h="882" w="1406">
                  <a:moveTo>
                    <a:pt x="1049" y="357"/>
                  </a:moveTo>
                  <a:lnTo>
                    <a:pt x="1049" y="548"/>
                  </a:lnTo>
                  <a:lnTo>
                    <a:pt x="358" y="548"/>
                  </a:lnTo>
                  <a:lnTo>
                    <a:pt x="358" y="357"/>
                  </a:lnTo>
                  <a:close/>
                  <a:moveTo>
                    <a:pt x="167" y="0"/>
                  </a:moveTo>
                  <a:cubicBezTo>
                    <a:pt x="96" y="0"/>
                    <a:pt x="1" y="95"/>
                    <a:pt x="1" y="191"/>
                  </a:cubicBezTo>
                  <a:lnTo>
                    <a:pt x="1" y="691"/>
                  </a:lnTo>
                  <a:cubicBezTo>
                    <a:pt x="1" y="810"/>
                    <a:pt x="96" y="881"/>
                    <a:pt x="191" y="881"/>
                  </a:cubicBezTo>
                  <a:lnTo>
                    <a:pt x="1215" y="881"/>
                  </a:lnTo>
                  <a:cubicBezTo>
                    <a:pt x="1311" y="881"/>
                    <a:pt x="1406" y="786"/>
                    <a:pt x="1406" y="691"/>
                  </a:cubicBezTo>
                  <a:lnTo>
                    <a:pt x="1406" y="191"/>
                  </a:lnTo>
                  <a:cubicBezTo>
                    <a:pt x="1406" y="95"/>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33" name="Google Shape;1833;p54"/>
            <p:cNvSpPr/>
            <p:nvPr/>
          </p:nvSpPr>
          <p:spPr>
            <a:xfrm>
              <a:off x="883432" y="3226423"/>
              <a:ext cx="49477" cy="30228"/>
            </a:xfrm>
            <a:custGeom>
              <a:rect b="b" l="l" r="r" t="t"/>
              <a:pathLst>
                <a:path extrusionOk="0" h="859" w="1406">
                  <a:moveTo>
                    <a:pt x="1049" y="334"/>
                  </a:moveTo>
                  <a:lnTo>
                    <a:pt x="1049" y="501"/>
                  </a:lnTo>
                  <a:lnTo>
                    <a:pt x="358" y="501"/>
                  </a:lnTo>
                  <a:lnTo>
                    <a:pt x="358" y="334"/>
                  </a:lnTo>
                  <a:close/>
                  <a:moveTo>
                    <a:pt x="167" y="1"/>
                  </a:moveTo>
                  <a:cubicBezTo>
                    <a:pt x="96" y="1"/>
                    <a:pt x="1" y="96"/>
                    <a:pt x="1" y="168"/>
                  </a:cubicBezTo>
                  <a:lnTo>
                    <a:pt x="1" y="692"/>
                  </a:lnTo>
                  <a:cubicBezTo>
                    <a:pt x="1" y="763"/>
                    <a:pt x="96" y="858"/>
                    <a:pt x="191" y="858"/>
                  </a:cubicBezTo>
                  <a:lnTo>
                    <a:pt x="1215" y="858"/>
                  </a:lnTo>
                  <a:cubicBezTo>
                    <a:pt x="1311" y="858"/>
                    <a:pt x="1406" y="763"/>
                    <a:pt x="1406" y="692"/>
                  </a:cubicBezTo>
                  <a:lnTo>
                    <a:pt x="1406" y="168"/>
                  </a:lnTo>
                  <a:cubicBezTo>
                    <a:pt x="1406" y="96"/>
                    <a:pt x="1311"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34" name="Google Shape;1834;p54"/>
            <p:cNvSpPr/>
            <p:nvPr/>
          </p:nvSpPr>
          <p:spPr>
            <a:xfrm>
              <a:off x="883432" y="3189579"/>
              <a:ext cx="49477" cy="30193"/>
            </a:xfrm>
            <a:custGeom>
              <a:rect b="b" l="l" r="r" t="t"/>
              <a:pathLst>
                <a:path extrusionOk="0" h="858" w="1406">
                  <a:moveTo>
                    <a:pt x="1049" y="333"/>
                  </a:moveTo>
                  <a:lnTo>
                    <a:pt x="1049" y="500"/>
                  </a:lnTo>
                  <a:lnTo>
                    <a:pt x="358" y="500"/>
                  </a:lnTo>
                  <a:lnTo>
                    <a:pt x="358" y="333"/>
                  </a:lnTo>
                  <a:close/>
                  <a:moveTo>
                    <a:pt x="167" y="0"/>
                  </a:moveTo>
                  <a:cubicBezTo>
                    <a:pt x="96" y="0"/>
                    <a:pt x="1" y="95"/>
                    <a:pt x="1" y="191"/>
                  </a:cubicBezTo>
                  <a:lnTo>
                    <a:pt x="1" y="691"/>
                  </a:lnTo>
                  <a:cubicBezTo>
                    <a:pt x="1" y="786"/>
                    <a:pt x="96" y="857"/>
                    <a:pt x="191" y="857"/>
                  </a:cubicBezTo>
                  <a:lnTo>
                    <a:pt x="1215" y="857"/>
                  </a:lnTo>
                  <a:cubicBezTo>
                    <a:pt x="1311" y="857"/>
                    <a:pt x="1406" y="786"/>
                    <a:pt x="1406" y="691"/>
                  </a:cubicBezTo>
                  <a:lnTo>
                    <a:pt x="1406" y="191"/>
                  </a:lnTo>
                  <a:cubicBezTo>
                    <a:pt x="1406" y="95"/>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35" name="Google Shape;1835;p54"/>
            <p:cNvSpPr/>
            <p:nvPr/>
          </p:nvSpPr>
          <p:spPr>
            <a:xfrm>
              <a:off x="883432" y="3152700"/>
              <a:ext cx="49477" cy="31038"/>
            </a:xfrm>
            <a:custGeom>
              <a:rect b="b" l="l" r="r" t="t"/>
              <a:pathLst>
                <a:path extrusionOk="0" h="882" w="1406">
                  <a:moveTo>
                    <a:pt x="1049" y="357"/>
                  </a:moveTo>
                  <a:lnTo>
                    <a:pt x="1049" y="548"/>
                  </a:lnTo>
                  <a:lnTo>
                    <a:pt x="358" y="548"/>
                  </a:lnTo>
                  <a:lnTo>
                    <a:pt x="358" y="357"/>
                  </a:lnTo>
                  <a:close/>
                  <a:moveTo>
                    <a:pt x="167" y="0"/>
                  </a:moveTo>
                  <a:cubicBezTo>
                    <a:pt x="96" y="0"/>
                    <a:pt x="1" y="96"/>
                    <a:pt x="1" y="191"/>
                  </a:cubicBezTo>
                  <a:lnTo>
                    <a:pt x="1" y="691"/>
                  </a:lnTo>
                  <a:cubicBezTo>
                    <a:pt x="1" y="810"/>
                    <a:pt x="96" y="881"/>
                    <a:pt x="191" y="881"/>
                  </a:cubicBezTo>
                  <a:lnTo>
                    <a:pt x="1215" y="881"/>
                  </a:lnTo>
                  <a:cubicBezTo>
                    <a:pt x="1311" y="881"/>
                    <a:pt x="1406" y="786"/>
                    <a:pt x="1406" y="691"/>
                  </a:cubicBezTo>
                  <a:lnTo>
                    <a:pt x="1406" y="191"/>
                  </a:lnTo>
                  <a:cubicBezTo>
                    <a:pt x="1406" y="96"/>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36" name="Google Shape;1836;p54"/>
            <p:cNvSpPr/>
            <p:nvPr/>
          </p:nvSpPr>
          <p:spPr>
            <a:xfrm>
              <a:off x="828958" y="3298492"/>
              <a:ext cx="49477" cy="30228"/>
            </a:xfrm>
            <a:custGeom>
              <a:rect b="b" l="l" r="r" t="t"/>
              <a:pathLst>
                <a:path extrusionOk="0" h="859" w="1406">
                  <a:moveTo>
                    <a:pt x="1049" y="358"/>
                  </a:moveTo>
                  <a:lnTo>
                    <a:pt x="1049" y="549"/>
                  </a:lnTo>
                  <a:lnTo>
                    <a:pt x="358" y="549"/>
                  </a:lnTo>
                  <a:lnTo>
                    <a:pt x="358" y="358"/>
                  </a:lnTo>
                  <a:close/>
                  <a:moveTo>
                    <a:pt x="191" y="1"/>
                  </a:moveTo>
                  <a:cubicBezTo>
                    <a:pt x="96" y="1"/>
                    <a:pt x="1" y="96"/>
                    <a:pt x="1" y="191"/>
                  </a:cubicBezTo>
                  <a:lnTo>
                    <a:pt x="1" y="692"/>
                  </a:lnTo>
                  <a:cubicBezTo>
                    <a:pt x="1" y="811"/>
                    <a:pt x="96" y="858"/>
                    <a:pt x="191" y="858"/>
                  </a:cubicBezTo>
                  <a:lnTo>
                    <a:pt x="1215" y="858"/>
                  </a:lnTo>
                  <a:cubicBezTo>
                    <a:pt x="1311" y="858"/>
                    <a:pt x="1406" y="787"/>
                    <a:pt x="1406" y="692"/>
                  </a:cubicBezTo>
                  <a:lnTo>
                    <a:pt x="1406" y="191"/>
                  </a:lnTo>
                  <a:cubicBezTo>
                    <a:pt x="1406" y="96"/>
                    <a:pt x="1311"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37" name="Google Shape;1837;p54"/>
            <p:cNvSpPr/>
            <p:nvPr/>
          </p:nvSpPr>
          <p:spPr>
            <a:xfrm>
              <a:off x="828958" y="3261648"/>
              <a:ext cx="49477" cy="31038"/>
            </a:xfrm>
            <a:custGeom>
              <a:rect b="b" l="l" r="r" t="t"/>
              <a:pathLst>
                <a:path extrusionOk="0" h="882" w="1406">
                  <a:moveTo>
                    <a:pt x="1049" y="357"/>
                  </a:moveTo>
                  <a:lnTo>
                    <a:pt x="1049" y="548"/>
                  </a:lnTo>
                  <a:lnTo>
                    <a:pt x="358" y="548"/>
                  </a:lnTo>
                  <a:lnTo>
                    <a:pt x="358" y="357"/>
                  </a:lnTo>
                  <a:close/>
                  <a:moveTo>
                    <a:pt x="191" y="0"/>
                  </a:moveTo>
                  <a:cubicBezTo>
                    <a:pt x="96" y="0"/>
                    <a:pt x="1" y="95"/>
                    <a:pt x="1" y="191"/>
                  </a:cubicBezTo>
                  <a:lnTo>
                    <a:pt x="1" y="691"/>
                  </a:lnTo>
                  <a:cubicBezTo>
                    <a:pt x="1" y="810"/>
                    <a:pt x="96" y="881"/>
                    <a:pt x="191" y="881"/>
                  </a:cubicBezTo>
                  <a:lnTo>
                    <a:pt x="1215" y="881"/>
                  </a:lnTo>
                  <a:cubicBezTo>
                    <a:pt x="1311" y="881"/>
                    <a:pt x="1406" y="786"/>
                    <a:pt x="1406" y="691"/>
                  </a:cubicBezTo>
                  <a:lnTo>
                    <a:pt x="1406" y="191"/>
                  </a:lnTo>
                  <a:cubicBezTo>
                    <a:pt x="1406" y="95"/>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38" name="Google Shape;1838;p54"/>
            <p:cNvSpPr/>
            <p:nvPr/>
          </p:nvSpPr>
          <p:spPr>
            <a:xfrm>
              <a:off x="937907" y="3298492"/>
              <a:ext cx="49477" cy="30228"/>
            </a:xfrm>
            <a:custGeom>
              <a:rect b="b" l="l" r="r" t="t"/>
              <a:pathLst>
                <a:path extrusionOk="0" h="859" w="1406">
                  <a:moveTo>
                    <a:pt x="1049" y="358"/>
                  </a:moveTo>
                  <a:lnTo>
                    <a:pt x="1049" y="549"/>
                  </a:lnTo>
                  <a:lnTo>
                    <a:pt x="358" y="549"/>
                  </a:lnTo>
                  <a:lnTo>
                    <a:pt x="358" y="358"/>
                  </a:lnTo>
                  <a:close/>
                  <a:moveTo>
                    <a:pt x="191" y="1"/>
                  </a:moveTo>
                  <a:cubicBezTo>
                    <a:pt x="96" y="1"/>
                    <a:pt x="1" y="96"/>
                    <a:pt x="1" y="191"/>
                  </a:cubicBezTo>
                  <a:lnTo>
                    <a:pt x="1" y="692"/>
                  </a:lnTo>
                  <a:cubicBezTo>
                    <a:pt x="1" y="811"/>
                    <a:pt x="96" y="858"/>
                    <a:pt x="191" y="858"/>
                  </a:cubicBezTo>
                  <a:lnTo>
                    <a:pt x="1215" y="858"/>
                  </a:lnTo>
                  <a:cubicBezTo>
                    <a:pt x="1310" y="858"/>
                    <a:pt x="1406" y="787"/>
                    <a:pt x="1406" y="692"/>
                  </a:cubicBezTo>
                  <a:lnTo>
                    <a:pt x="1406" y="191"/>
                  </a:lnTo>
                  <a:cubicBezTo>
                    <a:pt x="1406" y="96"/>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39" name="Google Shape;1839;p54"/>
            <p:cNvSpPr/>
            <p:nvPr/>
          </p:nvSpPr>
          <p:spPr>
            <a:xfrm>
              <a:off x="937907" y="3261648"/>
              <a:ext cx="49477" cy="31038"/>
            </a:xfrm>
            <a:custGeom>
              <a:rect b="b" l="l" r="r" t="t"/>
              <a:pathLst>
                <a:path extrusionOk="0" h="882" w="1406">
                  <a:moveTo>
                    <a:pt x="1049" y="357"/>
                  </a:moveTo>
                  <a:lnTo>
                    <a:pt x="1049" y="548"/>
                  </a:lnTo>
                  <a:lnTo>
                    <a:pt x="358" y="548"/>
                  </a:lnTo>
                  <a:lnTo>
                    <a:pt x="358" y="357"/>
                  </a:lnTo>
                  <a:close/>
                  <a:moveTo>
                    <a:pt x="191" y="0"/>
                  </a:moveTo>
                  <a:cubicBezTo>
                    <a:pt x="96" y="0"/>
                    <a:pt x="1" y="95"/>
                    <a:pt x="1" y="191"/>
                  </a:cubicBezTo>
                  <a:lnTo>
                    <a:pt x="1" y="691"/>
                  </a:lnTo>
                  <a:cubicBezTo>
                    <a:pt x="1" y="810"/>
                    <a:pt x="96" y="881"/>
                    <a:pt x="191" y="881"/>
                  </a:cubicBezTo>
                  <a:lnTo>
                    <a:pt x="1215" y="881"/>
                  </a:lnTo>
                  <a:cubicBezTo>
                    <a:pt x="1310" y="881"/>
                    <a:pt x="1406" y="786"/>
                    <a:pt x="1406" y="691"/>
                  </a:cubicBezTo>
                  <a:lnTo>
                    <a:pt x="1406" y="191"/>
                  </a:lnTo>
                  <a:cubicBezTo>
                    <a:pt x="1406"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40" name="Google Shape;1840;p54"/>
            <p:cNvSpPr/>
            <p:nvPr/>
          </p:nvSpPr>
          <p:spPr>
            <a:xfrm>
              <a:off x="937907" y="3226423"/>
              <a:ext cx="49477" cy="30228"/>
            </a:xfrm>
            <a:custGeom>
              <a:rect b="b" l="l" r="r" t="t"/>
              <a:pathLst>
                <a:path extrusionOk="0" h="859" w="1406">
                  <a:moveTo>
                    <a:pt x="1049" y="334"/>
                  </a:moveTo>
                  <a:lnTo>
                    <a:pt x="1049" y="501"/>
                  </a:lnTo>
                  <a:lnTo>
                    <a:pt x="358" y="501"/>
                  </a:lnTo>
                  <a:lnTo>
                    <a:pt x="358" y="334"/>
                  </a:lnTo>
                  <a:close/>
                  <a:moveTo>
                    <a:pt x="191" y="1"/>
                  </a:moveTo>
                  <a:cubicBezTo>
                    <a:pt x="96" y="1"/>
                    <a:pt x="1" y="96"/>
                    <a:pt x="1" y="168"/>
                  </a:cubicBezTo>
                  <a:lnTo>
                    <a:pt x="1" y="692"/>
                  </a:lnTo>
                  <a:cubicBezTo>
                    <a:pt x="1" y="763"/>
                    <a:pt x="96" y="858"/>
                    <a:pt x="191" y="858"/>
                  </a:cubicBezTo>
                  <a:lnTo>
                    <a:pt x="1215" y="858"/>
                  </a:lnTo>
                  <a:cubicBezTo>
                    <a:pt x="1310" y="858"/>
                    <a:pt x="1406" y="763"/>
                    <a:pt x="1406" y="692"/>
                  </a:cubicBezTo>
                  <a:lnTo>
                    <a:pt x="1406" y="168"/>
                  </a:lnTo>
                  <a:cubicBezTo>
                    <a:pt x="1406" y="96"/>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41" name="Google Shape;1841;p54"/>
            <p:cNvSpPr/>
            <p:nvPr/>
          </p:nvSpPr>
          <p:spPr>
            <a:xfrm>
              <a:off x="992381" y="3298492"/>
              <a:ext cx="49477" cy="30228"/>
            </a:xfrm>
            <a:custGeom>
              <a:rect b="b" l="l" r="r" t="t"/>
              <a:pathLst>
                <a:path extrusionOk="0" h="859" w="1406">
                  <a:moveTo>
                    <a:pt x="1048" y="358"/>
                  </a:moveTo>
                  <a:lnTo>
                    <a:pt x="1048" y="549"/>
                  </a:lnTo>
                  <a:lnTo>
                    <a:pt x="358" y="549"/>
                  </a:lnTo>
                  <a:lnTo>
                    <a:pt x="358" y="358"/>
                  </a:lnTo>
                  <a:close/>
                  <a:moveTo>
                    <a:pt x="191" y="1"/>
                  </a:moveTo>
                  <a:cubicBezTo>
                    <a:pt x="96" y="1"/>
                    <a:pt x="1" y="96"/>
                    <a:pt x="1" y="191"/>
                  </a:cubicBezTo>
                  <a:lnTo>
                    <a:pt x="1" y="692"/>
                  </a:lnTo>
                  <a:cubicBezTo>
                    <a:pt x="24" y="811"/>
                    <a:pt x="96" y="858"/>
                    <a:pt x="191" y="858"/>
                  </a:cubicBezTo>
                  <a:lnTo>
                    <a:pt x="1215" y="858"/>
                  </a:lnTo>
                  <a:cubicBezTo>
                    <a:pt x="1310" y="858"/>
                    <a:pt x="1406" y="787"/>
                    <a:pt x="1406" y="692"/>
                  </a:cubicBezTo>
                  <a:lnTo>
                    <a:pt x="1406" y="191"/>
                  </a:lnTo>
                  <a:cubicBezTo>
                    <a:pt x="1406" y="96"/>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42" name="Google Shape;1842;p54"/>
            <p:cNvSpPr/>
            <p:nvPr/>
          </p:nvSpPr>
          <p:spPr>
            <a:xfrm>
              <a:off x="992381" y="3261648"/>
              <a:ext cx="49477" cy="31038"/>
            </a:xfrm>
            <a:custGeom>
              <a:rect b="b" l="l" r="r" t="t"/>
              <a:pathLst>
                <a:path extrusionOk="0" h="882" w="1406">
                  <a:moveTo>
                    <a:pt x="1048" y="357"/>
                  </a:moveTo>
                  <a:lnTo>
                    <a:pt x="1048" y="548"/>
                  </a:lnTo>
                  <a:lnTo>
                    <a:pt x="358" y="548"/>
                  </a:lnTo>
                  <a:lnTo>
                    <a:pt x="358" y="357"/>
                  </a:lnTo>
                  <a:close/>
                  <a:moveTo>
                    <a:pt x="191" y="0"/>
                  </a:moveTo>
                  <a:cubicBezTo>
                    <a:pt x="96" y="0"/>
                    <a:pt x="1" y="95"/>
                    <a:pt x="1" y="191"/>
                  </a:cubicBezTo>
                  <a:lnTo>
                    <a:pt x="1" y="691"/>
                  </a:lnTo>
                  <a:cubicBezTo>
                    <a:pt x="24" y="810"/>
                    <a:pt x="96" y="881"/>
                    <a:pt x="191" y="881"/>
                  </a:cubicBezTo>
                  <a:lnTo>
                    <a:pt x="1215" y="881"/>
                  </a:lnTo>
                  <a:cubicBezTo>
                    <a:pt x="1310" y="881"/>
                    <a:pt x="1406" y="786"/>
                    <a:pt x="1406" y="691"/>
                  </a:cubicBezTo>
                  <a:lnTo>
                    <a:pt x="1406" y="191"/>
                  </a:lnTo>
                  <a:cubicBezTo>
                    <a:pt x="1406"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43" name="Google Shape;1843;p54"/>
            <p:cNvSpPr/>
            <p:nvPr/>
          </p:nvSpPr>
          <p:spPr>
            <a:xfrm>
              <a:off x="992381" y="3226423"/>
              <a:ext cx="49477" cy="30228"/>
            </a:xfrm>
            <a:custGeom>
              <a:rect b="b" l="l" r="r" t="t"/>
              <a:pathLst>
                <a:path extrusionOk="0" h="859" w="1406">
                  <a:moveTo>
                    <a:pt x="1048" y="334"/>
                  </a:moveTo>
                  <a:lnTo>
                    <a:pt x="1048" y="501"/>
                  </a:lnTo>
                  <a:lnTo>
                    <a:pt x="358" y="501"/>
                  </a:lnTo>
                  <a:lnTo>
                    <a:pt x="358" y="334"/>
                  </a:lnTo>
                  <a:close/>
                  <a:moveTo>
                    <a:pt x="191" y="1"/>
                  </a:moveTo>
                  <a:cubicBezTo>
                    <a:pt x="96" y="1"/>
                    <a:pt x="1" y="96"/>
                    <a:pt x="1" y="168"/>
                  </a:cubicBezTo>
                  <a:lnTo>
                    <a:pt x="1" y="692"/>
                  </a:lnTo>
                  <a:cubicBezTo>
                    <a:pt x="24" y="763"/>
                    <a:pt x="96" y="858"/>
                    <a:pt x="191" y="858"/>
                  </a:cubicBezTo>
                  <a:lnTo>
                    <a:pt x="1215" y="858"/>
                  </a:lnTo>
                  <a:cubicBezTo>
                    <a:pt x="1310" y="858"/>
                    <a:pt x="1406" y="763"/>
                    <a:pt x="1406" y="692"/>
                  </a:cubicBezTo>
                  <a:lnTo>
                    <a:pt x="1406" y="168"/>
                  </a:lnTo>
                  <a:cubicBezTo>
                    <a:pt x="1406" y="96"/>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44" name="Google Shape;1844;p54"/>
            <p:cNvSpPr/>
            <p:nvPr/>
          </p:nvSpPr>
          <p:spPr>
            <a:xfrm>
              <a:off x="992381" y="3189579"/>
              <a:ext cx="49477" cy="30193"/>
            </a:xfrm>
            <a:custGeom>
              <a:rect b="b" l="l" r="r" t="t"/>
              <a:pathLst>
                <a:path extrusionOk="0" h="858" w="1406">
                  <a:moveTo>
                    <a:pt x="1048" y="333"/>
                  </a:moveTo>
                  <a:lnTo>
                    <a:pt x="1048" y="500"/>
                  </a:lnTo>
                  <a:lnTo>
                    <a:pt x="358" y="500"/>
                  </a:lnTo>
                  <a:lnTo>
                    <a:pt x="358" y="333"/>
                  </a:lnTo>
                  <a:close/>
                  <a:moveTo>
                    <a:pt x="191" y="0"/>
                  </a:moveTo>
                  <a:cubicBezTo>
                    <a:pt x="96" y="0"/>
                    <a:pt x="1" y="95"/>
                    <a:pt x="1" y="191"/>
                  </a:cubicBezTo>
                  <a:lnTo>
                    <a:pt x="1" y="691"/>
                  </a:lnTo>
                  <a:cubicBezTo>
                    <a:pt x="24" y="786"/>
                    <a:pt x="96" y="857"/>
                    <a:pt x="191" y="857"/>
                  </a:cubicBezTo>
                  <a:lnTo>
                    <a:pt x="1215" y="857"/>
                  </a:lnTo>
                  <a:cubicBezTo>
                    <a:pt x="1310" y="857"/>
                    <a:pt x="1406" y="786"/>
                    <a:pt x="1406" y="691"/>
                  </a:cubicBezTo>
                  <a:lnTo>
                    <a:pt x="1406" y="191"/>
                  </a:lnTo>
                  <a:cubicBezTo>
                    <a:pt x="1406"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45" name="Google Shape;1845;p54"/>
            <p:cNvSpPr/>
            <p:nvPr/>
          </p:nvSpPr>
          <p:spPr>
            <a:xfrm>
              <a:off x="774484" y="3298492"/>
              <a:ext cx="49477" cy="30228"/>
            </a:xfrm>
            <a:custGeom>
              <a:rect b="b" l="l" r="r" t="t"/>
              <a:pathLst>
                <a:path extrusionOk="0" h="859" w="1406">
                  <a:moveTo>
                    <a:pt x="1049" y="358"/>
                  </a:moveTo>
                  <a:lnTo>
                    <a:pt x="1049" y="549"/>
                  </a:lnTo>
                  <a:lnTo>
                    <a:pt x="358" y="549"/>
                  </a:lnTo>
                  <a:lnTo>
                    <a:pt x="358" y="358"/>
                  </a:lnTo>
                  <a:close/>
                  <a:moveTo>
                    <a:pt x="191" y="1"/>
                  </a:moveTo>
                  <a:cubicBezTo>
                    <a:pt x="96" y="1"/>
                    <a:pt x="1" y="96"/>
                    <a:pt x="1" y="191"/>
                  </a:cubicBezTo>
                  <a:lnTo>
                    <a:pt x="1" y="692"/>
                  </a:lnTo>
                  <a:cubicBezTo>
                    <a:pt x="1" y="811"/>
                    <a:pt x="96" y="858"/>
                    <a:pt x="191" y="858"/>
                  </a:cubicBezTo>
                  <a:lnTo>
                    <a:pt x="1215" y="858"/>
                  </a:lnTo>
                  <a:cubicBezTo>
                    <a:pt x="1311" y="858"/>
                    <a:pt x="1406" y="787"/>
                    <a:pt x="1406" y="692"/>
                  </a:cubicBezTo>
                  <a:lnTo>
                    <a:pt x="1406" y="191"/>
                  </a:lnTo>
                  <a:cubicBezTo>
                    <a:pt x="1406" y="96"/>
                    <a:pt x="1311"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46" name="Google Shape;1846;p54"/>
            <p:cNvSpPr/>
            <p:nvPr/>
          </p:nvSpPr>
          <p:spPr>
            <a:xfrm>
              <a:off x="871714" y="3365212"/>
              <a:ext cx="36914" cy="48457"/>
            </a:xfrm>
            <a:custGeom>
              <a:rect b="b" l="l" r="r" t="t"/>
              <a:pathLst>
                <a:path extrusionOk="0" h="1377" w="1049">
                  <a:moveTo>
                    <a:pt x="334" y="510"/>
                  </a:moveTo>
                  <a:lnTo>
                    <a:pt x="572" y="701"/>
                  </a:lnTo>
                  <a:lnTo>
                    <a:pt x="334" y="867"/>
                  </a:lnTo>
                  <a:lnTo>
                    <a:pt x="334" y="510"/>
                  </a:lnTo>
                  <a:close/>
                  <a:moveTo>
                    <a:pt x="153" y="0"/>
                  </a:moveTo>
                  <a:cubicBezTo>
                    <a:pt x="135" y="0"/>
                    <a:pt x="117" y="3"/>
                    <a:pt x="96" y="10"/>
                  </a:cubicBezTo>
                  <a:cubicBezTo>
                    <a:pt x="48" y="34"/>
                    <a:pt x="0" y="105"/>
                    <a:pt x="0" y="153"/>
                  </a:cubicBezTo>
                  <a:lnTo>
                    <a:pt x="0" y="1201"/>
                  </a:lnTo>
                  <a:cubicBezTo>
                    <a:pt x="0" y="1248"/>
                    <a:pt x="48" y="1320"/>
                    <a:pt x="96" y="1344"/>
                  </a:cubicBezTo>
                  <a:cubicBezTo>
                    <a:pt x="128" y="1365"/>
                    <a:pt x="155" y="1377"/>
                    <a:pt x="182" y="1377"/>
                  </a:cubicBezTo>
                  <a:cubicBezTo>
                    <a:pt x="215" y="1377"/>
                    <a:pt x="247" y="1359"/>
                    <a:pt x="286" y="1320"/>
                  </a:cubicBezTo>
                  <a:lnTo>
                    <a:pt x="953" y="820"/>
                  </a:lnTo>
                  <a:cubicBezTo>
                    <a:pt x="1001" y="772"/>
                    <a:pt x="1024" y="725"/>
                    <a:pt x="1024" y="653"/>
                  </a:cubicBezTo>
                  <a:cubicBezTo>
                    <a:pt x="1048" y="629"/>
                    <a:pt x="1024" y="582"/>
                    <a:pt x="953" y="558"/>
                  </a:cubicBezTo>
                  <a:lnTo>
                    <a:pt x="286" y="34"/>
                  </a:lnTo>
                  <a:cubicBezTo>
                    <a:pt x="236" y="17"/>
                    <a:pt x="197" y="0"/>
                    <a:pt x="1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47" name="Google Shape;1847;p54"/>
            <p:cNvSpPr/>
            <p:nvPr/>
          </p:nvSpPr>
          <p:spPr>
            <a:xfrm>
              <a:off x="963067" y="3365212"/>
              <a:ext cx="36070" cy="48457"/>
            </a:xfrm>
            <a:custGeom>
              <a:rect b="b" l="l" r="r" t="t"/>
              <a:pathLst>
                <a:path extrusionOk="0" h="1377" w="1025">
                  <a:moveTo>
                    <a:pt x="334" y="510"/>
                  </a:moveTo>
                  <a:lnTo>
                    <a:pt x="572" y="701"/>
                  </a:lnTo>
                  <a:lnTo>
                    <a:pt x="334" y="867"/>
                  </a:lnTo>
                  <a:lnTo>
                    <a:pt x="334" y="510"/>
                  </a:lnTo>
                  <a:close/>
                  <a:moveTo>
                    <a:pt x="142" y="0"/>
                  </a:moveTo>
                  <a:cubicBezTo>
                    <a:pt x="125" y="0"/>
                    <a:pt x="109" y="3"/>
                    <a:pt x="95" y="10"/>
                  </a:cubicBezTo>
                  <a:cubicBezTo>
                    <a:pt x="24" y="34"/>
                    <a:pt x="0" y="105"/>
                    <a:pt x="0" y="153"/>
                  </a:cubicBezTo>
                  <a:lnTo>
                    <a:pt x="0" y="1201"/>
                  </a:lnTo>
                  <a:cubicBezTo>
                    <a:pt x="0" y="1248"/>
                    <a:pt x="24" y="1320"/>
                    <a:pt x="95" y="1344"/>
                  </a:cubicBezTo>
                  <a:cubicBezTo>
                    <a:pt x="117" y="1365"/>
                    <a:pt x="143" y="1377"/>
                    <a:pt x="170" y="1377"/>
                  </a:cubicBezTo>
                  <a:cubicBezTo>
                    <a:pt x="202" y="1377"/>
                    <a:pt x="236" y="1359"/>
                    <a:pt x="262" y="1320"/>
                  </a:cubicBezTo>
                  <a:lnTo>
                    <a:pt x="953" y="820"/>
                  </a:lnTo>
                  <a:cubicBezTo>
                    <a:pt x="977" y="772"/>
                    <a:pt x="1024" y="725"/>
                    <a:pt x="1024" y="653"/>
                  </a:cubicBezTo>
                  <a:cubicBezTo>
                    <a:pt x="1024" y="629"/>
                    <a:pt x="1024" y="582"/>
                    <a:pt x="953" y="558"/>
                  </a:cubicBezTo>
                  <a:lnTo>
                    <a:pt x="262" y="34"/>
                  </a:lnTo>
                  <a:cubicBezTo>
                    <a:pt x="228" y="17"/>
                    <a:pt x="183" y="0"/>
                    <a:pt x="1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48" name="Google Shape;1848;p54"/>
            <p:cNvSpPr/>
            <p:nvPr/>
          </p:nvSpPr>
          <p:spPr>
            <a:xfrm>
              <a:off x="1005788" y="3365212"/>
              <a:ext cx="36070" cy="48457"/>
            </a:xfrm>
            <a:custGeom>
              <a:rect b="b" l="l" r="r" t="t"/>
              <a:pathLst>
                <a:path extrusionOk="0" h="1377" w="1025">
                  <a:moveTo>
                    <a:pt x="334" y="510"/>
                  </a:moveTo>
                  <a:lnTo>
                    <a:pt x="572" y="701"/>
                  </a:lnTo>
                  <a:lnTo>
                    <a:pt x="334" y="867"/>
                  </a:lnTo>
                  <a:lnTo>
                    <a:pt x="334" y="510"/>
                  </a:lnTo>
                  <a:close/>
                  <a:moveTo>
                    <a:pt x="143" y="0"/>
                  </a:moveTo>
                  <a:cubicBezTo>
                    <a:pt x="126" y="0"/>
                    <a:pt x="110" y="3"/>
                    <a:pt x="96" y="10"/>
                  </a:cubicBezTo>
                  <a:cubicBezTo>
                    <a:pt x="48" y="34"/>
                    <a:pt x="1" y="105"/>
                    <a:pt x="1" y="153"/>
                  </a:cubicBezTo>
                  <a:lnTo>
                    <a:pt x="1" y="1201"/>
                  </a:lnTo>
                  <a:cubicBezTo>
                    <a:pt x="1" y="1248"/>
                    <a:pt x="24" y="1320"/>
                    <a:pt x="96" y="1344"/>
                  </a:cubicBezTo>
                  <a:cubicBezTo>
                    <a:pt x="117" y="1365"/>
                    <a:pt x="144" y="1377"/>
                    <a:pt x="170" y="1377"/>
                  </a:cubicBezTo>
                  <a:cubicBezTo>
                    <a:pt x="203" y="1377"/>
                    <a:pt x="236" y="1359"/>
                    <a:pt x="263" y="1320"/>
                  </a:cubicBezTo>
                  <a:lnTo>
                    <a:pt x="953" y="820"/>
                  </a:lnTo>
                  <a:cubicBezTo>
                    <a:pt x="1001" y="772"/>
                    <a:pt x="1025" y="725"/>
                    <a:pt x="1025" y="653"/>
                  </a:cubicBezTo>
                  <a:cubicBezTo>
                    <a:pt x="1025" y="629"/>
                    <a:pt x="1001" y="582"/>
                    <a:pt x="953" y="558"/>
                  </a:cubicBezTo>
                  <a:lnTo>
                    <a:pt x="263" y="34"/>
                  </a:lnTo>
                  <a:cubicBezTo>
                    <a:pt x="229" y="17"/>
                    <a:pt x="183" y="0"/>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49" name="Google Shape;1849;p54"/>
            <p:cNvSpPr/>
            <p:nvPr/>
          </p:nvSpPr>
          <p:spPr>
            <a:xfrm>
              <a:off x="817240" y="3365001"/>
              <a:ext cx="36070" cy="49512"/>
            </a:xfrm>
            <a:custGeom>
              <a:rect b="b" l="l" r="r" t="t"/>
              <a:pathLst>
                <a:path extrusionOk="0" h="1407" w="1025">
                  <a:moveTo>
                    <a:pt x="691" y="516"/>
                  </a:moveTo>
                  <a:lnTo>
                    <a:pt x="691" y="873"/>
                  </a:lnTo>
                  <a:lnTo>
                    <a:pt x="453" y="707"/>
                  </a:lnTo>
                  <a:lnTo>
                    <a:pt x="691" y="516"/>
                  </a:lnTo>
                  <a:close/>
                  <a:moveTo>
                    <a:pt x="861" y="0"/>
                  </a:moveTo>
                  <a:cubicBezTo>
                    <a:pt x="826" y="0"/>
                    <a:pt x="790" y="12"/>
                    <a:pt x="762" y="40"/>
                  </a:cubicBezTo>
                  <a:lnTo>
                    <a:pt x="72" y="564"/>
                  </a:lnTo>
                  <a:cubicBezTo>
                    <a:pt x="48" y="588"/>
                    <a:pt x="0" y="635"/>
                    <a:pt x="0" y="707"/>
                  </a:cubicBezTo>
                  <a:cubicBezTo>
                    <a:pt x="0" y="754"/>
                    <a:pt x="48" y="826"/>
                    <a:pt x="72" y="850"/>
                  </a:cubicBezTo>
                  <a:lnTo>
                    <a:pt x="762" y="1350"/>
                  </a:lnTo>
                  <a:cubicBezTo>
                    <a:pt x="797" y="1385"/>
                    <a:pt x="845" y="1407"/>
                    <a:pt x="887" y="1407"/>
                  </a:cubicBezTo>
                  <a:cubicBezTo>
                    <a:pt x="902" y="1407"/>
                    <a:pt x="916" y="1404"/>
                    <a:pt x="929" y="1397"/>
                  </a:cubicBezTo>
                  <a:cubicBezTo>
                    <a:pt x="1001" y="1350"/>
                    <a:pt x="1024" y="1302"/>
                    <a:pt x="1024" y="1231"/>
                  </a:cubicBezTo>
                  <a:lnTo>
                    <a:pt x="1024" y="207"/>
                  </a:lnTo>
                  <a:cubicBezTo>
                    <a:pt x="1024" y="111"/>
                    <a:pt x="1001" y="40"/>
                    <a:pt x="929" y="16"/>
                  </a:cubicBezTo>
                  <a:cubicBezTo>
                    <a:pt x="909" y="6"/>
                    <a:pt x="886" y="0"/>
                    <a:pt x="8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50" name="Google Shape;1850;p54"/>
            <p:cNvSpPr/>
            <p:nvPr/>
          </p:nvSpPr>
          <p:spPr>
            <a:xfrm>
              <a:off x="775329" y="3365001"/>
              <a:ext cx="36070" cy="49512"/>
            </a:xfrm>
            <a:custGeom>
              <a:rect b="b" l="l" r="r" t="t"/>
              <a:pathLst>
                <a:path extrusionOk="0" h="1407" w="1025">
                  <a:moveTo>
                    <a:pt x="667" y="516"/>
                  </a:moveTo>
                  <a:lnTo>
                    <a:pt x="667" y="873"/>
                  </a:lnTo>
                  <a:lnTo>
                    <a:pt x="429" y="707"/>
                  </a:lnTo>
                  <a:lnTo>
                    <a:pt x="667" y="516"/>
                  </a:lnTo>
                  <a:close/>
                  <a:moveTo>
                    <a:pt x="861" y="0"/>
                  </a:moveTo>
                  <a:cubicBezTo>
                    <a:pt x="827" y="0"/>
                    <a:pt x="791" y="12"/>
                    <a:pt x="763" y="40"/>
                  </a:cubicBezTo>
                  <a:lnTo>
                    <a:pt x="72" y="564"/>
                  </a:lnTo>
                  <a:cubicBezTo>
                    <a:pt x="48" y="588"/>
                    <a:pt x="1" y="635"/>
                    <a:pt x="1" y="707"/>
                  </a:cubicBezTo>
                  <a:cubicBezTo>
                    <a:pt x="1" y="754"/>
                    <a:pt x="48" y="826"/>
                    <a:pt x="72" y="850"/>
                  </a:cubicBezTo>
                  <a:lnTo>
                    <a:pt x="763" y="1350"/>
                  </a:lnTo>
                  <a:cubicBezTo>
                    <a:pt x="798" y="1385"/>
                    <a:pt x="845" y="1407"/>
                    <a:pt x="887" y="1407"/>
                  </a:cubicBezTo>
                  <a:cubicBezTo>
                    <a:pt x="902" y="1407"/>
                    <a:pt x="917" y="1404"/>
                    <a:pt x="929" y="1397"/>
                  </a:cubicBezTo>
                  <a:cubicBezTo>
                    <a:pt x="1001" y="1350"/>
                    <a:pt x="1025" y="1302"/>
                    <a:pt x="1025" y="1231"/>
                  </a:cubicBezTo>
                  <a:lnTo>
                    <a:pt x="1025" y="207"/>
                  </a:lnTo>
                  <a:cubicBezTo>
                    <a:pt x="1025" y="111"/>
                    <a:pt x="1001" y="40"/>
                    <a:pt x="929" y="16"/>
                  </a:cubicBezTo>
                  <a:cubicBezTo>
                    <a:pt x="910" y="6"/>
                    <a:pt x="886" y="0"/>
                    <a:pt x="8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51" name="Google Shape;1851;p54"/>
            <p:cNvSpPr/>
            <p:nvPr/>
          </p:nvSpPr>
          <p:spPr>
            <a:xfrm>
              <a:off x="913625" y="3372250"/>
              <a:ext cx="12598" cy="36070"/>
            </a:xfrm>
            <a:custGeom>
              <a:rect b="b" l="l" r="r" t="t"/>
              <a:pathLst>
                <a:path extrusionOk="0" h="1025" w="358">
                  <a:moveTo>
                    <a:pt x="191" y="1"/>
                  </a:moveTo>
                  <a:cubicBezTo>
                    <a:pt x="95" y="1"/>
                    <a:pt x="0" y="72"/>
                    <a:pt x="0" y="167"/>
                  </a:cubicBezTo>
                  <a:lnTo>
                    <a:pt x="0" y="858"/>
                  </a:lnTo>
                  <a:cubicBezTo>
                    <a:pt x="0" y="953"/>
                    <a:pt x="95" y="1025"/>
                    <a:pt x="191" y="1025"/>
                  </a:cubicBezTo>
                  <a:cubicBezTo>
                    <a:pt x="262" y="1025"/>
                    <a:pt x="357" y="953"/>
                    <a:pt x="357" y="858"/>
                  </a:cubicBezTo>
                  <a:lnTo>
                    <a:pt x="357" y="167"/>
                  </a:lnTo>
                  <a:cubicBezTo>
                    <a:pt x="357" y="48"/>
                    <a:pt x="286"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52" name="Google Shape;1852;p54"/>
            <p:cNvSpPr/>
            <p:nvPr/>
          </p:nvSpPr>
          <p:spPr>
            <a:xfrm>
              <a:off x="932030" y="3372250"/>
              <a:ext cx="12633" cy="36070"/>
            </a:xfrm>
            <a:custGeom>
              <a:rect b="b" l="l" r="r" t="t"/>
              <a:pathLst>
                <a:path extrusionOk="0" h="1025" w="359">
                  <a:moveTo>
                    <a:pt x="168" y="1"/>
                  </a:moveTo>
                  <a:cubicBezTo>
                    <a:pt x="72" y="1"/>
                    <a:pt x="1" y="72"/>
                    <a:pt x="1" y="167"/>
                  </a:cubicBezTo>
                  <a:lnTo>
                    <a:pt x="1" y="858"/>
                  </a:lnTo>
                  <a:cubicBezTo>
                    <a:pt x="1" y="953"/>
                    <a:pt x="72" y="1025"/>
                    <a:pt x="168" y="1025"/>
                  </a:cubicBezTo>
                  <a:cubicBezTo>
                    <a:pt x="263" y="1025"/>
                    <a:pt x="358" y="953"/>
                    <a:pt x="358" y="858"/>
                  </a:cubicBezTo>
                  <a:lnTo>
                    <a:pt x="358" y="167"/>
                  </a:lnTo>
                  <a:cubicBezTo>
                    <a:pt x="358" y="48"/>
                    <a:pt x="287"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853" name="Google Shape;1853;p54"/>
          <p:cNvGrpSpPr/>
          <p:nvPr/>
        </p:nvGrpSpPr>
        <p:grpSpPr>
          <a:xfrm>
            <a:off x="2402654" y="2117015"/>
            <a:ext cx="406492" cy="405692"/>
            <a:chOff x="5612441" y="3099739"/>
            <a:chExt cx="375477" cy="374774"/>
          </a:xfrm>
        </p:grpSpPr>
        <p:sp>
          <p:nvSpPr>
            <p:cNvPr id="1854" name="Google Shape;1854;p54"/>
            <p:cNvSpPr/>
            <p:nvPr/>
          </p:nvSpPr>
          <p:spPr>
            <a:xfrm>
              <a:off x="5648475" y="3327841"/>
              <a:ext cx="134144" cy="91388"/>
            </a:xfrm>
            <a:custGeom>
              <a:rect b="b" l="l" r="r" t="t"/>
              <a:pathLst>
                <a:path extrusionOk="0" h="2597" w="3812">
                  <a:moveTo>
                    <a:pt x="3430" y="358"/>
                  </a:moveTo>
                  <a:lnTo>
                    <a:pt x="3430" y="2263"/>
                  </a:lnTo>
                  <a:lnTo>
                    <a:pt x="334" y="2263"/>
                  </a:lnTo>
                  <a:lnTo>
                    <a:pt x="334" y="358"/>
                  </a:lnTo>
                  <a:close/>
                  <a:moveTo>
                    <a:pt x="191" y="0"/>
                  </a:moveTo>
                  <a:cubicBezTo>
                    <a:pt x="72" y="0"/>
                    <a:pt x="1" y="96"/>
                    <a:pt x="1" y="191"/>
                  </a:cubicBezTo>
                  <a:lnTo>
                    <a:pt x="1" y="2406"/>
                  </a:lnTo>
                  <a:cubicBezTo>
                    <a:pt x="1" y="2501"/>
                    <a:pt x="96" y="2596"/>
                    <a:pt x="191" y="2596"/>
                  </a:cubicBezTo>
                  <a:lnTo>
                    <a:pt x="3645" y="2596"/>
                  </a:lnTo>
                  <a:cubicBezTo>
                    <a:pt x="3740" y="2596"/>
                    <a:pt x="3811" y="2501"/>
                    <a:pt x="3811" y="2406"/>
                  </a:cubicBezTo>
                  <a:lnTo>
                    <a:pt x="3811" y="191"/>
                  </a:lnTo>
                  <a:cubicBezTo>
                    <a:pt x="3811" y="96"/>
                    <a:pt x="3740" y="0"/>
                    <a:pt x="3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55" name="Google Shape;1855;p54"/>
            <p:cNvSpPr/>
            <p:nvPr/>
          </p:nvSpPr>
          <p:spPr>
            <a:xfrm>
              <a:off x="5612441" y="3099739"/>
              <a:ext cx="375477" cy="374774"/>
            </a:xfrm>
            <a:custGeom>
              <a:rect b="b" l="l" r="r" t="t"/>
              <a:pathLst>
                <a:path extrusionOk="0" h="10650" w="10670">
                  <a:moveTo>
                    <a:pt x="5130" y="286"/>
                  </a:moveTo>
                  <a:cubicBezTo>
                    <a:pt x="5166" y="286"/>
                    <a:pt x="5203" y="287"/>
                    <a:pt x="5240" y="291"/>
                  </a:cubicBezTo>
                  <a:cubicBezTo>
                    <a:pt x="5764" y="315"/>
                    <a:pt x="6216" y="719"/>
                    <a:pt x="6336" y="1243"/>
                  </a:cubicBezTo>
                  <a:cubicBezTo>
                    <a:pt x="6336" y="1315"/>
                    <a:pt x="6359" y="1339"/>
                    <a:pt x="6431" y="1362"/>
                  </a:cubicBezTo>
                  <a:cubicBezTo>
                    <a:pt x="6455" y="1374"/>
                    <a:pt x="6472" y="1380"/>
                    <a:pt x="6493" y="1380"/>
                  </a:cubicBezTo>
                  <a:cubicBezTo>
                    <a:pt x="6514" y="1380"/>
                    <a:pt x="6538" y="1374"/>
                    <a:pt x="6574" y="1362"/>
                  </a:cubicBezTo>
                  <a:cubicBezTo>
                    <a:pt x="6638" y="1341"/>
                    <a:pt x="6717" y="1329"/>
                    <a:pt x="6797" y="1329"/>
                  </a:cubicBezTo>
                  <a:cubicBezTo>
                    <a:pt x="6895" y="1329"/>
                    <a:pt x="6995" y="1347"/>
                    <a:pt x="7074" y="1386"/>
                  </a:cubicBezTo>
                  <a:cubicBezTo>
                    <a:pt x="7217" y="1481"/>
                    <a:pt x="7336" y="1601"/>
                    <a:pt x="7383" y="1791"/>
                  </a:cubicBezTo>
                  <a:cubicBezTo>
                    <a:pt x="7407" y="1958"/>
                    <a:pt x="7383" y="2148"/>
                    <a:pt x="7288" y="2291"/>
                  </a:cubicBezTo>
                  <a:cubicBezTo>
                    <a:pt x="7193" y="2434"/>
                    <a:pt x="7026" y="2529"/>
                    <a:pt x="6859" y="2553"/>
                  </a:cubicBezTo>
                  <a:lnTo>
                    <a:pt x="6026" y="2553"/>
                  </a:lnTo>
                  <a:lnTo>
                    <a:pt x="6026" y="2196"/>
                  </a:lnTo>
                  <a:cubicBezTo>
                    <a:pt x="6026" y="2077"/>
                    <a:pt x="5955" y="1982"/>
                    <a:pt x="5859" y="1982"/>
                  </a:cubicBezTo>
                  <a:cubicBezTo>
                    <a:pt x="5764" y="1982"/>
                    <a:pt x="5669" y="2077"/>
                    <a:pt x="5669" y="2172"/>
                  </a:cubicBezTo>
                  <a:lnTo>
                    <a:pt x="5669" y="2529"/>
                  </a:lnTo>
                  <a:lnTo>
                    <a:pt x="5002" y="2529"/>
                  </a:lnTo>
                  <a:lnTo>
                    <a:pt x="5002" y="1481"/>
                  </a:lnTo>
                  <a:cubicBezTo>
                    <a:pt x="5002" y="1386"/>
                    <a:pt x="4907" y="1315"/>
                    <a:pt x="4811" y="1315"/>
                  </a:cubicBezTo>
                  <a:cubicBezTo>
                    <a:pt x="4716" y="1315"/>
                    <a:pt x="4645" y="1386"/>
                    <a:pt x="4645" y="1481"/>
                  </a:cubicBezTo>
                  <a:lnTo>
                    <a:pt x="4645" y="2529"/>
                  </a:lnTo>
                  <a:lnTo>
                    <a:pt x="3597" y="2529"/>
                  </a:lnTo>
                  <a:cubicBezTo>
                    <a:pt x="3383" y="2529"/>
                    <a:pt x="3216" y="2434"/>
                    <a:pt x="3049" y="2291"/>
                  </a:cubicBezTo>
                  <a:cubicBezTo>
                    <a:pt x="2930" y="2148"/>
                    <a:pt x="2882" y="1934"/>
                    <a:pt x="2906" y="1720"/>
                  </a:cubicBezTo>
                  <a:cubicBezTo>
                    <a:pt x="2930" y="1505"/>
                    <a:pt x="3049" y="1339"/>
                    <a:pt x="3240" y="1243"/>
                  </a:cubicBezTo>
                  <a:cubicBezTo>
                    <a:pt x="3334" y="1176"/>
                    <a:pt x="3443" y="1147"/>
                    <a:pt x="3554" y="1147"/>
                  </a:cubicBezTo>
                  <a:cubicBezTo>
                    <a:pt x="3640" y="1147"/>
                    <a:pt x="3728" y="1164"/>
                    <a:pt x="3811" y="1196"/>
                  </a:cubicBezTo>
                  <a:cubicBezTo>
                    <a:pt x="3821" y="1199"/>
                    <a:pt x="3831" y="1200"/>
                    <a:pt x="3841" y="1200"/>
                  </a:cubicBezTo>
                  <a:cubicBezTo>
                    <a:pt x="3907" y="1200"/>
                    <a:pt x="3981" y="1138"/>
                    <a:pt x="4002" y="1077"/>
                  </a:cubicBezTo>
                  <a:cubicBezTo>
                    <a:pt x="4179" y="588"/>
                    <a:pt x="4626" y="286"/>
                    <a:pt x="5130" y="286"/>
                  </a:cubicBezTo>
                  <a:close/>
                  <a:moveTo>
                    <a:pt x="9074" y="4434"/>
                  </a:moveTo>
                  <a:lnTo>
                    <a:pt x="9003" y="4601"/>
                  </a:lnTo>
                  <a:lnTo>
                    <a:pt x="8241" y="4601"/>
                  </a:lnTo>
                  <a:lnTo>
                    <a:pt x="8169" y="4434"/>
                  </a:lnTo>
                  <a:close/>
                  <a:moveTo>
                    <a:pt x="4811" y="6316"/>
                  </a:moveTo>
                  <a:cubicBezTo>
                    <a:pt x="4907" y="6316"/>
                    <a:pt x="5002" y="6387"/>
                    <a:pt x="5002" y="6482"/>
                  </a:cubicBezTo>
                  <a:lnTo>
                    <a:pt x="5002" y="9245"/>
                  </a:lnTo>
                  <a:lnTo>
                    <a:pt x="858" y="9245"/>
                  </a:lnTo>
                  <a:lnTo>
                    <a:pt x="858" y="6482"/>
                  </a:lnTo>
                  <a:cubicBezTo>
                    <a:pt x="858" y="6387"/>
                    <a:pt x="953" y="6316"/>
                    <a:pt x="1025" y="6316"/>
                  </a:cubicBezTo>
                  <a:close/>
                  <a:moveTo>
                    <a:pt x="3192" y="9578"/>
                  </a:moveTo>
                  <a:lnTo>
                    <a:pt x="3144" y="9769"/>
                  </a:lnTo>
                  <a:lnTo>
                    <a:pt x="2692" y="9769"/>
                  </a:lnTo>
                  <a:lnTo>
                    <a:pt x="2644" y="9578"/>
                  </a:lnTo>
                  <a:close/>
                  <a:moveTo>
                    <a:pt x="5502" y="9578"/>
                  </a:moveTo>
                  <a:lnTo>
                    <a:pt x="5502" y="10078"/>
                  </a:lnTo>
                  <a:cubicBezTo>
                    <a:pt x="5502" y="10174"/>
                    <a:pt x="5407" y="10269"/>
                    <a:pt x="5312" y="10269"/>
                  </a:cubicBezTo>
                  <a:lnTo>
                    <a:pt x="501" y="10269"/>
                  </a:lnTo>
                  <a:cubicBezTo>
                    <a:pt x="406" y="10269"/>
                    <a:pt x="310" y="10174"/>
                    <a:pt x="310" y="10078"/>
                  </a:cubicBezTo>
                  <a:lnTo>
                    <a:pt x="310" y="9578"/>
                  </a:lnTo>
                  <a:lnTo>
                    <a:pt x="2239" y="9578"/>
                  </a:lnTo>
                  <a:lnTo>
                    <a:pt x="2359" y="9959"/>
                  </a:lnTo>
                  <a:cubicBezTo>
                    <a:pt x="2406" y="10031"/>
                    <a:pt x="2454" y="10078"/>
                    <a:pt x="2525" y="10078"/>
                  </a:cubicBezTo>
                  <a:lnTo>
                    <a:pt x="3192" y="10078"/>
                  </a:lnTo>
                  <a:cubicBezTo>
                    <a:pt x="3263" y="10078"/>
                    <a:pt x="3359" y="10031"/>
                    <a:pt x="3359" y="9959"/>
                  </a:cubicBezTo>
                  <a:lnTo>
                    <a:pt x="3478" y="9578"/>
                  </a:lnTo>
                  <a:close/>
                  <a:moveTo>
                    <a:pt x="10027" y="4411"/>
                  </a:moveTo>
                  <a:cubicBezTo>
                    <a:pt x="10170" y="4411"/>
                    <a:pt x="10289" y="4530"/>
                    <a:pt x="10289" y="4673"/>
                  </a:cubicBezTo>
                  <a:lnTo>
                    <a:pt x="10289" y="10031"/>
                  </a:lnTo>
                  <a:lnTo>
                    <a:pt x="10313" y="10031"/>
                  </a:lnTo>
                  <a:cubicBezTo>
                    <a:pt x="10313" y="10174"/>
                    <a:pt x="10193" y="10293"/>
                    <a:pt x="10051" y="10293"/>
                  </a:cubicBezTo>
                  <a:lnTo>
                    <a:pt x="7145" y="10293"/>
                  </a:lnTo>
                  <a:cubicBezTo>
                    <a:pt x="6979" y="10293"/>
                    <a:pt x="6859" y="10174"/>
                    <a:pt x="6859" y="10031"/>
                  </a:cubicBezTo>
                  <a:lnTo>
                    <a:pt x="6859" y="4673"/>
                  </a:lnTo>
                  <a:cubicBezTo>
                    <a:pt x="6859" y="4530"/>
                    <a:pt x="6979" y="4411"/>
                    <a:pt x="7145" y="4411"/>
                  </a:cubicBezTo>
                  <a:lnTo>
                    <a:pt x="7788" y="4411"/>
                  </a:lnTo>
                  <a:lnTo>
                    <a:pt x="7907" y="4792"/>
                  </a:lnTo>
                  <a:cubicBezTo>
                    <a:pt x="7931" y="4839"/>
                    <a:pt x="8003" y="4911"/>
                    <a:pt x="8050" y="4911"/>
                  </a:cubicBezTo>
                  <a:lnTo>
                    <a:pt x="9098" y="4911"/>
                  </a:lnTo>
                  <a:cubicBezTo>
                    <a:pt x="9169" y="4911"/>
                    <a:pt x="9241" y="4839"/>
                    <a:pt x="9241" y="4792"/>
                  </a:cubicBezTo>
                  <a:lnTo>
                    <a:pt x="9360" y="4411"/>
                  </a:lnTo>
                  <a:close/>
                  <a:moveTo>
                    <a:pt x="5171" y="0"/>
                  </a:moveTo>
                  <a:cubicBezTo>
                    <a:pt x="4595" y="0"/>
                    <a:pt x="4057" y="327"/>
                    <a:pt x="3811" y="862"/>
                  </a:cubicBezTo>
                  <a:cubicBezTo>
                    <a:pt x="3748" y="853"/>
                    <a:pt x="3687" y="848"/>
                    <a:pt x="3627" y="848"/>
                  </a:cubicBezTo>
                  <a:cubicBezTo>
                    <a:pt x="3396" y="848"/>
                    <a:pt x="3191" y="920"/>
                    <a:pt x="3002" y="1053"/>
                  </a:cubicBezTo>
                  <a:cubicBezTo>
                    <a:pt x="2763" y="1243"/>
                    <a:pt x="2644" y="1505"/>
                    <a:pt x="2620" y="1815"/>
                  </a:cubicBezTo>
                  <a:cubicBezTo>
                    <a:pt x="2573" y="2101"/>
                    <a:pt x="2692" y="2363"/>
                    <a:pt x="2882" y="2577"/>
                  </a:cubicBezTo>
                  <a:cubicBezTo>
                    <a:pt x="3097" y="2791"/>
                    <a:pt x="3359" y="2910"/>
                    <a:pt x="3621" y="2910"/>
                  </a:cubicBezTo>
                  <a:lnTo>
                    <a:pt x="4669" y="2910"/>
                  </a:lnTo>
                  <a:lnTo>
                    <a:pt x="4669" y="3768"/>
                  </a:lnTo>
                  <a:lnTo>
                    <a:pt x="2930" y="3768"/>
                  </a:lnTo>
                  <a:cubicBezTo>
                    <a:pt x="2859" y="3768"/>
                    <a:pt x="2763" y="3863"/>
                    <a:pt x="2763" y="3958"/>
                  </a:cubicBezTo>
                  <a:lnTo>
                    <a:pt x="2763" y="6006"/>
                  </a:lnTo>
                  <a:lnTo>
                    <a:pt x="1025" y="6006"/>
                  </a:lnTo>
                  <a:cubicBezTo>
                    <a:pt x="739" y="6006"/>
                    <a:pt x="525" y="6244"/>
                    <a:pt x="525" y="6506"/>
                  </a:cubicBezTo>
                  <a:lnTo>
                    <a:pt x="525" y="9293"/>
                  </a:lnTo>
                  <a:lnTo>
                    <a:pt x="168" y="9293"/>
                  </a:lnTo>
                  <a:cubicBezTo>
                    <a:pt x="72" y="9293"/>
                    <a:pt x="1" y="9364"/>
                    <a:pt x="1" y="9459"/>
                  </a:cubicBezTo>
                  <a:lnTo>
                    <a:pt x="1" y="10150"/>
                  </a:lnTo>
                  <a:cubicBezTo>
                    <a:pt x="1" y="10436"/>
                    <a:pt x="215" y="10650"/>
                    <a:pt x="501" y="10650"/>
                  </a:cubicBezTo>
                  <a:lnTo>
                    <a:pt x="5359" y="10650"/>
                  </a:lnTo>
                  <a:cubicBezTo>
                    <a:pt x="5645" y="10650"/>
                    <a:pt x="5859" y="10412"/>
                    <a:pt x="5859" y="10150"/>
                  </a:cubicBezTo>
                  <a:lnTo>
                    <a:pt x="5859" y="9459"/>
                  </a:lnTo>
                  <a:cubicBezTo>
                    <a:pt x="5859" y="9364"/>
                    <a:pt x="5764" y="9293"/>
                    <a:pt x="5669" y="9293"/>
                  </a:cubicBezTo>
                  <a:lnTo>
                    <a:pt x="5359" y="9293"/>
                  </a:lnTo>
                  <a:lnTo>
                    <a:pt x="5359" y="6482"/>
                  </a:lnTo>
                  <a:cubicBezTo>
                    <a:pt x="5359" y="6197"/>
                    <a:pt x="5121" y="5982"/>
                    <a:pt x="4835" y="5982"/>
                  </a:cubicBezTo>
                  <a:lnTo>
                    <a:pt x="3121" y="5982"/>
                  </a:lnTo>
                  <a:lnTo>
                    <a:pt x="3121" y="4077"/>
                  </a:lnTo>
                  <a:lnTo>
                    <a:pt x="4835" y="4077"/>
                  </a:lnTo>
                  <a:cubicBezTo>
                    <a:pt x="4930" y="4077"/>
                    <a:pt x="5026" y="3982"/>
                    <a:pt x="5026" y="3887"/>
                  </a:cubicBezTo>
                  <a:lnTo>
                    <a:pt x="5026" y="2863"/>
                  </a:lnTo>
                  <a:lnTo>
                    <a:pt x="5693" y="2863"/>
                  </a:lnTo>
                  <a:lnTo>
                    <a:pt x="5693" y="3529"/>
                  </a:lnTo>
                  <a:cubicBezTo>
                    <a:pt x="5693" y="3625"/>
                    <a:pt x="5788" y="3720"/>
                    <a:pt x="5883" y="3720"/>
                  </a:cubicBezTo>
                  <a:lnTo>
                    <a:pt x="8479" y="3720"/>
                  </a:lnTo>
                  <a:lnTo>
                    <a:pt x="8479" y="4077"/>
                  </a:lnTo>
                  <a:lnTo>
                    <a:pt x="7145" y="4077"/>
                  </a:lnTo>
                  <a:cubicBezTo>
                    <a:pt x="6812" y="4077"/>
                    <a:pt x="6550" y="4339"/>
                    <a:pt x="6550" y="4673"/>
                  </a:cubicBezTo>
                  <a:lnTo>
                    <a:pt x="6550" y="10031"/>
                  </a:lnTo>
                  <a:cubicBezTo>
                    <a:pt x="6550" y="10364"/>
                    <a:pt x="6812" y="10626"/>
                    <a:pt x="7145" y="10626"/>
                  </a:cubicBezTo>
                  <a:lnTo>
                    <a:pt x="10051" y="10626"/>
                  </a:lnTo>
                  <a:cubicBezTo>
                    <a:pt x="10384" y="10626"/>
                    <a:pt x="10646" y="10364"/>
                    <a:pt x="10646" y="10031"/>
                  </a:cubicBezTo>
                  <a:lnTo>
                    <a:pt x="10646" y="4673"/>
                  </a:lnTo>
                  <a:cubicBezTo>
                    <a:pt x="10670" y="4339"/>
                    <a:pt x="10408" y="4077"/>
                    <a:pt x="10074" y="4077"/>
                  </a:cubicBezTo>
                  <a:lnTo>
                    <a:pt x="8812" y="4077"/>
                  </a:lnTo>
                  <a:lnTo>
                    <a:pt x="8812" y="3577"/>
                  </a:lnTo>
                  <a:cubicBezTo>
                    <a:pt x="8812" y="3482"/>
                    <a:pt x="8717" y="3387"/>
                    <a:pt x="8622" y="3387"/>
                  </a:cubicBezTo>
                  <a:lnTo>
                    <a:pt x="6026" y="3387"/>
                  </a:lnTo>
                  <a:lnTo>
                    <a:pt x="6026" y="2886"/>
                  </a:lnTo>
                  <a:lnTo>
                    <a:pt x="6931" y="2886"/>
                  </a:lnTo>
                  <a:cubicBezTo>
                    <a:pt x="7193" y="2839"/>
                    <a:pt x="7407" y="2744"/>
                    <a:pt x="7574" y="2529"/>
                  </a:cubicBezTo>
                  <a:cubicBezTo>
                    <a:pt x="7741" y="2315"/>
                    <a:pt x="7812" y="2053"/>
                    <a:pt x="7764" y="1815"/>
                  </a:cubicBezTo>
                  <a:cubicBezTo>
                    <a:pt x="7741" y="1553"/>
                    <a:pt x="7574" y="1339"/>
                    <a:pt x="7383" y="1196"/>
                  </a:cubicBezTo>
                  <a:cubicBezTo>
                    <a:pt x="7221" y="1069"/>
                    <a:pt x="7031" y="1011"/>
                    <a:pt x="6845" y="1011"/>
                  </a:cubicBezTo>
                  <a:cubicBezTo>
                    <a:pt x="6786" y="1011"/>
                    <a:pt x="6727" y="1017"/>
                    <a:pt x="6669" y="1029"/>
                  </a:cubicBezTo>
                  <a:cubicBezTo>
                    <a:pt x="6455" y="434"/>
                    <a:pt x="5907" y="29"/>
                    <a:pt x="5288" y="5"/>
                  </a:cubicBezTo>
                  <a:cubicBezTo>
                    <a:pt x="5249" y="2"/>
                    <a:pt x="5209" y="0"/>
                    <a:pt x="51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56" name="Google Shape;1856;p54"/>
            <p:cNvSpPr/>
            <p:nvPr/>
          </p:nvSpPr>
          <p:spPr>
            <a:xfrm>
              <a:off x="5897374" y="3443475"/>
              <a:ext cx="36070" cy="12633"/>
            </a:xfrm>
            <a:custGeom>
              <a:rect b="b" l="l" r="r" t="t"/>
              <a:pathLst>
                <a:path extrusionOk="0" h="359" w="1025">
                  <a:moveTo>
                    <a:pt x="168" y="1"/>
                  </a:moveTo>
                  <a:cubicBezTo>
                    <a:pt x="72" y="1"/>
                    <a:pt x="1" y="72"/>
                    <a:pt x="1" y="168"/>
                  </a:cubicBezTo>
                  <a:cubicBezTo>
                    <a:pt x="1" y="263"/>
                    <a:pt x="72" y="358"/>
                    <a:pt x="168" y="358"/>
                  </a:cubicBezTo>
                  <a:lnTo>
                    <a:pt x="858" y="358"/>
                  </a:lnTo>
                  <a:cubicBezTo>
                    <a:pt x="953" y="358"/>
                    <a:pt x="1025" y="263"/>
                    <a:pt x="1025" y="168"/>
                  </a:cubicBezTo>
                  <a:cubicBezTo>
                    <a:pt x="1025" y="72"/>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857" name="Google Shape;1857;p54"/>
          <p:cNvGrpSpPr/>
          <p:nvPr/>
        </p:nvGrpSpPr>
        <p:grpSpPr>
          <a:xfrm>
            <a:off x="2433475" y="3001748"/>
            <a:ext cx="344850" cy="411771"/>
            <a:chOff x="4009290" y="3097381"/>
            <a:chExt cx="315162" cy="376322"/>
          </a:xfrm>
        </p:grpSpPr>
        <p:sp>
          <p:nvSpPr>
            <p:cNvPr id="1858" name="Google Shape;1858;p54"/>
            <p:cNvSpPr/>
            <p:nvPr/>
          </p:nvSpPr>
          <p:spPr>
            <a:xfrm>
              <a:off x="4009290" y="3097381"/>
              <a:ext cx="315162" cy="376322"/>
            </a:xfrm>
            <a:custGeom>
              <a:rect b="b" l="l" r="r" t="t"/>
              <a:pathLst>
                <a:path extrusionOk="0" h="10694" w="8956">
                  <a:moveTo>
                    <a:pt x="6669" y="358"/>
                  </a:moveTo>
                  <a:lnTo>
                    <a:pt x="6621" y="548"/>
                  </a:lnTo>
                  <a:lnTo>
                    <a:pt x="5478" y="548"/>
                  </a:lnTo>
                  <a:lnTo>
                    <a:pt x="5430" y="358"/>
                  </a:lnTo>
                  <a:close/>
                  <a:moveTo>
                    <a:pt x="5978" y="2930"/>
                  </a:moveTo>
                  <a:cubicBezTo>
                    <a:pt x="6145" y="2930"/>
                    <a:pt x="6240" y="3049"/>
                    <a:pt x="6240" y="3192"/>
                  </a:cubicBezTo>
                  <a:lnTo>
                    <a:pt x="6240" y="3596"/>
                  </a:lnTo>
                  <a:lnTo>
                    <a:pt x="382" y="3596"/>
                  </a:lnTo>
                  <a:lnTo>
                    <a:pt x="382" y="3192"/>
                  </a:lnTo>
                  <a:lnTo>
                    <a:pt x="358" y="3192"/>
                  </a:lnTo>
                  <a:cubicBezTo>
                    <a:pt x="358" y="3049"/>
                    <a:pt x="477" y="2930"/>
                    <a:pt x="620" y="2930"/>
                  </a:cubicBezTo>
                  <a:close/>
                  <a:moveTo>
                    <a:pt x="6193" y="3954"/>
                  </a:moveTo>
                  <a:lnTo>
                    <a:pt x="6193" y="7502"/>
                  </a:lnTo>
                  <a:cubicBezTo>
                    <a:pt x="6193" y="7645"/>
                    <a:pt x="6073" y="7764"/>
                    <a:pt x="5931" y="7764"/>
                  </a:cubicBezTo>
                  <a:lnTo>
                    <a:pt x="596" y="7764"/>
                  </a:lnTo>
                  <a:cubicBezTo>
                    <a:pt x="453" y="7764"/>
                    <a:pt x="334" y="7645"/>
                    <a:pt x="334" y="7502"/>
                  </a:cubicBezTo>
                  <a:lnTo>
                    <a:pt x="334" y="3954"/>
                  </a:lnTo>
                  <a:close/>
                  <a:moveTo>
                    <a:pt x="8312" y="334"/>
                  </a:moveTo>
                  <a:cubicBezTo>
                    <a:pt x="8455" y="334"/>
                    <a:pt x="8574" y="453"/>
                    <a:pt x="8574" y="596"/>
                  </a:cubicBezTo>
                  <a:lnTo>
                    <a:pt x="8574" y="10098"/>
                  </a:lnTo>
                  <a:lnTo>
                    <a:pt x="8645" y="10098"/>
                  </a:lnTo>
                  <a:cubicBezTo>
                    <a:pt x="8645" y="10241"/>
                    <a:pt x="8526" y="10360"/>
                    <a:pt x="8360" y="10360"/>
                  </a:cubicBezTo>
                  <a:lnTo>
                    <a:pt x="3716" y="10360"/>
                  </a:lnTo>
                  <a:cubicBezTo>
                    <a:pt x="3573" y="10360"/>
                    <a:pt x="3454" y="10241"/>
                    <a:pt x="3454" y="10098"/>
                  </a:cubicBezTo>
                  <a:lnTo>
                    <a:pt x="3454" y="8097"/>
                  </a:lnTo>
                  <a:lnTo>
                    <a:pt x="5954" y="8097"/>
                  </a:lnTo>
                  <a:cubicBezTo>
                    <a:pt x="6288" y="8097"/>
                    <a:pt x="6550" y="7835"/>
                    <a:pt x="6550" y="7502"/>
                  </a:cubicBezTo>
                  <a:lnTo>
                    <a:pt x="6550" y="3192"/>
                  </a:lnTo>
                  <a:cubicBezTo>
                    <a:pt x="6550" y="2858"/>
                    <a:pt x="6288" y="2596"/>
                    <a:pt x="5954" y="2596"/>
                  </a:cubicBezTo>
                  <a:lnTo>
                    <a:pt x="3454" y="2596"/>
                  </a:lnTo>
                  <a:lnTo>
                    <a:pt x="3454" y="596"/>
                  </a:lnTo>
                  <a:cubicBezTo>
                    <a:pt x="3454" y="453"/>
                    <a:pt x="3573" y="334"/>
                    <a:pt x="3716" y="334"/>
                  </a:cubicBezTo>
                  <a:lnTo>
                    <a:pt x="5073" y="334"/>
                  </a:lnTo>
                  <a:lnTo>
                    <a:pt x="5192" y="715"/>
                  </a:lnTo>
                  <a:cubicBezTo>
                    <a:pt x="5216" y="786"/>
                    <a:pt x="5264" y="834"/>
                    <a:pt x="5335" y="834"/>
                  </a:cubicBezTo>
                  <a:lnTo>
                    <a:pt x="6693" y="834"/>
                  </a:lnTo>
                  <a:cubicBezTo>
                    <a:pt x="6764" y="834"/>
                    <a:pt x="6859" y="786"/>
                    <a:pt x="6859" y="715"/>
                  </a:cubicBezTo>
                  <a:lnTo>
                    <a:pt x="6978" y="334"/>
                  </a:lnTo>
                  <a:close/>
                  <a:moveTo>
                    <a:pt x="3716" y="0"/>
                  </a:moveTo>
                  <a:cubicBezTo>
                    <a:pt x="3406" y="0"/>
                    <a:pt x="3120" y="262"/>
                    <a:pt x="3120" y="596"/>
                  </a:cubicBezTo>
                  <a:lnTo>
                    <a:pt x="3120" y="2596"/>
                  </a:lnTo>
                  <a:lnTo>
                    <a:pt x="596" y="2596"/>
                  </a:lnTo>
                  <a:cubicBezTo>
                    <a:pt x="263" y="2596"/>
                    <a:pt x="1" y="2858"/>
                    <a:pt x="1" y="3192"/>
                  </a:cubicBezTo>
                  <a:lnTo>
                    <a:pt x="1" y="7502"/>
                  </a:lnTo>
                  <a:cubicBezTo>
                    <a:pt x="1" y="7835"/>
                    <a:pt x="263" y="8097"/>
                    <a:pt x="596" y="8097"/>
                  </a:cubicBezTo>
                  <a:lnTo>
                    <a:pt x="3097" y="8097"/>
                  </a:lnTo>
                  <a:lnTo>
                    <a:pt x="3097" y="10098"/>
                  </a:lnTo>
                  <a:cubicBezTo>
                    <a:pt x="3097" y="10431"/>
                    <a:pt x="3359" y="10693"/>
                    <a:pt x="3692" y="10693"/>
                  </a:cubicBezTo>
                  <a:lnTo>
                    <a:pt x="8336" y="10693"/>
                  </a:lnTo>
                  <a:cubicBezTo>
                    <a:pt x="8669" y="10693"/>
                    <a:pt x="8931" y="10431"/>
                    <a:pt x="8931" y="10098"/>
                  </a:cubicBezTo>
                  <a:lnTo>
                    <a:pt x="8931" y="596"/>
                  </a:lnTo>
                  <a:cubicBezTo>
                    <a:pt x="8955" y="262"/>
                    <a:pt x="8693" y="0"/>
                    <a:pt x="83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59" name="Google Shape;1859;p54"/>
            <p:cNvSpPr/>
            <p:nvPr/>
          </p:nvSpPr>
          <p:spPr>
            <a:xfrm>
              <a:off x="4197028" y="3443475"/>
              <a:ext cx="49477" cy="12633"/>
            </a:xfrm>
            <a:custGeom>
              <a:rect b="b" l="l" r="r" t="t"/>
              <a:pathLst>
                <a:path extrusionOk="0" h="359" w="1406">
                  <a:moveTo>
                    <a:pt x="167" y="1"/>
                  </a:moveTo>
                  <a:cubicBezTo>
                    <a:pt x="95" y="1"/>
                    <a:pt x="0" y="72"/>
                    <a:pt x="0" y="168"/>
                  </a:cubicBezTo>
                  <a:cubicBezTo>
                    <a:pt x="0" y="263"/>
                    <a:pt x="95" y="358"/>
                    <a:pt x="167" y="358"/>
                  </a:cubicBezTo>
                  <a:lnTo>
                    <a:pt x="1215" y="358"/>
                  </a:lnTo>
                  <a:cubicBezTo>
                    <a:pt x="1310" y="358"/>
                    <a:pt x="1405" y="263"/>
                    <a:pt x="1405" y="168"/>
                  </a:cubicBezTo>
                  <a:cubicBezTo>
                    <a:pt x="1405" y="72"/>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60" name="Google Shape;1860;p54"/>
            <p:cNvSpPr/>
            <p:nvPr/>
          </p:nvSpPr>
          <p:spPr>
            <a:xfrm>
              <a:off x="4075517" y="3206329"/>
              <a:ext cx="18475" cy="12598"/>
            </a:xfrm>
            <a:custGeom>
              <a:rect b="b" l="l" r="r" t="t"/>
              <a:pathLst>
                <a:path extrusionOk="0" h="358" w="525">
                  <a:moveTo>
                    <a:pt x="167" y="0"/>
                  </a:moveTo>
                  <a:cubicBezTo>
                    <a:pt x="95" y="0"/>
                    <a:pt x="0" y="96"/>
                    <a:pt x="0" y="191"/>
                  </a:cubicBezTo>
                  <a:cubicBezTo>
                    <a:pt x="24" y="262"/>
                    <a:pt x="95" y="358"/>
                    <a:pt x="167" y="358"/>
                  </a:cubicBezTo>
                  <a:lnTo>
                    <a:pt x="357" y="358"/>
                  </a:lnTo>
                  <a:cubicBezTo>
                    <a:pt x="453" y="358"/>
                    <a:pt x="524" y="262"/>
                    <a:pt x="524" y="191"/>
                  </a:cubicBezTo>
                  <a:cubicBezTo>
                    <a:pt x="524" y="96"/>
                    <a:pt x="453" y="0"/>
                    <a:pt x="3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61" name="Google Shape;1861;p54"/>
            <p:cNvSpPr/>
            <p:nvPr/>
          </p:nvSpPr>
          <p:spPr>
            <a:xfrm>
              <a:off x="4051201" y="3206329"/>
              <a:ext cx="19319" cy="12598"/>
            </a:xfrm>
            <a:custGeom>
              <a:rect b="b" l="l" r="r" t="t"/>
              <a:pathLst>
                <a:path extrusionOk="0" h="358" w="549">
                  <a:moveTo>
                    <a:pt x="191" y="0"/>
                  </a:moveTo>
                  <a:cubicBezTo>
                    <a:pt x="96" y="0"/>
                    <a:pt x="1" y="96"/>
                    <a:pt x="1" y="191"/>
                  </a:cubicBezTo>
                  <a:cubicBezTo>
                    <a:pt x="24" y="262"/>
                    <a:pt x="96" y="358"/>
                    <a:pt x="191" y="358"/>
                  </a:cubicBezTo>
                  <a:lnTo>
                    <a:pt x="358" y="358"/>
                  </a:lnTo>
                  <a:cubicBezTo>
                    <a:pt x="453" y="358"/>
                    <a:pt x="548" y="262"/>
                    <a:pt x="548" y="191"/>
                  </a:cubicBezTo>
                  <a:cubicBezTo>
                    <a:pt x="548"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62" name="Google Shape;1862;p54"/>
            <p:cNvSpPr/>
            <p:nvPr/>
          </p:nvSpPr>
          <p:spPr>
            <a:xfrm>
              <a:off x="4026885" y="3206329"/>
              <a:ext cx="19319" cy="12598"/>
            </a:xfrm>
            <a:custGeom>
              <a:rect b="b" l="l" r="r" t="t"/>
              <a:pathLst>
                <a:path extrusionOk="0" h="358" w="549">
                  <a:moveTo>
                    <a:pt x="191" y="0"/>
                  </a:moveTo>
                  <a:cubicBezTo>
                    <a:pt x="96" y="0"/>
                    <a:pt x="1" y="96"/>
                    <a:pt x="1" y="191"/>
                  </a:cubicBezTo>
                  <a:cubicBezTo>
                    <a:pt x="1" y="262"/>
                    <a:pt x="96" y="358"/>
                    <a:pt x="191" y="358"/>
                  </a:cubicBezTo>
                  <a:lnTo>
                    <a:pt x="358" y="358"/>
                  </a:lnTo>
                  <a:cubicBezTo>
                    <a:pt x="453" y="358"/>
                    <a:pt x="549" y="262"/>
                    <a:pt x="549" y="191"/>
                  </a:cubicBezTo>
                  <a:cubicBezTo>
                    <a:pt x="549"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63" name="Google Shape;1863;p54"/>
            <p:cNvSpPr/>
            <p:nvPr/>
          </p:nvSpPr>
          <p:spPr>
            <a:xfrm>
              <a:off x="4099798" y="3268053"/>
              <a:ext cx="43636" cy="72175"/>
            </a:xfrm>
            <a:custGeom>
              <a:rect b="b" l="l" r="r" t="t"/>
              <a:pathLst>
                <a:path extrusionOk="0" h="2051" w="1240">
                  <a:moveTo>
                    <a:pt x="1053" y="0"/>
                  </a:moveTo>
                  <a:cubicBezTo>
                    <a:pt x="982" y="0"/>
                    <a:pt x="918" y="31"/>
                    <a:pt x="882" y="104"/>
                  </a:cubicBezTo>
                  <a:lnTo>
                    <a:pt x="25" y="1819"/>
                  </a:lnTo>
                  <a:cubicBezTo>
                    <a:pt x="1" y="1842"/>
                    <a:pt x="1" y="1914"/>
                    <a:pt x="25" y="1938"/>
                  </a:cubicBezTo>
                  <a:cubicBezTo>
                    <a:pt x="25" y="1961"/>
                    <a:pt x="72" y="2033"/>
                    <a:pt x="120" y="2033"/>
                  </a:cubicBezTo>
                  <a:cubicBezTo>
                    <a:pt x="132" y="2045"/>
                    <a:pt x="150" y="2051"/>
                    <a:pt x="170" y="2051"/>
                  </a:cubicBezTo>
                  <a:cubicBezTo>
                    <a:pt x="191" y="2051"/>
                    <a:pt x="215" y="2045"/>
                    <a:pt x="239" y="2033"/>
                  </a:cubicBezTo>
                  <a:cubicBezTo>
                    <a:pt x="263" y="2033"/>
                    <a:pt x="310" y="1961"/>
                    <a:pt x="310" y="1938"/>
                  </a:cubicBezTo>
                  <a:lnTo>
                    <a:pt x="1191" y="223"/>
                  </a:lnTo>
                  <a:cubicBezTo>
                    <a:pt x="1239" y="152"/>
                    <a:pt x="1215" y="32"/>
                    <a:pt x="1120" y="9"/>
                  </a:cubicBezTo>
                  <a:cubicBezTo>
                    <a:pt x="1098" y="3"/>
                    <a:pt x="1075" y="0"/>
                    <a:pt x="1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64" name="Google Shape;1864;p54"/>
            <p:cNvSpPr/>
            <p:nvPr/>
          </p:nvSpPr>
          <p:spPr>
            <a:xfrm>
              <a:off x="4154273" y="3267067"/>
              <a:ext cx="36070" cy="72562"/>
            </a:xfrm>
            <a:custGeom>
              <a:rect b="b" l="l" r="r" t="t"/>
              <a:pathLst>
                <a:path extrusionOk="0" h="2062" w="1025">
                  <a:moveTo>
                    <a:pt x="164" y="0"/>
                  </a:moveTo>
                  <a:cubicBezTo>
                    <a:pt x="131" y="0"/>
                    <a:pt x="98" y="10"/>
                    <a:pt x="72" y="37"/>
                  </a:cubicBezTo>
                  <a:cubicBezTo>
                    <a:pt x="1" y="84"/>
                    <a:pt x="1" y="203"/>
                    <a:pt x="48" y="275"/>
                  </a:cubicBezTo>
                  <a:lnTo>
                    <a:pt x="644" y="1013"/>
                  </a:lnTo>
                  <a:lnTo>
                    <a:pt x="48" y="1751"/>
                  </a:lnTo>
                  <a:cubicBezTo>
                    <a:pt x="1" y="1870"/>
                    <a:pt x="24" y="1966"/>
                    <a:pt x="72" y="2037"/>
                  </a:cubicBezTo>
                  <a:cubicBezTo>
                    <a:pt x="106" y="2054"/>
                    <a:pt x="140" y="2062"/>
                    <a:pt x="171" y="2062"/>
                  </a:cubicBezTo>
                  <a:cubicBezTo>
                    <a:pt x="229" y="2062"/>
                    <a:pt x="280" y="2036"/>
                    <a:pt x="310" y="1989"/>
                  </a:cubicBezTo>
                  <a:lnTo>
                    <a:pt x="977" y="1132"/>
                  </a:lnTo>
                  <a:cubicBezTo>
                    <a:pt x="1025" y="1084"/>
                    <a:pt x="1025" y="989"/>
                    <a:pt x="977" y="918"/>
                  </a:cubicBezTo>
                  <a:lnTo>
                    <a:pt x="310" y="60"/>
                  </a:lnTo>
                  <a:cubicBezTo>
                    <a:pt x="280" y="30"/>
                    <a:pt x="221" y="0"/>
                    <a:pt x="1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65" name="Google Shape;1865;p54"/>
            <p:cNvSpPr/>
            <p:nvPr/>
          </p:nvSpPr>
          <p:spPr>
            <a:xfrm>
              <a:off x="4051201" y="3267067"/>
              <a:ext cx="36914" cy="72527"/>
            </a:xfrm>
            <a:custGeom>
              <a:rect b="b" l="l" r="r" t="t"/>
              <a:pathLst>
                <a:path extrusionOk="0" h="2061" w="1049">
                  <a:moveTo>
                    <a:pt x="857" y="0"/>
                  </a:moveTo>
                  <a:cubicBezTo>
                    <a:pt x="805" y="0"/>
                    <a:pt x="760" y="30"/>
                    <a:pt x="715" y="60"/>
                  </a:cubicBezTo>
                  <a:lnTo>
                    <a:pt x="72" y="918"/>
                  </a:lnTo>
                  <a:cubicBezTo>
                    <a:pt x="1" y="989"/>
                    <a:pt x="1" y="1084"/>
                    <a:pt x="72" y="1132"/>
                  </a:cubicBezTo>
                  <a:lnTo>
                    <a:pt x="715" y="1989"/>
                  </a:lnTo>
                  <a:cubicBezTo>
                    <a:pt x="739" y="2037"/>
                    <a:pt x="786" y="2061"/>
                    <a:pt x="834" y="2061"/>
                  </a:cubicBezTo>
                  <a:cubicBezTo>
                    <a:pt x="882" y="2061"/>
                    <a:pt x="929" y="2061"/>
                    <a:pt x="953" y="2013"/>
                  </a:cubicBezTo>
                  <a:cubicBezTo>
                    <a:pt x="977" y="1989"/>
                    <a:pt x="1001" y="1966"/>
                    <a:pt x="1001" y="1918"/>
                  </a:cubicBezTo>
                  <a:cubicBezTo>
                    <a:pt x="1001" y="1847"/>
                    <a:pt x="1001" y="1823"/>
                    <a:pt x="977" y="1799"/>
                  </a:cubicBezTo>
                  <a:lnTo>
                    <a:pt x="382" y="1037"/>
                  </a:lnTo>
                  <a:lnTo>
                    <a:pt x="977" y="299"/>
                  </a:lnTo>
                  <a:cubicBezTo>
                    <a:pt x="1048" y="203"/>
                    <a:pt x="1048" y="84"/>
                    <a:pt x="953" y="37"/>
                  </a:cubicBezTo>
                  <a:cubicBezTo>
                    <a:pt x="918" y="10"/>
                    <a:pt x="886" y="0"/>
                    <a:pt x="8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866" name="Google Shape;1866;p54"/>
          <p:cNvGrpSpPr/>
          <p:nvPr/>
        </p:nvGrpSpPr>
        <p:grpSpPr>
          <a:xfrm>
            <a:off x="2494510" y="3892559"/>
            <a:ext cx="222793" cy="405703"/>
            <a:chOff x="3244998" y="3097381"/>
            <a:chExt cx="206213" cy="375477"/>
          </a:xfrm>
        </p:grpSpPr>
        <p:sp>
          <p:nvSpPr>
            <p:cNvPr id="1867" name="Google Shape;1867;p54"/>
            <p:cNvSpPr/>
            <p:nvPr/>
          </p:nvSpPr>
          <p:spPr>
            <a:xfrm>
              <a:off x="3244998" y="3097381"/>
              <a:ext cx="206213" cy="375477"/>
            </a:xfrm>
            <a:custGeom>
              <a:rect b="b" l="l" r="r" t="t"/>
              <a:pathLst>
                <a:path extrusionOk="0" h="10670" w="5860">
                  <a:moveTo>
                    <a:pt x="3526" y="358"/>
                  </a:moveTo>
                  <a:lnTo>
                    <a:pt x="3478" y="548"/>
                  </a:lnTo>
                  <a:lnTo>
                    <a:pt x="2335" y="548"/>
                  </a:lnTo>
                  <a:lnTo>
                    <a:pt x="2287" y="358"/>
                  </a:lnTo>
                  <a:close/>
                  <a:moveTo>
                    <a:pt x="5169" y="334"/>
                  </a:moveTo>
                  <a:cubicBezTo>
                    <a:pt x="5312" y="334"/>
                    <a:pt x="5431" y="453"/>
                    <a:pt x="5431" y="596"/>
                  </a:cubicBezTo>
                  <a:lnTo>
                    <a:pt x="5431" y="10098"/>
                  </a:lnTo>
                  <a:lnTo>
                    <a:pt x="5502" y="10098"/>
                  </a:lnTo>
                  <a:cubicBezTo>
                    <a:pt x="5502" y="10241"/>
                    <a:pt x="5383" y="10360"/>
                    <a:pt x="5240" y="10360"/>
                  </a:cubicBezTo>
                  <a:lnTo>
                    <a:pt x="596" y="10360"/>
                  </a:lnTo>
                  <a:cubicBezTo>
                    <a:pt x="430" y="10360"/>
                    <a:pt x="311" y="10241"/>
                    <a:pt x="311" y="10098"/>
                  </a:cubicBezTo>
                  <a:lnTo>
                    <a:pt x="311" y="596"/>
                  </a:lnTo>
                  <a:cubicBezTo>
                    <a:pt x="311" y="453"/>
                    <a:pt x="430" y="334"/>
                    <a:pt x="596" y="334"/>
                  </a:cubicBezTo>
                  <a:lnTo>
                    <a:pt x="1930" y="334"/>
                  </a:lnTo>
                  <a:lnTo>
                    <a:pt x="2049" y="715"/>
                  </a:lnTo>
                  <a:cubicBezTo>
                    <a:pt x="2073" y="786"/>
                    <a:pt x="2144" y="834"/>
                    <a:pt x="2192" y="834"/>
                  </a:cubicBezTo>
                  <a:lnTo>
                    <a:pt x="3573" y="834"/>
                  </a:lnTo>
                  <a:cubicBezTo>
                    <a:pt x="3621" y="834"/>
                    <a:pt x="3716" y="786"/>
                    <a:pt x="3716" y="715"/>
                  </a:cubicBezTo>
                  <a:lnTo>
                    <a:pt x="3835" y="334"/>
                  </a:lnTo>
                  <a:close/>
                  <a:moveTo>
                    <a:pt x="596" y="0"/>
                  </a:moveTo>
                  <a:cubicBezTo>
                    <a:pt x="263" y="0"/>
                    <a:pt x="1" y="262"/>
                    <a:pt x="1" y="596"/>
                  </a:cubicBezTo>
                  <a:lnTo>
                    <a:pt x="1" y="10074"/>
                  </a:lnTo>
                  <a:cubicBezTo>
                    <a:pt x="1" y="10384"/>
                    <a:pt x="263" y="10669"/>
                    <a:pt x="596" y="10669"/>
                  </a:cubicBezTo>
                  <a:lnTo>
                    <a:pt x="5240" y="10669"/>
                  </a:lnTo>
                  <a:cubicBezTo>
                    <a:pt x="5550" y="10669"/>
                    <a:pt x="5836" y="10384"/>
                    <a:pt x="5836" y="10074"/>
                  </a:cubicBezTo>
                  <a:lnTo>
                    <a:pt x="5836" y="596"/>
                  </a:lnTo>
                  <a:cubicBezTo>
                    <a:pt x="5859" y="262"/>
                    <a:pt x="5597" y="0"/>
                    <a:pt x="52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68" name="Google Shape;1868;p54"/>
            <p:cNvSpPr/>
            <p:nvPr/>
          </p:nvSpPr>
          <p:spPr>
            <a:xfrm>
              <a:off x="3322944" y="3443475"/>
              <a:ext cx="49477" cy="12633"/>
            </a:xfrm>
            <a:custGeom>
              <a:rect b="b" l="l" r="r" t="t"/>
              <a:pathLst>
                <a:path extrusionOk="0" h="359" w="1406">
                  <a:moveTo>
                    <a:pt x="191" y="1"/>
                  </a:moveTo>
                  <a:cubicBezTo>
                    <a:pt x="96" y="1"/>
                    <a:pt x="1" y="72"/>
                    <a:pt x="1" y="168"/>
                  </a:cubicBezTo>
                  <a:cubicBezTo>
                    <a:pt x="1" y="263"/>
                    <a:pt x="96" y="358"/>
                    <a:pt x="191" y="358"/>
                  </a:cubicBezTo>
                  <a:lnTo>
                    <a:pt x="1239" y="358"/>
                  </a:lnTo>
                  <a:cubicBezTo>
                    <a:pt x="1311" y="358"/>
                    <a:pt x="1406" y="263"/>
                    <a:pt x="1406" y="168"/>
                  </a:cubicBezTo>
                  <a:cubicBezTo>
                    <a:pt x="1406"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69" name="Google Shape;1869;p54"/>
            <p:cNvSpPr/>
            <p:nvPr/>
          </p:nvSpPr>
          <p:spPr>
            <a:xfrm>
              <a:off x="3322944" y="3140137"/>
              <a:ext cx="49477" cy="49477"/>
            </a:xfrm>
            <a:custGeom>
              <a:rect b="b" l="l" r="r" t="t"/>
              <a:pathLst>
                <a:path extrusionOk="0" h="1406" w="1406">
                  <a:moveTo>
                    <a:pt x="1049" y="333"/>
                  </a:moveTo>
                  <a:lnTo>
                    <a:pt x="1049" y="1024"/>
                  </a:lnTo>
                  <a:lnTo>
                    <a:pt x="358" y="1024"/>
                  </a:lnTo>
                  <a:lnTo>
                    <a:pt x="358" y="333"/>
                  </a:lnTo>
                  <a:close/>
                  <a:moveTo>
                    <a:pt x="191" y="0"/>
                  </a:moveTo>
                  <a:cubicBezTo>
                    <a:pt x="96" y="0"/>
                    <a:pt x="1" y="95"/>
                    <a:pt x="1" y="191"/>
                  </a:cubicBezTo>
                  <a:lnTo>
                    <a:pt x="1" y="1238"/>
                  </a:lnTo>
                  <a:cubicBezTo>
                    <a:pt x="1" y="1310"/>
                    <a:pt x="96" y="1405"/>
                    <a:pt x="191" y="1405"/>
                  </a:cubicBezTo>
                  <a:lnTo>
                    <a:pt x="1239" y="1405"/>
                  </a:lnTo>
                  <a:cubicBezTo>
                    <a:pt x="1311" y="1405"/>
                    <a:pt x="1406" y="1310"/>
                    <a:pt x="1406" y="1238"/>
                  </a:cubicBezTo>
                  <a:lnTo>
                    <a:pt x="1406" y="191"/>
                  </a:lnTo>
                  <a:cubicBezTo>
                    <a:pt x="1406" y="71"/>
                    <a:pt x="1311"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70" name="Google Shape;1870;p54"/>
            <p:cNvSpPr/>
            <p:nvPr/>
          </p:nvSpPr>
          <p:spPr>
            <a:xfrm>
              <a:off x="3268470" y="3140137"/>
              <a:ext cx="49477" cy="49477"/>
            </a:xfrm>
            <a:custGeom>
              <a:rect b="b" l="l" r="r" t="t"/>
              <a:pathLst>
                <a:path extrusionOk="0" h="1406" w="1406">
                  <a:moveTo>
                    <a:pt x="1049" y="333"/>
                  </a:moveTo>
                  <a:lnTo>
                    <a:pt x="1049" y="1024"/>
                  </a:lnTo>
                  <a:lnTo>
                    <a:pt x="358" y="1024"/>
                  </a:lnTo>
                  <a:lnTo>
                    <a:pt x="358" y="333"/>
                  </a:lnTo>
                  <a:close/>
                  <a:moveTo>
                    <a:pt x="191" y="0"/>
                  </a:moveTo>
                  <a:cubicBezTo>
                    <a:pt x="96" y="0"/>
                    <a:pt x="1" y="95"/>
                    <a:pt x="1" y="191"/>
                  </a:cubicBezTo>
                  <a:lnTo>
                    <a:pt x="1" y="1238"/>
                  </a:lnTo>
                  <a:cubicBezTo>
                    <a:pt x="1" y="1310"/>
                    <a:pt x="96" y="1405"/>
                    <a:pt x="191" y="1405"/>
                  </a:cubicBezTo>
                  <a:lnTo>
                    <a:pt x="1239" y="1405"/>
                  </a:lnTo>
                  <a:cubicBezTo>
                    <a:pt x="1311" y="1405"/>
                    <a:pt x="1406" y="1310"/>
                    <a:pt x="1406" y="1238"/>
                  </a:cubicBezTo>
                  <a:lnTo>
                    <a:pt x="1406" y="191"/>
                  </a:lnTo>
                  <a:cubicBezTo>
                    <a:pt x="1382" y="71"/>
                    <a:pt x="1311"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71" name="Google Shape;1871;p54"/>
            <p:cNvSpPr/>
            <p:nvPr/>
          </p:nvSpPr>
          <p:spPr>
            <a:xfrm>
              <a:off x="3377418" y="3140137"/>
              <a:ext cx="49477" cy="49477"/>
            </a:xfrm>
            <a:custGeom>
              <a:rect b="b" l="l" r="r" t="t"/>
              <a:pathLst>
                <a:path extrusionOk="0" h="1406" w="1406">
                  <a:moveTo>
                    <a:pt x="1048" y="333"/>
                  </a:moveTo>
                  <a:lnTo>
                    <a:pt x="1048" y="1024"/>
                  </a:lnTo>
                  <a:lnTo>
                    <a:pt x="358" y="1024"/>
                  </a:lnTo>
                  <a:lnTo>
                    <a:pt x="358" y="333"/>
                  </a:lnTo>
                  <a:close/>
                  <a:moveTo>
                    <a:pt x="191" y="0"/>
                  </a:moveTo>
                  <a:cubicBezTo>
                    <a:pt x="96" y="0"/>
                    <a:pt x="1" y="95"/>
                    <a:pt x="1" y="191"/>
                  </a:cubicBezTo>
                  <a:lnTo>
                    <a:pt x="1" y="1238"/>
                  </a:lnTo>
                  <a:cubicBezTo>
                    <a:pt x="1" y="1310"/>
                    <a:pt x="96" y="1405"/>
                    <a:pt x="191" y="1405"/>
                  </a:cubicBezTo>
                  <a:lnTo>
                    <a:pt x="1239" y="1405"/>
                  </a:lnTo>
                  <a:cubicBezTo>
                    <a:pt x="1310" y="1405"/>
                    <a:pt x="1406" y="1310"/>
                    <a:pt x="1406" y="1238"/>
                  </a:cubicBezTo>
                  <a:lnTo>
                    <a:pt x="1406" y="191"/>
                  </a:lnTo>
                  <a:cubicBezTo>
                    <a:pt x="1406" y="71"/>
                    <a:pt x="1310"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72" name="Google Shape;1872;p54"/>
            <p:cNvSpPr/>
            <p:nvPr/>
          </p:nvSpPr>
          <p:spPr>
            <a:xfrm>
              <a:off x="3322944" y="3194576"/>
              <a:ext cx="49477" cy="49477"/>
            </a:xfrm>
            <a:custGeom>
              <a:rect b="b" l="l" r="r" t="t"/>
              <a:pathLst>
                <a:path extrusionOk="0" h="1406" w="1406">
                  <a:moveTo>
                    <a:pt x="1049" y="334"/>
                  </a:moveTo>
                  <a:lnTo>
                    <a:pt x="1049" y="1025"/>
                  </a:lnTo>
                  <a:lnTo>
                    <a:pt x="358" y="1025"/>
                  </a:lnTo>
                  <a:lnTo>
                    <a:pt x="358" y="334"/>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406"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73" name="Google Shape;1873;p54"/>
            <p:cNvSpPr/>
            <p:nvPr/>
          </p:nvSpPr>
          <p:spPr>
            <a:xfrm>
              <a:off x="3268470" y="3194576"/>
              <a:ext cx="49477" cy="49477"/>
            </a:xfrm>
            <a:custGeom>
              <a:rect b="b" l="l" r="r" t="t"/>
              <a:pathLst>
                <a:path extrusionOk="0" h="1406" w="1406">
                  <a:moveTo>
                    <a:pt x="1049" y="334"/>
                  </a:moveTo>
                  <a:lnTo>
                    <a:pt x="1049" y="1025"/>
                  </a:lnTo>
                  <a:lnTo>
                    <a:pt x="358" y="1025"/>
                  </a:lnTo>
                  <a:lnTo>
                    <a:pt x="358" y="334"/>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382"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74" name="Google Shape;1874;p54"/>
            <p:cNvSpPr/>
            <p:nvPr/>
          </p:nvSpPr>
          <p:spPr>
            <a:xfrm>
              <a:off x="3377418" y="3194576"/>
              <a:ext cx="49477" cy="49477"/>
            </a:xfrm>
            <a:custGeom>
              <a:rect b="b" l="l" r="r" t="t"/>
              <a:pathLst>
                <a:path extrusionOk="0" h="1406" w="1406">
                  <a:moveTo>
                    <a:pt x="1048" y="334"/>
                  </a:moveTo>
                  <a:lnTo>
                    <a:pt x="1048" y="1025"/>
                  </a:lnTo>
                  <a:lnTo>
                    <a:pt x="358" y="1025"/>
                  </a:lnTo>
                  <a:lnTo>
                    <a:pt x="358" y="334"/>
                  </a:lnTo>
                  <a:close/>
                  <a:moveTo>
                    <a:pt x="191" y="1"/>
                  </a:moveTo>
                  <a:cubicBezTo>
                    <a:pt x="96" y="1"/>
                    <a:pt x="1" y="96"/>
                    <a:pt x="1" y="191"/>
                  </a:cubicBezTo>
                  <a:lnTo>
                    <a:pt x="1" y="1239"/>
                  </a:lnTo>
                  <a:cubicBezTo>
                    <a:pt x="1" y="1311"/>
                    <a:pt x="96" y="1406"/>
                    <a:pt x="191" y="1406"/>
                  </a:cubicBezTo>
                  <a:lnTo>
                    <a:pt x="1239" y="1406"/>
                  </a:lnTo>
                  <a:cubicBezTo>
                    <a:pt x="1310" y="1406"/>
                    <a:pt x="1406" y="1311"/>
                    <a:pt x="1406" y="1239"/>
                  </a:cubicBezTo>
                  <a:lnTo>
                    <a:pt x="1406" y="191"/>
                  </a:lnTo>
                  <a:cubicBezTo>
                    <a:pt x="1406" y="72"/>
                    <a:pt x="1310"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75" name="Google Shape;1875;p54"/>
            <p:cNvSpPr/>
            <p:nvPr/>
          </p:nvSpPr>
          <p:spPr>
            <a:xfrm>
              <a:off x="3322944" y="3249050"/>
              <a:ext cx="49477" cy="49477"/>
            </a:xfrm>
            <a:custGeom>
              <a:rect b="b" l="l" r="r" t="t"/>
              <a:pathLst>
                <a:path extrusionOk="0" h="1406" w="1406">
                  <a:moveTo>
                    <a:pt x="1049" y="358"/>
                  </a:moveTo>
                  <a:lnTo>
                    <a:pt x="1049" y="1049"/>
                  </a:lnTo>
                  <a:lnTo>
                    <a:pt x="358" y="1049"/>
                  </a:lnTo>
                  <a:lnTo>
                    <a:pt x="358" y="358"/>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406"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76" name="Google Shape;1876;p54"/>
            <p:cNvSpPr/>
            <p:nvPr/>
          </p:nvSpPr>
          <p:spPr>
            <a:xfrm>
              <a:off x="3268470" y="3249050"/>
              <a:ext cx="49477" cy="49477"/>
            </a:xfrm>
            <a:custGeom>
              <a:rect b="b" l="l" r="r" t="t"/>
              <a:pathLst>
                <a:path extrusionOk="0" h="1406" w="1406">
                  <a:moveTo>
                    <a:pt x="1049" y="358"/>
                  </a:moveTo>
                  <a:lnTo>
                    <a:pt x="1049" y="1049"/>
                  </a:lnTo>
                  <a:lnTo>
                    <a:pt x="358" y="1049"/>
                  </a:lnTo>
                  <a:lnTo>
                    <a:pt x="358" y="358"/>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382"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77" name="Google Shape;1877;p54"/>
            <p:cNvSpPr/>
            <p:nvPr/>
          </p:nvSpPr>
          <p:spPr>
            <a:xfrm>
              <a:off x="3322944" y="3303524"/>
              <a:ext cx="49477" cy="49477"/>
            </a:xfrm>
            <a:custGeom>
              <a:rect b="b" l="l" r="r" t="t"/>
              <a:pathLst>
                <a:path extrusionOk="0" h="1406" w="1406">
                  <a:moveTo>
                    <a:pt x="1049" y="358"/>
                  </a:moveTo>
                  <a:lnTo>
                    <a:pt x="1049" y="1049"/>
                  </a:lnTo>
                  <a:lnTo>
                    <a:pt x="358" y="1049"/>
                  </a:lnTo>
                  <a:lnTo>
                    <a:pt x="358" y="358"/>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406"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78" name="Google Shape;1878;p54"/>
            <p:cNvSpPr/>
            <p:nvPr/>
          </p:nvSpPr>
          <p:spPr>
            <a:xfrm>
              <a:off x="3268470" y="3303524"/>
              <a:ext cx="49477" cy="49477"/>
            </a:xfrm>
            <a:custGeom>
              <a:rect b="b" l="l" r="r" t="t"/>
              <a:pathLst>
                <a:path extrusionOk="0" h="1406" w="1406">
                  <a:moveTo>
                    <a:pt x="1049" y="358"/>
                  </a:moveTo>
                  <a:lnTo>
                    <a:pt x="1049" y="1049"/>
                  </a:lnTo>
                  <a:lnTo>
                    <a:pt x="358" y="1049"/>
                  </a:lnTo>
                  <a:lnTo>
                    <a:pt x="358" y="358"/>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382"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879" name="Google Shape;1879;p54"/>
            <p:cNvSpPr/>
            <p:nvPr/>
          </p:nvSpPr>
          <p:spPr>
            <a:xfrm>
              <a:off x="3377418" y="3249050"/>
              <a:ext cx="49477" cy="49477"/>
            </a:xfrm>
            <a:custGeom>
              <a:rect b="b" l="l" r="r" t="t"/>
              <a:pathLst>
                <a:path extrusionOk="0" h="1406" w="1406">
                  <a:moveTo>
                    <a:pt x="1048" y="358"/>
                  </a:moveTo>
                  <a:lnTo>
                    <a:pt x="1048" y="1049"/>
                  </a:lnTo>
                  <a:lnTo>
                    <a:pt x="358" y="1049"/>
                  </a:lnTo>
                  <a:lnTo>
                    <a:pt x="358" y="358"/>
                  </a:lnTo>
                  <a:close/>
                  <a:moveTo>
                    <a:pt x="191" y="1"/>
                  </a:moveTo>
                  <a:cubicBezTo>
                    <a:pt x="96" y="1"/>
                    <a:pt x="1" y="96"/>
                    <a:pt x="1" y="191"/>
                  </a:cubicBezTo>
                  <a:lnTo>
                    <a:pt x="1" y="1239"/>
                  </a:lnTo>
                  <a:cubicBezTo>
                    <a:pt x="1" y="1311"/>
                    <a:pt x="96" y="1406"/>
                    <a:pt x="191" y="1406"/>
                  </a:cubicBezTo>
                  <a:lnTo>
                    <a:pt x="1239" y="1406"/>
                  </a:lnTo>
                  <a:cubicBezTo>
                    <a:pt x="1310" y="1406"/>
                    <a:pt x="1406" y="1311"/>
                    <a:pt x="1406" y="1239"/>
                  </a:cubicBezTo>
                  <a:lnTo>
                    <a:pt x="1406" y="191"/>
                  </a:lnTo>
                  <a:cubicBezTo>
                    <a:pt x="1406" y="72"/>
                    <a:pt x="1310"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
        <p:nvSpPr>
          <p:cNvPr id="1880" name="Google Shape;1880;p54"/>
          <p:cNvSpPr txBox="1"/>
          <p:nvPr/>
        </p:nvSpPr>
        <p:spPr>
          <a:xfrm>
            <a:off x="5437950" y="2987094"/>
            <a:ext cx="2837100" cy="53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Mulish Medium"/>
                <a:ea typeface="Mulish Medium"/>
                <a:cs typeface="Mulish Medium"/>
                <a:sym typeface="Mulish Medium"/>
              </a:rPr>
              <a:t>Saturn is a gas giant and has rings. It’s composed mostly of hydrogen</a:t>
            </a:r>
            <a:endParaRPr sz="1200">
              <a:solidFill>
                <a:schemeClr val="dk2"/>
              </a:solidFill>
              <a:latin typeface="Mulish Medium"/>
              <a:ea typeface="Mulish Medium"/>
              <a:cs typeface="Mulish Medium"/>
              <a:sym typeface="Mulish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4" name="Shape 1884"/>
        <p:cNvGrpSpPr/>
        <p:nvPr/>
      </p:nvGrpSpPr>
      <p:grpSpPr>
        <a:xfrm>
          <a:off x="0" y="0"/>
          <a:ext cx="0" cy="0"/>
          <a:chOff x="0" y="0"/>
          <a:chExt cx="0" cy="0"/>
        </a:xfrm>
      </p:grpSpPr>
      <p:sp>
        <p:nvSpPr>
          <p:cNvPr id="1885" name="Google Shape;1885;p55"/>
          <p:cNvSpPr/>
          <p:nvPr/>
        </p:nvSpPr>
        <p:spPr>
          <a:xfrm>
            <a:off x="4694400" y="1291100"/>
            <a:ext cx="3653100" cy="5727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720000" y="1291100"/>
            <a:ext cx="3653100" cy="5727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Analysis &amp; development of applications</a:t>
            </a:r>
            <a:endParaRPr/>
          </a:p>
        </p:txBody>
      </p:sp>
      <p:sp>
        <p:nvSpPr>
          <p:cNvPr id="1888" name="Google Shape;1888;p55"/>
          <p:cNvSpPr txBox="1"/>
          <p:nvPr>
            <p:ph idx="1" type="subTitle"/>
          </p:nvPr>
        </p:nvSpPr>
        <p:spPr>
          <a:xfrm>
            <a:off x="889150" y="1332650"/>
            <a:ext cx="3264000" cy="48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PHASE 01</a:t>
            </a:r>
            <a:endParaRPr/>
          </a:p>
        </p:txBody>
      </p:sp>
      <p:sp>
        <p:nvSpPr>
          <p:cNvPr id="1889" name="Google Shape;1889;p55"/>
          <p:cNvSpPr txBox="1"/>
          <p:nvPr>
            <p:ph idx="2" type="subTitle"/>
          </p:nvPr>
        </p:nvSpPr>
        <p:spPr>
          <a:xfrm>
            <a:off x="796750" y="1947975"/>
            <a:ext cx="3653100" cy="2183700"/>
          </a:xfrm>
          <a:prstGeom prst="rect">
            <a:avLst/>
          </a:prstGeom>
        </p:spPr>
        <p:txBody>
          <a:bodyPr anchorCtr="0" anchor="t" bIns="91425" lIns="91425" spcFirstLastPara="1" rIns="91425" wrap="square" tIns="91425">
            <a:noAutofit/>
          </a:bodyPr>
          <a:lstStyle/>
          <a:p>
            <a:pPr indent="-304800" lvl="0" marL="257175" rtl="0" algn="l">
              <a:spcBef>
                <a:spcPts val="0"/>
              </a:spcBef>
              <a:spcAft>
                <a:spcPts val="0"/>
              </a:spcAft>
              <a:buClr>
                <a:schemeClr val="dk2"/>
              </a:buClr>
              <a:buSzPts val="1200"/>
              <a:buFont typeface="Mulish Medium"/>
              <a:buChar char="●"/>
            </a:pPr>
            <a:r>
              <a:rPr lang="en"/>
              <a:t>Mercury is the closest planet to the Sun and the smallest one in the Solar System—it’s only a bit larger than Moon</a:t>
            </a:r>
            <a:endParaRPr/>
          </a:p>
          <a:p>
            <a:pPr indent="-304800" lvl="0" marL="257175" rtl="0" algn="l">
              <a:spcBef>
                <a:spcPts val="1600"/>
              </a:spcBef>
              <a:spcAft>
                <a:spcPts val="0"/>
              </a:spcAft>
              <a:buClr>
                <a:schemeClr val="dk2"/>
              </a:buClr>
              <a:buSzPts val="1200"/>
              <a:buFont typeface="Mulish Medium"/>
              <a:buChar char="●"/>
            </a:pPr>
            <a:r>
              <a:rPr lang="en"/>
              <a:t>Jupiter is a gas giant, the biggest planet in the Solar System and the fourth-brightest object in the night sky</a:t>
            </a:r>
            <a:endParaRPr/>
          </a:p>
          <a:p>
            <a:pPr indent="-304800" lvl="0" marL="257175" rtl="0" algn="l">
              <a:spcBef>
                <a:spcPts val="1000"/>
              </a:spcBef>
              <a:spcAft>
                <a:spcPts val="0"/>
              </a:spcAft>
              <a:buClr>
                <a:schemeClr val="dk2"/>
              </a:buClr>
              <a:buSzPts val="1200"/>
              <a:buFont typeface="Mulish Medium"/>
              <a:buChar char="●"/>
            </a:pPr>
            <a:r>
              <a:rPr lang="en"/>
              <a:t>Neptune is the farthest planet from the Sun. It's also the fourth-largest planet by diameter in the Solar System</a:t>
            </a:r>
            <a:endParaRPr/>
          </a:p>
        </p:txBody>
      </p:sp>
      <p:sp>
        <p:nvSpPr>
          <p:cNvPr id="1890" name="Google Shape;1890;p55"/>
          <p:cNvSpPr txBox="1"/>
          <p:nvPr>
            <p:ph idx="3" type="subTitle"/>
          </p:nvPr>
        </p:nvSpPr>
        <p:spPr>
          <a:xfrm>
            <a:off x="4863300" y="1332650"/>
            <a:ext cx="3264000" cy="48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PHASE 02</a:t>
            </a:r>
            <a:endParaRPr/>
          </a:p>
        </p:txBody>
      </p:sp>
      <p:sp>
        <p:nvSpPr>
          <p:cNvPr id="1891" name="Google Shape;1891;p55"/>
          <p:cNvSpPr txBox="1"/>
          <p:nvPr>
            <p:ph idx="4" type="subTitle"/>
          </p:nvPr>
        </p:nvSpPr>
        <p:spPr>
          <a:xfrm>
            <a:off x="4770900" y="1947975"/>
            <a:ext cx="3653100" cy="2183700"/>
          </a:xfrm>
          <a:prstGeom prst="rect">
            <a:avLst/>
          </a:prstGeom>
        </p:spPr>
        <p:txBody>
          <a:bodyPr anchorCtr="0" anchor="t" bIns="91425" lIns="91425" spcFirstLastPara="1" rIns="91425" wrap="square" tIns="91425">
            <a:noAutofit/>
          </a:bodyPr>
          <a:lstStyle/>
          <a:p>
            <a:pPr indent="-304800" lvl="0" marL="314325" rtl="0" algn="l">
              <a:spcBef>
                <a:spcPts val="0"/>
              </a:spcBef>
              <a:spcAft>
                <a:spcPts val="0"/>
              </a:spcAft>
              <a:buClr>
                <a:schemeClr val="dk2"/>
              </a:buClr>
              <a:buSzPts val="1200"/>
              <a:buFont typeface="Mulish Medium"/>
              <a:buChar char="●"/>
            </a:pPr>
            <a:r>
              <a:rPr lang="en"/>
              <a:t>Venus has a beautiful name and is the second planet from the Sun. It’s terribly hot—even hotter than Mercury</a:t>
            </a:r>
            <a:endParaRPr/>
          </a:p>
          <a:p>
            <a:pPr indent="-304800" lvl="0" marL="314325" rtl="0" algn="l">
              <a:spcBef>
                <a:spcPts val="1600"/>
              </a:spcBef>
              <a:spcAft>
                <a:spcPts val="0"/>
              </a:spcAft>
              <a:buClr>
                <a:schemeClr val="dk2"/>
              </a:buClr>
              <a:buSzPts val="1200"/>
              <a:buFont typeface="Mulish Medium"/>
              <a:buChar char="●"/>
            </a:pPr>
            <a:r>
              <a:rPr lang="en"/>
              <a:t>Saturn is a gas giant and has several rings. This planet is composed mostly of hydrogen and helium</a:t>
            </a:r>
            <a:endParaRPr/>
          </a:p>
          <a:p>
            <a:pPr indent="-304800" lvl="0" marL="314325" rtl="0" algn="l">
              <a:spcBef>
                <a:spcPts val="1000"/>
              </a:spcBef>
              <a:spcAft>
                <a:spcPts val="0"/>
              </a:spcAft>
              <a:buClr>
                <a:schemeClr val="dk2"/>
              </a:buClr>
              <a:buSzPts val="1200"/>
              <a:buFont typeface="Mulish Medium"/>
              <a:buChar char="●"/>
            </a:pPr>
            <a:r>
              <a:rPr lang="en"/>
              <a:t>Earth is the third planet from the Sun and the only one that harbors life in the Solar System.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5" name="Shape 1895"/>
        <p:cNvGrpSpPr/>
        <p:nvPr/>
      </p:nvGrpSpPr>
      <p:grpSpPr>
        <a:xfrm>
          <a:off x="0" y="0"/>
          <a:ext cx="0" cy="0"/>
          <a:chOff x="0" y="0"/>
          <a:chExt cx="0" cy="0"/>
        </a:xfrm>
      </p:grpSpPr>
      <p:sp>
        <p:nvSpPr>
          <p:cNvPr id="1896" name="Google Shape;1896;p5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Analysis &amp; development of applications</a:t>
            </a:r>
            <a:endParaRPr/>
          </a:p>
        </p:txBody>
      </p:sp>
      <p:sp>
        <p:nvSpPr>
          <p:cNvPr id="1897" name="Google Shape;1897;p56"/>
          <p:cNvSpPr txBox="1"/>
          <p:nvPr/>
        </p:nvSpPr>
        <p:spPr>
          <a:xfrm>
            <a:off x="728650" y="4260100"/>
            <a:ext cx="7695300" cy="2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Mulish Medium"/>
                <a:ea typeface="Mulish Medium"/>
                <a:cs typeface="Mulish Medium"/>
                <a:sym typeface="Mulish Medium"/>
              </a:rPr>
              <a:t>Follow the link in the graph to modify its data and then paste the new one here. </a:t>
            </a:r>
            <a:r>
              <a:rPr b="1" lang="en" sz="1200">
                <a:solidFill>
                  <a:schemeClr val="dk2"/>
                </a:solidFill>
                <a:uFill>
                  <a:noFill/>
                </a:uFill>
                <a:latin typeface="Mulish"/>
                <a:ea typeface="Mulish"/>
                <a:cs typeface="Mulish"/>
                <a:sym typeface="Mulish"/>
                <a:hlinkClick r:id="rId3">
                  <a:extLst>
                    <a:ext uri="{A12FA001-AC4F-418D-AE19-62706E023703}">
                      <ahyp:hlinkClr val="tx"/>
                    </a:ext>
                  </a:extLst>
                </a:hlinkClick>
              </a:rPr>
              <a:t>For more info, click here</a:t>
            </a:r>
            <a:endParaRPr b="1" sz="1200">
              <a:solidFill>
                <a:schemeClr val="dk2"/>
              </a:solidFill>
              <a:latin typeface="Mulish"/>
              <a:ea typeface="Mulish"/>
              <a:cs typeface="Mulish"/>
              <a:sym typeface="Mulish"/>
            </a:endParaRPr>
          </a:p>
        </p:txBody>
      </p:sp>
      <p:sp>
        <p:nvSpPr>
          <p:cNvPr id="1898" name="Google Shape;1898;p56"/>
          <p:cNvSpPr txBox="1"/>
          <p:nvPr/>
        </p:nvSpPr>
        <p:spPr>
          <a:xfrm>
            <a:off x="713225" y="1213000"/>
            <a:ext cx="3465600" cy="294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ulish Medium"/>
                <a:ea typeface="Mulish Medium"/>
                <a:cs typeface="Mulish Medium"/>
                <a:sym typeface="Mulish Medium"/>
              </a:rPr>
              <a:t>Mercury is the closest planet to the Sun and the smallest one in the Solar System—it’s only a bit larger than our Moon. The planet’s name has nothing to do with the liquid metal</a:t>
            </a:r>
            <a:endParaRPr>
              <a:solidFill>
                <a:schemeClr val="dk2"/>
              </a:solidFill>
              <a:latin typeface="Mulish Medium"/>
              <a:ea typeface="Mulish Medium"/>
              <a:cs typeface="Mulish Medium"/>
              <a:sym typeface="Mulish Medium"/>
            </a:endParaRPr>
          </a:p>
          <a:p>
            <a:pPr indent="-317500" lvl="0" marL="457200" rtl="0" algn="l">
              <a:spcBef>
                <a:spcPts val="1000"/>
              </a:spcBef>
              <a:spcAft>
                <a:spcPts val="0"/>
              </a:spcAft>
              <a:buClr>
                <a:schemeClr val="dk2"/>
              </a:buClr>
              <a:buSzPts val="1400"/>
              <a:buFont typeface="Mulish Medium"/>
              <a:buChar char="●"/>
            </a:pPr>
            <a:r>
              <a:rPr lang="en">
                <a:solidFill>
                  <a:schemeClr val="dk2"/>
                </a:solidFill>
                <a:latin typeface="Mulish Medium"/>
                <a:ea typeface="Mulish Medium"/>
                <a:cs typeface="Mulish Medium"/>
                <a:sym typeface="Mulish Medium"/>
              </a:rPr>
              <a:t>The Sun is the star at the center of the Solar System</a:t>
            </a:r>
            <a:endParaRPr>
              <a:solidFill>
                <a:schemeClr val="dk2"/>
              </a:solidFill>
              <a:latin typeface="Mulish Medium"/>
              <a:ea typeface="Mulish Medium"/>
              <a:cs typeface="Mulish Medium"/>
              <a:sym typeface="Mulish Medium"/>
            </a:endParaRPr>
          </a:p>
          <a:p>
            <a:pPr indent="-317500" lvl="0" marL="457200" rtl="0" algn="l">
              <a:spcBef>
                <a:spcPts val="1000"/>
              </a:spcBef>
              <a:spcAft>
                <a:spcPts val="0"/>
              </a:spcAft>
              <a:buClr>
                <a:schemeClr val="dk2"/>
              </a:buClr>
              <a:buSzPts val="1400"/>
              <a:buFont typeface="Mulish Medium"/>
              <a:buChar char="●"/>
            </a:pPr>
            <a:r>
              <a:rPr lang="en">
                <a:solidFill>
                  <a:schemeClr val="dk2"/>
                </a:solidFill>
                <a:latin typeface="Mulish Medium"/>
                <a:ea typeface="Mulish Medium"/>
                <a:cs typeface="Mulish Medium"/>
                <a:sym typeface="Mulish Medium"/>
              </a:rPr>
              <a:t>Jupiter is the biggest planet in the entire Solar System</a:t>
            </a:r>
            <a:endParaRPr>
              <a:solidFill>
                <a:schemeClr val="dk2"/>
              </a:solidFill>
              <a:latin typeface="Mulish Medium"/>
              <a:ea typeface="Mulish Medium"/>
              <a:cs typeface="Mulish Medium"/>
              <a:sym typeface="Mulish Medium"/>
            </a:endParaRPr>
          </a:p>
          <a:p>
            <a:pPr indent="-317500" lvl="0" marL="457200" rtl="0" algn="l">
              <a:spcBef>
                <a:spcPts val="1000"/>
              </a:spcBef>
              <a:spcAft>
                <a:spcPts val="0"/>
              </a:spcAft>
              <a:buClr>
                <a:schemeClr val="dk2"/>
              </a:buClr>
              <a:buSzPts val="1400"/>
              <a:buFont typeface="Mulish Medium"/>
              <a:buChar char="●"/>
            </a:pPr>
            <a:r>
              <a:rPr lang="en">
                <a:solidFill>
                  <a:schemeClr val="dk2"/>
                </a:solidFill>
                <a:latin typeface="Mulish Medium"/>
                <a:ea typeface="Mulish Medium"/>
                <a:cs typeface="Mulish Medium"/>
                <a:sym typeface="Mulish Medium"/>
              </a:rPr>
              <a:t>Saturn is composed mostly of hydrogen and helium</a:t>
            </a:r>
            <a:endParaRPr>
              <a:solidFill>
                <a:schemeClr val="dk2"/>
              </a:solidFill>
              <a:latin typeface="Mulish Medium"/>
              <a:ea typeface="Mulish Medium"/>
              <a:cs typeface="Mulish Medium"/>
              <a:sym typeface="Mulish Medium"/>
            </a:endParaRPr>
          </a:p>
          <a:p>
            <a:pPr indent="0" lvl="0" marL="0" rtl="0" algn="l">
              <a:spcBef>
                <a:spcPts val="0"/>
              </a:spcBef>
              <a:spcAft>
                <a:spcPts val="0"/>
              </a:spcAft>
              <a:buNone/>
            </a:pPr>
            <a:r>
              <a:t/>
            </a:r>
            <a:endParaRPr>
              <a:solidFill>
                <a:schemeClr val="dk2"/>
              </a:solidFill>
              <a:latin typeface="Mulish Medium"/>
              <a:ea typeface="Mulish Medium"/>
              <a:cs typeface="Mulish Medium"/>
              <a:sym typeface="Mulish Medium"/>
            </a:endParaRPr>
          </a:p>
          <a:p>
            <a:pPr indent="0" lvl="0" marL="0" rtl="0" algn="l">
              <a:spcBef>
                <a:spcPts val="0"/>
              </a:spcBef>
              <a:spcAft>
                <a:spcPts val="0"/>
              </a:spcAft>
              <a:buNone/>
            </a:pPr>
            <a:r>
              <a:t/>
            </a:r>
            <a:endParaRPr>
              <a:solidFill>
                <a:schemeClr val="dk2"/>
              </a:solidFill>
              <a:latin typeface="Mulish Medium"/>
              <a:ea typeface="Mulish Medium"/>
              <a:cs typeface="Mulish Medium"/>
              <a:sym typeface="Mulish Medium"/>
            </a:endParaRPr>
          </a:p>
        </p:txBody>
      </p:sp>
      <p:sp>
        <p:nvSpPr>
          <p:cNvPr id="1899" name="Google Shape;1899;p56"/>
          <p:cNvSpPr txBox="1"/>
          <p:nvPr/>
        </p:nvSpPr>
        <p:spPr>
          <a:xfrm>
            <a:off x="4703638" y="3268199"/>
            <a:ext cx="1496100" cy="3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2"/>
                </a:solidFill>
                <a:latin typeface="Mulish"/>
                <a:ea typeface="Mulish"/>
                <a:cs typeface="Mulish"/>
                <a:sym typeface="Mulish"/>
              </a:rPr>
              <a:t>Hardware</a:t>
            </a:r>
            <a:endParaRPr b="1" sz="1600">
              <a:solidFill>
                <a:schemeClr val="dk2"/>
              </a:solidFill>
              <a:latin typeface="Mulish"/>
              <a:ea typeface="Mulish"/>
              <a:cs typeface="Mulish"/>
              <a:sym typeface="Mulish"/>
            </a:endParaRPr>
          </a:p>
        </p:txBody>
      </p:sp>
      <p:sp>
        <p:nvSpPr>
          <p:cNvPr id="1900" name="Google Shape;1900;p56"/>
          <p:cNvSpPr txBox="1"/>
          <p:nvPr/>
        </p:nvSpPr>
        <p:spPr>
          <a:xfrm>
            <a:off x="4703638" y="3635399"/>
            <a:ext cx="1673100" cy="51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latin typeface="Mulish Medium"/>
                <a:ea typeface="Mulish Medium"/>
                <a:cs typeface="Mulish Medium"/>
                <a:sym typeface="Mulish Medium"/>
              </a:rPr>
              <a:t>It’s the closest planet to the Sun</a:t>
            </a:r>
            <a:endParaRPr sz="1200">
              <a:solidFill>
                <a:schemeClr val="dk2"/>
              </a:solidFill>
              <a:latin typeface="Mulish Medium"/>
              <a:ea typeface="Mulish Medium"/>
              <a:cs typeface="Mulish Medium"/>
              <a:sym typeface="Mulish Medium"/>
            </a:endParaRPr>
          </a:p>
        </p:txBody>
      </p:sp>
      <p:sp>
        <p:nvSpPr>
          <p:cNvPr id="1901" name="Google Shape;1901;p56"/>
          <p:cNvSpPr/>
          <p:nvPr/>
        </p:nvSpPr>
        <p:spPr>
          <a:xfrm rot="-5400000">
            <a:off x="4186300" y="3700650"/>
            <a:ext cx="739200" cy="168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6"/>
          <p:cNvSpPr txBox="1"/>
          <p:nvPr/>
        </p:nvSpPr>
        <p:spPr>
          <a:xfrm>
            <a:off x="6750900" y="3268199"/>
            <a:ext cx="1496100" cy="3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2"/>
                </a:solidFill>
                <a:latin typeface="Mulish"/>
                <a:ea typeface="Mulish"/>
                <a:cs typeface="Mulish"/>
                <a:sym typeface="Mulish"/>
              </a:rPr>
              <a:t>Software</a:t>
            </a:r>
            <a:endParaRPr b="1" sz="1600">
              <a:solidFill>
                <a:schemeClr val="dk2"/>
              </a:solidFill>
              <a:latin typeface="Mulish"/>
              <a:ea typeface="Mulish"/>
              <a:cs typeface="Mulish"/>
              <a:sym typeface="Mulish"/>
            </a:endParaRPr>
          </a:p>
        </p:txBody>
      </p:sp>
      <p:sp>
        <p:nvSpPr>
          <p:cNvPr id="1903" name="Google Shape;1903;p56"/>
          <p:cNvSpPr txBox="1"/>
          <p:nvPr/>
        </p:nvSpPr>
        <p:spPr>
          <a:xfrm>
            <a:off x="6750900" y="3635399"/>
            <a:ext cx="1673100" cy="51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latin typeface="Mulish Medium"/>
                <a:ea typeface="Mulish Medium"/>
                <a:cs typeface="Mulish Medium"/>
                <a:sym typeface="Mulish Medium"/>
              </a:rPr>
              <a:t>Venus has a beautiful name</a:t>
            </a:r>
            <a:endParaRPr sz="1200">
              <a:solidFill>
                <a:schemeClr val="dk2"/>
              </a:solidFill>
              <a:latin typeface="Mulish Medium"/>
              <a:ea typeface="Mulish Medium"/>
              <a:cs typeface="Mulish Medium"/>
              <a:sym typeface="Mulish Medium"/>
            </a:endParaRPr>
          </a:p>
        </p:txBody>
      </p:sp>
      <p:sp>
        <p:nvSpPr>
          <p:cNvPr id="1904" name="Google Shape;1904;p56"/>
          <p:cNvSpPr/>
          <p:nvPr/>
        </p:nvSpPr>
        <p:spPr>
          <a:xfrm rot="-5400000">
            <a:off x="6194226" y="3700650"/>
            <a:ext cx="739200" cy="1689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05" name="Google Shape;1905;p56" title="Chart">
            <a:hlinkClick r:id="rId4"/>
          </p:cNvPr>
          <p:cNvPicPr preferRelativeResize="0"/>
          <p:nvPr/>
        </p:nvPicPr>
        <p:blipFill>
          <a:blip r:embed="rId5">
            <a:alphaModFix/>
          </a:blip>
          <a:stretch>
            <a:fillRect/>
          </a:stretch>
        </p:blipFill>
        <p:spPr>
          <a:xfrm>
            <a:off x="4703650" y="1213000"/>
            <a:ext cx="3323766" cy="20552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9" name="Shape 1909"/>
        <p:cNvGrpSpPr/>
        <p:nvPr/>
      </p:nvGrpSpPr>
      <p:grpSpPr>
        <a:xfrm>
          <a:off x="0" y="0"/>
          <a:ext cx="0" cy="0"/>
          <a:chOff x="0" y="0"/>
          <a:chExt cx="0" cy="0"/>
        </a:xfrm>
      </p:grpSpPr>
      <p:sp>
        <p:nvSpPr>
          <p:cNvPr id="1910" name="Google Shape;1910;p57"/>
          <p:cNvSpPr/>
          <p:nvPr/>
        </p:nvSpPr>
        <p:spPr>
          <a:xfrm>
            <a:off x="4825450" y="2530775"/>
            <a:ext cx="3598500" cy="13812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Analysis of the results</a:t>
            </a:r>
            <a:endParaRPr/>
          </a:p>
        </p:txBody>
      </p:sp>
      <p:sp>
        <p:nvSpPr>
          <p:cNvPr id="1912" name="Google Shape;1912;p57"/>
          <p:cNvSpPr txBox="1"/>
          <p:nvPr/>
        </p:nvSpPr>
        <p:spPr>
          <a:xfrm>
            <a:off x="5229000" y="2674125"/>
            <a:ext cx="1698900" cy="36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dk2"/>
                </a:solidFill>
                <a:latin typeface="Mulish"/>
                <a:ea typeface="Mulish"/>
                <a:cs typeface="Mulish"/>
                <a:sym typeface="Mulish"/>
              </a:rPr>
              <a:t>Running costs</a:t>
            </a:r>
            <a:endParaRPr b="1" sz="1600">
              <a:solidFill>
                <a:schemeClr val="dk2"/>
              </a:solidFill>
              <a:latin typeface="Mulish"/>
              <a:ea typeface="Mulish"/>
              <a:cs typeface="Mulish"/>
              <a:sym typeface="Mulish"/>
            </a:endParaRPr>
          </a:p>
        </p:txBody>
      </p:sp>
      <p:sp>
        <p:nvSpPr>
          <p:cNvPr id="1913" name="Google Shape;1913;p57"/>
          <p:cNvSpPr txBox="1"/>
          <p:nvPr/>
        </p:nvSpPr>
        <p:spPr>
          <a:xfrm>
            <a:off x="5229000" y="3041325"/>
            <a:ext cx="1698900" cy="68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Mulish Medium"/>
                <a:ea typeface="Mulish Medium"/>
                <a:cs typeface="Mulish Medium"/>
                <a:sym typeface="Mulish Medium"/>
              </a:rPr>
              <a:t>Despite being red, Mars is actually a cold place</a:t>
            </a:r>
            <a:endParaRPr sz="1200">
              <a:solidFill>
                <a:schemeClr val="dk2"/>
              </a:solidFill>
              <a:latin typeface="Mulish Medium"/>
              <a:ea typeface="Mulish Medium"/>
              <a:cs typeface="Mulish Medium"/>
              <a:sym typeface="Mulish Medium"/>
            </a:endParaRPr>
          </a:p>
        </p:txBody>
      </p:sp>
      <p:grpSp>
        <p:nvGrpSpPr>
          <p:cNvPr id="1914" name="Google Shape;1914;p57"/>
          <p:cNvGrpSpPr/>
          <p:nvPr/>
        </p:nvGrpSpPr>
        <p:grpSpPr>
          <a:xfrm>
            <a:off x="7169478" y="2748667"/>
            <a:ext cx="945383" cy="945383"/>
            <a:chOff x="4045063" y="635665"/>
            <a:chExt cx="868200" cy="868200"/>
          </a:xfrm>
        </p:grpSpPr>
        <p:sp>
          <p:nvSpPr>
            <p:cNvPr id="1915" name="Google Shape;1915;p57"/>
            <p:cNvSpPr/>
            <p:nvPr/>
          </p:nvSpPr>
          <p:spPr>
            <a:xfrm>
              <a:off x="4049799" y="640401"/>
              <a:ext cx="858900" cy="858900"/>
            </a:xfrm>
            <a:prstGeom prst="donut">
              <a:avLst>
                <a:gd fmla="val 1193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7"/>
            <p:cNvSpPr/>
            <p:nvPr/>
          </p:nvSpPr>
          <p:spPr>
            <a:xfrm flipH="1">
              <a:off x="4045063" y="635665"/>
              <a:ext cx="868200" cy="868200"/>
            </a:xfrm>
            <a:prstGeom prst="blockArc">
              <a:avLst>
                <a:gd fmla="val 5400645" name="adj1"/>
                <a:gd fmla="val 16256715" name="adj2"/>
                <a:gd fmla="val 12710" name="adj3"/>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7" name="Google Shape;1917;p57"/>
          <p:cNvSpPr txBox="1"/>
          <p:nvPr/>
        </p:nvSpPr>
        <p:spPr>
          <a:xfrm>
            <a:off x="7270535" y="3043037"/>
            <a:ext cx="743700" cy="35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2"/>
                </a:solidFill>
                <a:latin typeface="Mulish"/>
                <a:ea typeface="Mulish"/>
                <a:cs typeface="Mulish"/>
                <a:sym typeface="Mulish"/>
              </a:rPr>
              <a:t>50%</a:t>
            </a:r>
            <a:endParaRPr b="1" sz="1600">
              <a:solidFill>
                <a:schemeClr val="dk2"/>
              </a:solidFill>
              <a:latin typeface="Mulish"/>
              <a:ea typeface="Mulish"/>
              <a:cs typeface="Mulish"/>
              <a:sym typeface="Mulish"/>
            </a:endParaRPr>
          </a:p>
        </p:txBody>
      </p:sp>
      <p:sp>
        <p:nvSpPr>
          <p:cNvPr id="1918" name="Google Shape;1918;p57"/>
          <p:cNvSpPr txBox="1"/>
          <p:nvPr/>
        </p:nvSpPr>
        <p:spPr>
          <a:xfrm>
            <a:off x="5057638" y="1316261"/>
            <a:ext cx="1496100" cy="3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2"/>
                </a:solidFill>
                <a:latin typeface="Mulish"/>
                <a:ea typeface="Mulish"/>
                <a:cs typeface="Mulish"/>
                <a:sym typeface="Mulish"/>
              </a:rPr>
              <a:t>Maintenance</a:t>
            </a:r>
            <a:endParaRPr b="1" sz="1600">
              <a:solidFill>
                <a:schemeClr val="dk2"/>
              </a:solidFill>
              <a:latin typeface="Mulish"/>
              <a:ea typeface="Mulish"/>
              <a:cs typeface="Mulish"/>
              <a:sym typeface="Mulish"/>
            </a:endParaRPr>
          </a:p>
        </p:txBody>
      </p:sp>
      <p:sp>
        <p:nvSpPr>
          <p:cNvPr id="1919" name="Google Shape;1919;p57"/>
          <p:cNvSpPr txBox="1"/>
          <p:nvPr/>
        </p:nvSpPr>
        <p:spPr>
          <a:xfrm>
            <a:off x="5057648" y="1683450"/>
            <a:ext cx="1496100" cy="51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latin typeface="Mulish Medium"/>
                <a:ea typeface="Mulish Medium"/>
                <a:cs typeface="Mulish Medium"/>
                <a:sym typeface="Mulish Medium"/>
              </a:rPr>
              <a:t>It’s the closest planet to the Sun</a:t>
            </a:r>
            <a:endParaRPr sz="1200">
              <a:solidFill>
                <a:schemeClr val="dk2"/>
              </a:solidFill>
              <a:latin typeface="Mulish Medium"/>
              <a:ea typeface="Mulish Medium"/>
              <a:cs typeface="Mulish Medium"/>
              <a:sym typeface="Mulish Medium"/>
            </a:endParaRPr>
          </a:p>
        </p:txBody>
      </p:sp>
      <p:sp>
        <p:nvSpPr>
          <p:cNvPr id="1920" name="Google Shape;1920;p57"/>
          <p:cNvSpPr/>
          <p:nvPr/>
        </p:nvSpPr>
        <p:spPr>
          <a:xfrm rot="-5400000">
            <a:off x="4540300" y="1710088"/>
            <a:ext cx="739200" cy="168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7"/>
          <p:cNvSpPr txBox="1"/>
          <p:nvPr/>
        </p:nvSpPr>
        <p:spPr>
          <a:xfrm>
            <a:off x="6927900" y="1316261"/>
            <a:ext cx="1496100" cy="3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2"/>
                </a:solidFill>
                <a:latin typeface="Mulish"/>
                <a:ea typeface="Mulish"/>
                <a:cs typeface="Mulish"/>
                <a:sym typeface="Mulish"/>
              </a:rPr>
              <a:t>Development</a:t>
            </a:r>
            <a:endParaRPr b="1" sz="1600">
              <a:solidFill>
                <a:schemeClr val="dk2"/>
              </a:solidFill>
              <a:latin typeface="Mulish"/>
              <a:ea typeface="Mulish"/>
              <a:cs typeface="Mulish"/>
              <a:sym typeface="Mulish"/>
            </a:endParaRPr>
          </a:p>
        </p:txBody>
      </p:sp>
      <p:sp>
        <p:nvSpPr>
          <p:cNvPr id="1922" name="Google Shape;1922;p57"/>
          <p:cNvSpPr txBox="1"/>
          <p:nvPr/>
        </p:nvSpPr>
        <p:spPr>
          <a:xfrm>
            <a:off x="6927900" y="1683450"/>
            <a:ext cx="1496100" cy="51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latin typeface="Mulish Medium"/>
                <a:ea typeface="Mulish Medium"/>
                <a:cs typeface="Mulish Medium"/>
                <a:sym typeface="Mulish Medium"/>
              </a:rPr>
              <a:t>Venus has a beautiful name</a:t>
            </a:r>
            <a:endParaRPr sz="1200">
              <a:solidFill>
                <a:schemeClr val="dk2"/>
              </a:solidFill>
              <a:latin typeface="Mulish Medium"/>
              <a:ea typeface="Mulish Medium"/>
              <a:cs typeface="Mulish Medium"/>
              <a:sym typeface="Mulish Medium"/>
            </a:endParaRPr>
          </a:p>
        </p:txBody>
      </p:sp>
      <p:sp>
        <p:nvSpPr>
          <p:cNvPr id="1923" name="Google Shape;1923;p57"/>
          <p:cNvSpPr/>
          <p:nvPr/>
        </p:nvSpPr>
        <p:spPr>
          <a:xfrm rot="-5400000">
            <a:off x="6371226" y="1710088"/>
            <a:ext cx="739200" cy="1689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24" name="Google Shape;1924;p57" title="Chart">
            <a:hlinkClick r:id="rId3"/>
          </p:cNvPr>
          <p:cNvPicPr preferRelativeResize="0"/>
          <p:nvPr/>
        </p:nvPicPr>
        <p:blipFill>
          <a:blip r:embed="rId4">
            <a:alphaModFix/>
          </a:blip>
          <a:stretch>
            <a:fillRect/>
          </a:stretch>
        </p:blipFill>
        <p:spPr>
          <a:xfrm>
            <a:off x="715100" y="1458175"/>
            <a:ext cx="3968400" cy="2453807"/>
          </a:xfrm>
          <a:prstGeom prst="rect">
            <a:avLst/>
          </a:prstGeom>
          <a:noFill/>
          <a:ln>
            <a:noFill/>
          </a:ln>
        </p:spPr>
      </p:pic>
      <p:sp>
        <p:nvSpPr>
          <p:cNvPr id="1925" name="Google Shape;1925;p57"/>
          <p:cNvSpPr txBox="1"/>
          <p:nvPr/>
        </p:nvSpPr>
        <p:spPr>
          <a:xfrm>
            <a:off x="728650" y="4260100"/>
            <a:ext cx="7695300" cy="29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Mulish Medium"/>
                <a:ea typeface="Mulish Medium"/>
                <a:cs typeface="Mulish Medium"/>
                <a:sym typeface="Mulish Medium"/>
              </a:rPr>
              <a:t>Follow the link in the graph to modify its data and then paste the new one here. </a:t>
            </a:r>
            <a:r>
              <a:rPr b="1" lang="en" sz="1200">
                <a:solidFill>
                  <a:schemeClr val="dk2"/>
                </a:solidFill>
                <a:uFill>
                  <a:noFill/>
                </a:uFill>
                <a:latin typeface="Mulish"/>
                <a:ea typeface="Mulish"/>
                <a:cs typeface="Mulish"/>
                <a:sym typeface="Mulish"/>
                <a:hlinkClick r:id="rId5">
                  <a:extLst>
                    <a:ext uri="{A12FA001-AC4F-418D-AE19-62706E023703}">
                      <ahyp:hlinkClr val="tx"/>
                    </a:ext>
                  </a:extLst>
                </a:hlinkClick>
              </a:rPr>
              <a:t>For more info, click here</a:t>
            </a:r>
            <a:endParaRPr b="1" sz="1200">
              <a:solidFill>
                <a:schemeClr val="dk2"/>
              </a:solidFill>
              <a:latin typeface="Mulish"/>
              <a:ea typeface="Mulish"/>
              <a:cs typeface="Mulish"/>
              <a:sym typeface="Mulish"/>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9" name="Shape 1929"/>
        <p:cNvGrpSpPr/>
        <p:nvPr/>
      </p:nvGrpSpPr>
      <p:grpSpPr>
        <a:xfrm>
          <a:off x="0" y="0"/>
          <a:ext cx="0" cy="0"/>
          <a:chOff x="0" y="0"/>
          <a:chExt cx="0" cy="0"/>
        </a:xfrm>
      </p:grpSpPr>
      <p:sp>
        <p:nvSpPr>
          <p:cNvPr id="1930" name="Google Shape;1930;p5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Discussion about Cloud implementation</a:t>
            </a:r>
            <a:endParaRPr/>
          </a:p>
        </p:txBody>
      </p:sp>
      <p:sp>
        <p:nvSpPr>
          <p:cNvPr id="1931" name="Google Shape;1931;p58"/>
          <p:cNvSpPr txBox="1"/>
          <p:nvPr/>
        </p:nvSpPr>
        <p:spPr>
          <a:xfrm>
            <a:off x="720000" y="1548350"/>
            <a:ext cx="3939600" cy="306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ulish Medium"/>
                <a:ea typeface="Mulish Medium"/>
                <a:cs typeface="Mulish Medium"/>
                <a:sym typeface="Mulish Medium"/>
              </a:rPr>
              <a:t>Despite being red, Mars is actually a cold place. It's full of iron oxide dust, which gives the planet its reddish cast. Earth is the third planet from the Sun and the only one that harbors life in the Solar System. This is where we all live on:</a:t>
            </a:r>
            <a:endParaRPr>
              <a:solidFill>
                <a:schemeClr val="dk2"/>
              </a:solidFill>
              <a:latin typeface="Mulish Medium"/>
              <a:ea typeface="Mulish Medium"/>
              <a:cs typeface="Mulish Medium"/>
              <a:sym typeface="Mulish Medium"/>
            </a:endParaRPr>
          </a:p>
          <a:p>
            <a:pPr indent="-317500" lvl="0" marL="457200" rtl="0" algn="l">
              <a:spcBef>
                <a:spcPts val="1000"/>
              </a:spcBef>
              <a:spcAft>
                <a:spcPts val="0"/>
              </a:spcAft>
              <a:buClr>
                <a:schemeClr val="dk2"/>
              </a:buClr>
              <a:buSzPts val="1400"/>
              <a:buFont typeface="Mulish Medium"/>
              <a:buChar char="●"/>
            </a:pPr>
            <a:r>
              <a:rPr lang="en">
                <a:solidFill>
                  <a:schemeClr val="dk2"/>
                </a:solidFill>
                <a:latin typeface="Mulish Medium"/>
                <a:ea typeface="Mulish Medium"/>
                <a:cs typeface="Mulish Medium"/>
                <a:sym typeface="Mulish Medium"/>
              </a:rPr>
              <a:t>Despite being red, Mars is a cold place</a:t>
            </a:r>
            <a:endParaRPr>
              <a:solidFill>
                <a:schemeClr val="dk2"/>
              </a:solidFill>
              <a:latin typeface="Mulish Medium"/>
              <a:ea typeface="Mulish Medium"/>
              <a:cs typeface="Mulish Medium"/>
              <a:sym typeface="Mulish Medium"/>
            </a:endParaRPr>
          </a:p>
          <a:p>
            <a:pPr indent="-317500" lvl="0" marL="457200" rtl="0" algn="l">
              <a:spcBef>
                <a:spcPts val="1000"/>
              </a:spcBef>
              <a:spcAft>
                <a:spcPts val="0"/>
              </a:spcAft>
              <a:buClr>
                <a:schemeClr val="dk2"/>
              </a:buClr>
              <a:buSzPts val="1400"/>
              <a:buFont typeface="Mulish Medium"/>
              <a:buChar char="●"/>
            </a:pPr>
            <a:r>
              <a:rPr lang="en">
                <a:solidFill>
                  <a:schemeClr val="dk2"/>
                </a:solidFill>
                <a:latin typeface="Mulish Medium"/>
                <a:ea typeface="Mulish Medium"/>
                <a:cs typeface="Mulish Medium"/>
                <a:sym typeface="Mulish Medium"/>
              </a:rPr>
              <a:t>The Moon is Earth’s natural satellite</a:t>
            </a:r>
            <a:endParaRPr>
              <a:solidFill>
                <a:schemeClr val="dk2"/>
              </a:solidFill>
              <a:latin typeface="Mulish Medium"/>
              <a:ea typeface="Mulish Medium"/>
              <a:cs typeface="Mulish Medium"/>
              <a:sym typeface="Mulish Medium"/>
            </a:endParaRPr>
          </a:p>
          <a:p>
            <a:pPr indent="-317500" lvl="0" marL="457200" rtl="0" algn="l">
              <a:spcBef>
                <a:spcPts val="1000"/>
              </a:spcBef>
              <a:spcAft>
                <a:spcPts val="0"/>
              </a:spcAft>
              <a:buClr>
                <a:schemeClr val="dk2"/>
              </a:buClr>
              <a:buSzPts val="1400"/>
              <a:buFont typeface="Mulish Medium"/>
              <a:buChar char="●"/>
            </a:pPr>
            <a:r>
              <a:rPr lang="en">
                <a:solidFill>
                  <a:schemeClr val="dk2"/>
                </a:solidFill>
                <a:latin typeface="Mulish Medium"/>
                <a:ea typeface="Mulish Medium"/>
                <a:cs typeface="Mulish Medium"/>
                <a:sym typeface="Mulish Medium"/>
              </a:rPr>
              <a:t>Neptune is very far away from us</a:t>
            </a:r>
            <a:endParaRPr>
              <a:solidFill>
                <a:schemeClr val="dk2"/>
              </a:solidFill>
              <a:latin typeface="Mulish Medium"/>
              <a:ea typeface="Mulish Medium"/>
              <a:cs typeface="Mulish Medium"/>
              <a:sym typeface="Mulish Medium"/>
            </a:endParaRPr>
          </a:p>
          <a:p>
            <a:pPr indent="-317500" lvl="0" marL="457200" rtl="0" algn="l">
              <a:spcBef>
                <a:spcPts val="1000"/>
              </a:spcBef>
              <a:spcAft>
                <a:spcPts val="0"/>
              </a:spcAft>
              <a:buClr>
                <a:schemeClr val="dk2"/>
              </a:buClr>
              <a:buSzPts val="1400"/>
              <a:buFont typeface="Mulish Medium"/>
              <a:buChar char="●"/>
            </a:pPr>
            <a:r>
              <a:rPr lang="en">
                <a:solidFill>
                  <a:schemeClr val="dk2"/>
                </a:solidFill>
                <a:latin typeface="Mulish Medium"/>
                <a:ea typeface="Mulish Medium"/>
                <a:cs typeface="Mulish Medium"/>
                <a:sym typeface="Mulish Medium"/>
              </a:rPr>
              <a:t>Pluto now considered a dwarf planet</a:t>
            </a:r>
            <a:endParaRPr>
              <a:solidFill>
                <a:schemeClr val="dk2"/>
              </a:solidFill>
              <a:latin typeface="Mulish Medium"/>
              <a:ea typeface="Mulish Medium"/>
              <a:cs typeface="Mulish Medium"/>
              <a:sym typeface="Mulish Medium"/>
            </a:endParaRPr>
          </a:p>
          <a:p>
            <a:pPr indent="0" lvl="0" marL="0" rtl="0" algn="l">
              <a:spcBef>
                <a:spcPts val="1000"/>
              </a:spcBef>
              <a:spcAft>
                <a:spcPts val="0"/>
              </a:spcAft>
              <a:buNone/>
            </a:pPr>
            <a:r>
              <a:t/>
            </a:r>
            <a:endParaRPr>
              <a:solidFill>
                <a:schemeClr val="dk2"/>
              </a:solidFill>
              <a:latin typeface="Mulish Medium"/>
              <a:ea typeface="Mulish Medium"/>
              <a:cs typeface="Mulish Medium"/>
              <a:sym typeface="Mulish Medium"/>
            </a:endParaRPr>
          </a:p>
          <a:p>
            <a:pPr indent="0" lvl="0" marL="0" rtl="0" algn="l">
              <a:spcBef>
                <a:spcPts val="0"/>
              </a:spcBef>
              <a:spcAft>
                <a:spcPts val="0"/>
              </a:spcAft>
              <a:buNone/>
            </a:pPr>
            <a:r>
              <a:t/>
            </a:r>
            <a:endParaRPr>
              <a:solidFill>
                <a:schemeClr val="dk2"/>
              </a:solidFill>
              <a:latin typeface="Mulish Medium"/>
              <a:ea typeface="Mulish Medium"/>
              <a:cs typeface="Mulish Medium"/>
              <a:sym typeface="Mulish Medium"/>
            </a:endParaRPr>
          </a:p>
        </p:txBody>
      </p:sp>
      <p:sp>
        <p:nvSpPr>
          <p:cNvPr id="1932" name="Google Shape;1932;p58"/>
          <p:cNvSpPr txBox="1"/>
          <p:nvPr/>
        </p:nvSpPr>
        <p:spPr>
          <a:xfrm>
            <a:off x="720000" y="1199750"/>
            <a:ext cx="3939600" cy="34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2000">
                <a:solidFill>
                  <a:schemeClr val="lt2"/>
                </a:solidFill>
                <a:latin typeface="Poppins SemiBold"/>
                <a:ea typeface="Poppins SemiBold"/>
                <a:cs typeface="Poppins SemiBold"/>
                <a:sym typeface="Poppins SemiBold"/>
              </a:rPr>
              <a:t>Business benefits</a:t>
            </a:r>
            <a:endParaRPr sz="2000">
              <a:solidFill>
                <a:schemeClr val="lt2"/>
              </a:solidFill>
              <a:latin typeface="Poppins SemiBold"/>
              <a:ea typeface="Poppins SemiBold"/>
              <a:cs typeface="Poppins SemiBold"/>
              <a:sym typeface="Poppins SemiBold"/>
            </a:endParaRPr>
          </a:p>
        </p:txBody>
      </p:sp>
      <p:sp>
        <p:nvSpPr>
          <p:cNvPr id="1933" name="Google Shape;1933;p58"/>
          <p:cNvSpPr txBox="1"/>
          <p:nvPr/>
        </p:nvSpPr>
        <p:spPr>
          <a:xfrm>
            <a:off x="5772175" y="1345300"/>
            <a:ext cx="2658600" cy="34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2000">
                <a:solidFill>
                  <a:schemeClr val="lt2"/>
                </a:solidFill>
                <a:latin typeface="Poppins SemiBold"/>
                <a:ea typeface="Poppins SemiBold"/>
                <a:cs typeface="Poppins SemiBold"/>
                <a:sym typeface="Poppins SemiBold"/>
              </a:rPr>
              <a:t>Better security</a:t>
            </a:r>
            <a:endParaRPr sz="2000">
              <a:solidFill>
                <a:schemeClr val="lt2"/>
              </a:solidFill>
              <a:latin typeface="Poppins SemiBold"/>
              <a:ea typeface="Poppins SemiBold"/>
              <a:cs typeface="Poppins SemiBold"/>
              <a:sym typeface="Poppins SemiBold"/>
            </a:endParaRPr>
          </a:p>
        </p:txBody>
      </p:sp>
      <p:sp>
        <p:nvSpPr>
          <p:cNvPr id="1934" name="Google Shape;1934;p58"/>
          <p:cNvSpPr txBox="1"/>
          <p:nvPr/>
        </p:nvSpPr>
        <p:spPr>
          <a:xfrm>
            <a:off x="5772175" y="1693898"/>
            <a:ext cx="2658600" cy="123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ulish Medium"/>
                <a:ea typeface="Mulish Medium"/>
                <a:cs typeface="Mulish Medium"/>
                <a:sym typeface="Mulish Medium"/>
              </a:rPr>
              <a:t>Mercury is the closest planet to the Sun and the smallest one in the Solar System—it’s a bit larger than the </a:t>
            </a:r>
            <a:r>
              <a:rPr lang="en">
                <a:solidFill>
                  <a:schemeClr val="dk2"/>
                </a:solidFill>
                <a:latin typeface="Mulish Medium"/>
                <a:ea typeface="Mulish Medium"/>
                <a:cs typeface="Mulish Medium"/>
                <a:sym typeface="Mulish Medium"/>
              </a:rPr>
              <a:t>Moon</a:t>
            </a:r>
            <a:endParaRPr>
              <a:solidFill>
                <a:schemeClr val="dk2"/>
              </a:solidFill>
              <a:latin typeface="Mulish Medium"/>
              <a:ea typeface="Mulish Medium"/>
              <a:cs typeface="Mulish Medium"/>
              <a:sym typeface="Mulish Medium"/>
            </a:endParaRPr>
          </a:p>
          <a:p>
            <a:pPr indent="0" lvl="0" marL="0" rtl="0" algn="l">
              <a:spcBef>
                <a:spcPts val="0"/>
              </a:spcBef>
              <a:spcAft>
                <a:spcPts val="0"/>
              </a:spcAft>
              <a:buNone/>
            </a:pPr>
            <a:r>
              <a:t/>
            </a:r>
            <a:endParaRPr>
              <a:solidFill>
                <a:schemeClr val="dk2"/>
              </a:solidFill>
              <a:latin typeface="Mulish Medium"/>
              <a:ea typeface="Mulish Medium"/>
              <a:cs typeface="Mulish Medium"/>
              <a:sym typeface="Mulish Medium"/>
            </a:endParaRPr>
          </a:p>
        </p:txBody>
      </p:sp>
      <p:sp>
        <p:nvSpPr>
          <p:cNvPr id="1935" name="Google Shape;1935;p58"/>
          <p:cNvSpPr txBox="1"/>
          <p:nvPr/>
        </p:nvSpPr>
        <p:spPr>
          <a:xfrm>
            <a:off x="5772175" y="2983700"/>
            <a:ext cx="2658600" cy="348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2"/>
                </a:solidFill>
                <a:latin typeface="Poppins SemiBold"/>
                <a:ea typeface="Poppins SemiBold"/>
                <a:cs typeface="Poppins SemiBold"/>
                <a:sym typeface="Poppins SemiBold"/>
              </a:rPr>
              <a:t>IT cost reduction</a:t>
            </a:r>
            <a:endParaRPr sz="2000">
              <a:solidFill>
                <a:schemeClr val="lt2"/>
              </a:solidFill>
              <a:latin typeface="Poppins SemiBold"/>
              <a:ea typeface="Poppins SemiBold"/>
              <a:cs typeface="Poppins SemiBold"/>
              <a:sym typeface="Poppins SemiBold"/>
            </a:endParaRPr>
          </a:p>
        </p:txBody>
      </p:sp>
      <p:sp>
        <p:nvSpPr>
          <p:cNvPr id="1936" name="Google Shape;1936;p58"/>
          <p:cNvSpPr txBox="1"/>
          <p:nvPr/>
        </p:nvSpPr>
        <p:spPr>
          <a:xfrm>
            <a:off x="5772175" y="3332300"/>
            <a:ext cx="2658600" cy="123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ulish Medium"/>
                <a:ea typeface="Mulish Medium"/>
                <a:cs typeface="Mulish Medium"/>
                <a:sym typeface="Mulish Medium"/>
              </a:rPr>
              <a:t>Venus has a beautiful name and is the second planet from the Sun. It’s terribly hot—even hotter than Mercury</a:t>
            </a:r>
            <a:endParaRPr>
              <a:solidFill>
                <a:schemeClr val="dk2"/>
              </a:solidFill>
              <a:latin typeface="Mulish Medium"/>
              <a:ea typeface="Mulish Medium"/>
              <a:cs typeface="Mulish Medium"/>
              <a:sym typeface="Mulish Medium"/>
            </a:endParaRPr>
          </a:p>
        </p:txBody>
      </p:sp>
      <p:sp>
        <p:nvSpPr>
          <p:cNvPr id="1937" name="Google Shape;1937;p58"/>
          <p:cNvSpPr/>
          <p:nvPr/>
        </p:nvSpPr>
        <p:spPr>
          <a:xfrm>
            <a:off x="4864488" y="1345288"/>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8"/>
          <p:cNvSpPr txBox="1"/>
          <p:nvPr>
            <p:ph idx="4294967295" type="title"/>
          </p:nvPr>
        </p:nvSpPr>
        <p:spPr>
          <a:xfrm>
            <a:off x="4944438" y="1464538"/>
            <a:ext cx="6768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dk1"/>
                </a:solidFill>
              </a:rPr>
              <a:t>01</a:t>
            </a:r>
            <a:endParaRPr sz="2800">
              <a:solidFill>
                <a:schemeClr val="dk1"/>
              </a:solidFill>
            </a:endParaRPr>
          </a:p>
        </p:txBody>
      </p:sp>
      <p:sp>
        <p:nvSpPr>
          <p:cNvPr id="1939" name="Google Shape;1939;p58"/>
          <p:cNvSpPr/>
          <p:nvPr/>
        </p:nvSpPr>
        <p:spPr>
          <a:xfrm>
            <a:off x="4864488" y="2983688"/>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8"/>
          <p:cNvSpPr txBox="1"/>
          <p:nvPr>
            <p:ph idx="4294967295" type="title"/>
          </p:nvPr>
        </p:nvSpPr>
        <p:spPr>
          <a:xfrm>
            <a:off x="4944438" y="3102938"/>
            <a:ext cx="6768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dk1"/>
                </a:solidFill>
              </a:rPr>
              <a:t>02</a:t>
            </a:r>
            <a:endParaRPr sz="28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sp>
        <p:nvSpPr>
          <p:cNvPr id="1251" name="Google Shape;1251;p32"/>
          <p:cNvSpPr/>
          <p:nvPr/>
        </p:nvSpPr>
        <p:spPr>
          <a:xfrm>
            <a:off x="3403800" y="2881825"/>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252" name="Google Shape;1252;p32"/>
          <p:cNvSpPr/>
          <p:nvPr/>
        </p:nvSpPr>
        <p:spPr>
          <a:xfrm>
            <a:off x="6094037" y="2881825"/>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253" name="Google Shape;1253;p32"/>
          <p:cNvSpPr/>
          <p:nvPr/>
        </p:nvSpPr>
        <p:spPr>
          <a:xfrm>
            <a:off x="720000" y="2881825"/>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254" name="Google Shape;1254;p32"/>
          <p:cNvSpPr/>
          <p:nvPr/>
        </p:nvSpPr>
        <p:spPr>
          <a:xfrm>
            <a:off x="3403800" y="1159950"/>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255" name="Google Shape;1255;p32"/>
          <p:cNvSpPr/>
          <p:nvPr/>
        </p:nvSpPr>
        <p:spPr>
          <a:xfrm>
            <a:off x="6094037" y="1159950"/>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256" name="Google Shape;1256;p32"/>
          <p:cNvSpPr/>
          <p:nvPr/>
        </p:nvSpPr>
        <p:spPr>
          <a:xfrm>
            <a:off x="720000" y="1159950"/>
            <a:ext cx="836700" cy="5727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257" name="Google Shape;1257;p32"/>
          <p:cNvSpPr txBox="1"/>
          <p:nvPr>
            <p:ph idx="2" type="title"/>
          </p:nvPr>
        </p:nvSpPr>
        <p:spPr>
          <a:xfrm>
            <a:off x="715100" y="1279200"/>
            <a:ext cx="8412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58" name="Google Shape;1258;p32"/>
          <p:cNvSpPr txBox="1"/>
          <p:nvPr>
            <p:ph idx="1" type="subTitle"/>
          </p:nvPr>
        </p:nvSpPr>
        <p:spPr>
          <a:xfrm>
            <a:off x="715100" y="2182886"/>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59" name="Google Shape;1259;p32"/>
          <p:cNvSpPr txBox="1"/>
          <p:nvPr>
            <p:ph idx="3" type="title"/>
          </p:nvPr>
        </p:nvSpPr>
        <p:spPr>
          <a:xfrm>
            <a:off x="3407013" y="1253075"/>
            <a:ext cx="8367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260" name="Google Shape;1260;p32"/>
          <p:cNvSpPr txBox="1"/>
          <p:nvPr>
            <p:ph idx="4" type="subTitle"/>
          </p:nvPr>
        </p:nvSpPr>
        <p:spPr>
          <a:xfrm>
            <a:off x="3403800" y="2182886"/>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61" name="Google Shape;1261;p32"/>
          <p:cNvSpPr txBox="1"/>
          <p:nvPr>
            <p:ph idx="5" type="title"/>
          </p:nvPr>
        </p:nvSpPr>
        <p:spPr>
          <a:xfrm>
            <a:off x="6094037" y="1279200"/>
            <a:ext cx="8367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262" name="Google Shape;1262;p32"/>
          <p:cNvSpPr txBox="1"/>
          <p:nvPr>
            <p:ph idx="6" type="subTitle"/>
          </p:nvPr>
        </p:nvSpPr>
        <p:spPr>
          <a:xfrm>
            <a:off x="6094037" y="2182886"/>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63" name="Google Shape;1263;p32"/>
          <p:cNvSpPr txBox="1"/>
          <p:nvPr>
            <p:ph idx="7" type="subTitle"/>
          </p:nvPr>
        </p:nvSpPr>
        <p:spPr>
          <a:xfrm>
            <a:off x="715100" y="1732638"/>
            <a:ext cx="2336400" cy="44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1264" name="Google Shape;1264;p32"/>
          <p:cNvSpPr txBox="1"/>
          <p:nvPr>
            <p:ph idx="8" type="subTitle"/>
          </p:nvPr>
        </p:nvSpPr>
        <p:spPr>
          <a:xfrm>
            <a:off x="3403800" y="1732638"/>
            <a:ext cx="2336400" cy="44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Hypothesis</a:t>
            </a:r>
            <a:endParaRPr/>
          </a:p>
        </p:txBody>
      </p:sp>
      <p:sp>
        <p:nvSpPr>
          <p:cNvPr id="1265" name="Google Shape;1265;p32"/>
          <p:cNvSpPr txBox="1"/>
          <p:nvPr>
            <p:ph idx="9" type="subTitle"/>
          </p:nvPr>
        </p:nvSpPr>
        <p:spPr>
          <a:xfrm>
            <a:off x="6094037" y="1732638"/>
            <a:ext cx="2336400" cy="44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1266" name="Google Shape;1266;p32"/>
          <p:cNvSpPr txBox="1"/>
          <p:nvPr>
            <p:ph type="title"/>
          </p:nvPr>
        </p:nvSpPr>
        <p:spPr>
          <a:xfrm>
            <a:off x="720000" y="535000"/>
            <a:ext cx="6851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267" name="Google Shape;1267;p32"/>
          <p:cNvSpPr txBox="1"/>
          <p:nvPr>
            <p:ph idx="13" type="title"/>
          </p:nvPr>
        </p:nvSpPr>
        <p:spPr>
          <a:xfrm>
            <a:off x="715100" y="3001063"/>
            <a:ext cx="8412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268" name="Google Shape;1268;p32"/>
          <p:cNvSpPr txBox="1"/>
          <p:nvPr>
            <p:ph idx="14" type="subTitle"/>
          </p:nvPr>
        </p:nvSpPr>
        <p:spPr>
          <a:xfrm>
            <a:off x="715100" y="3904748"/>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69" name="Google Shape;1269;p32"/>
          <p:cNvSpPr txBox="1"/>
          <p:nvPr>
            <p:ph idx="15" type="title"/>
          </p:nvPr>
        </p:nvSpPr>
        <p:spPr>
          <a:xfrm>
            <a:off x="3403800" y="3001013"/>
            <a:ext cx="8367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270" name="Google Shape;1270;p32"/>
          <p:cNvSpPr txBox="1"/>
          <p:nvPr>
            <p:ph idx="16" type="subTitle"/>
          </p:nvPr>
        </p:nvSpPr>
        <p:spPr>
          <a:xfrm>
            <a:off x="3403800" y="3904748"/>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71" name="Google Shape;1271;p32"/>
          <p:cNvSpPr txBox="1"/>
          <p:nvPr>
            <p:ph idx="17" type="title"/>
          </p:nvPr>
        </p:nvSpPr>
        <p:spPr>
          <a:xfrm>
            <a:off x="6094037" y="3001063"/>
            <a:ext cx="836700" cy="3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272" name="Google Shape;1272;p32"/>
          <p:cNvSpPr txBox="1"/>
          <p:nvPr>
            <p:ph idx="18" type="subTitle"/>
          </p:nvPr>
        </p:nvSpPr>
        <p:spPr>
          <a:xfrm>
            <a:off x="6094037" y="3904748"/>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73" name="Google Shape;1273;p32"/>
          <p:cNvSpPr txBox="1"/>
          <p:nvPr>
            <p:ph idx="19" type="subTitle"/>
          </p:nvPr>
        </p:nvSpPr>
        <p:spPr>
          <a:xfrm>
            <a:off x="715100" y="3454500"/>
            <a:ext cx="2336400" cy="44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1274" name="Google Shape;1274;p32"/>
          <p:cNvSpPr txBox="1"/>
          <p:nvPr>
            <p:ph idx="20" type="subTitle"/>
          </p:nvPr>
        </p:nvSpPr>
        <p:spPr>
          <a:xfrm>
            <a:off x="3403800" y="3454500"/>
            <a:ext cx="2336400" cy="44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1275" name="Google Shape;1275;p32"/>
          <p:cNvSpPr txBox="1"/>
          <p:nvPr>
            <p:ph idx="21" type="subTitle"/>
          </p:nvPr>
        </p:nvSpPr>
        <p:spPr>
          <a:xfrm>
            <a:off x="6094037" y="3454500"/>
            <a:ext cx="2336400" cy="44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4" name="Shape 1944"/>
        <p:cNvGrpSpPr/>
        <p:nvPr/>
      </p:nvGrpSpPr>
      <p:grpSpPr>
        <a:xfrm>
          <a:off x="0" y="0"/>
          <a:ext cx="0" cy="0"/>
          <a:chOff x="0" y="0"/>
          <a:chExt cx="0" cy="0"/>
        </a:xfrm>
      </p:grpSpPr>
      <p:sp>
        <p:nvSpPr>
          <p:cNvPr id="1945" name="Google Shape;1945;p59"/>
          <p:cNvSpPr txBox="1"/>
          <p:nvPr>
            <p:ph idx="1" type="subTitle"/>
          </p:nvPr>
        </p:nvSpPr>
        <p:spPr>
          <a:xfrm>
            <a:off x="1509300" y="1479775"/>
            <a:ext cx="2867100" cy="4848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Competitive edge</a:t>
            </a:r>
            <a:endParaRPr/>
          </a:p>
        </p:txBody>
      </p:sp>
      <p:sp>
        <p:nvSpPr>
          <p:cNvPr id="1946" name="Google Shape;1946;p59"/>
          <p:cNvSpPr txBox="1"/>
          <p:nvPr>
            <p:ph idx="2" type="subTitle"/>
          </p:nvPr>
        </p:nvSpPr>
        <p:spPr>
          <a:xfrm>
            <a:off x="1509300" y="1964550"/>
            <a:ext cx="2867100" cy="71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1947" name="Google Shape;1947;p59"/>
          <p:cNvSpPr txBox="1"/>
          <p:nvPr>
            <p:ph idx="3" type="subTitle"/>
          </p:nvPr>
        </p:nvSpPr>
        <p:spPr>
          <a:xfrm>
            <a:off x="5556901" y="1964550"/>
            <a:ext cx="2867100" cy="71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very beautiful name and is the second planet from the Sun</a:t>
            </a:r>
            <a:endParaRPr/>
          </a:p>
        </p:txBody>
      </p:sp>
      <p:sp>
        <p:nvSpPr>
          <p:cNvPr id="1948" name="Google Shape;1948;p59"/>
          <p:cNvSpPr txBox="1"/>
          <p:nvPr>
            <p:ph idx="4" type="subTitle"/>
          </p:nvPr>
        </p:nvSpPr>
        <p:spPr>
          <a:xfrm>
            <a:off x="1509300" y="3430700"/>
            <a:ext cx="2867100" cy="71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endParaRPr/>
          </a:p>
        </p:txBody>
      </p:sp>
      <p:sp>
        <p:nvSpPr>
          <p:cNvPr id="1949" name="Google Shape;1949;p59"/>
          <p:cNvSpPr txBox="1"/>
          <p:nvPr>
            <p:ph idx="5" type="subTitle"/>
          </p:nvPr>
        </p:nvSpPr>
        <p:spPr>
          <a:xfrm>
            <a:off x="5556902" y="3430700"/>
            <a:ext cx="2867100" cy="71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 in the Solar System</a:t>
            </a:r>
            <a:endParaRPr/>
          </a:p>
        </p:txBody>
      </p:sp>
      <p:sp>
        <p:nvSpPr>
          <p:cNvPr id="1950" name="Google Shape;1950;p59"/>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Conclusions of app modernization</a:t>
            </a:r>
            <a:endParaRPr/>
          </a:p>
        </p:txBody>
      </p:sp>
      <p:sp>
        <p:nvSpPr>
          <p:cNvPr id="1951" name="Google Shape;1951;p59"/>
          <p:cNvSpPr txBox="1"/>
          <p:nvPr>
            <p:ph idx="6" type="subTitle"/>
          </p:nvPr>
        </p:nvSpPr>
        <p:spPr>
          <a:xfrm>
            <a:off x="1509300" y="2945900"/>
            <a:ext cx="2867100" cy="4848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Cloud-native</a:t>
            </a:r>
            <a:endParaRPr/>
          </a:p>
        </p:txBody>
      </p:sp>
      <p:sp>
        <p:nvSpPr>
          <p:cNvPr id="1952" name="Google Shape;1952;p59"/>
          <p:cNvSpPr txBox="1"/>
          <p:nvPr>
            <p:ph idx="7" type="subTitle"/>
          </p:nvPr>
        </p:nvSpPr>
        <p:spPr>
          <a:xfrm>
            <a:off x="5556900" y="1479775"/>
            <a:ext cx="2867100" cy="4848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Robust security</a:t>
            </a:r>
            <a:endParaRPr/>
          </a:p>
        </p:txBody>
      </p:sp>
      <p:sp>
        <p:nvSpPr>
          <p:cNvPr id="1953" name="Google Shape;1953;p59"/>
          <p:cNvSpPr txBox="1"/>
          <p:nvPr>
            <p:ph idx="8" type="subTitle"/>
          </p:nvPr>
        </p:nvSpPr>
        <p:spPr>
          <a:xfrm>
            <a:off x="5556900" y="2945900"/>
            <a:ext cx="2867100" cy="4848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Productivity boost</a:t>
            </a:r>
            <a:endParaRPr/>
          </a:p>
        </p:txBody>
      </p:sp>
      <p:sp>
        <p:nvSpPr>
          <p:cNvPr id="1954" name="Google Shape;1954;p59"/>
          <p:cNvSpPr/>
          <p:nvPr/>
        </p:nvSpPr>
        <p:spPr>
          <a:xfrm>
            <a:off x="720000" y="1479775"/>
            <a:ext cx="789300" cy="789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9"/>
          <p:cNvSpPr/>
          <p:nvPr/>
        </p:nvSpPr>
        <p:spPr>
          <a:xfrm>
            <a:off x="720000" y="2945900"/>
            <a:ext cx="789300" cy="789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9"/>
          <p:cNvSpPr/>
          <p:nvPr/>
        </p:nvSpPr>
        <p:spPr>
          <a:xfrm>
            <a:off x="4767600" y="2945900"/>
            <a:ext cx="789300" cy="789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9"/>
          <p:cNvSpPr/>
          <p:nvPr/>
        </p:nvSpPr>
        <p:spPr>
          <a:xfrm>
            <a:off x="4767600" y="1479775"/>
            <a:ext cx="789300" cy="789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8" name="Google Shape;1958;p59"/>
          <p:cNvGrpSpPr/>
          <p:nvPr/>
        </p:nvGrpSpPr>
        <p:grpSpPr>
          <a:xfrm>
            <a:off x="911397" y="1671181"/>
            <a:ext cx="406492" cy="406492"/>
            <a:chOff x="2355008" y="3097381"/>
            <a:chExt cx="375477" cy="375477"/>
          </a:xfrm>
        </p:grpSpPr>
        <p:sp>
          <p:nvSpPr>
            <p:cNvPr id="1959" name="Google Shape;1959;p59"/>
            <p:cNvSpPr/>
            <p:nvPr/>
          </p:nvSpPr>
          <p:spPr>
            <a:xfrm>
              <a:off x="2525996" y="3114976"/>
              <a:ext cx="33536" cy="19319"/>
            </a:xfrm>
            <a:custGeom>
              <a:rect b="b" l="l" r="r" t="t"/>
              <a:pathLst>
                <a:path extrusionOk="0" h="549" w="953">
                  <a:moveTo>
                    <a:pt x="476" y="1"/>
                  </a:moveTo>
                  <a:cubicBezTo>
                    <a:pt x="286" y="1"/>
                    <a:pt x="119" y="96"/>
                    <a:pt x="24" y="286"/>
                  </a:cubicBezTo>
                  <a:cubicBezTo>
                    <a:pt x="0" y="310"/>
                    <a:pt x="0" y="358"/>
                    <a:pt x="0" y="382"/>
                  </a:cubicBezTo>
                  <a:cubicBezTo>
                    <a:pt x="0" y="429"/>
                    <a:pt x="24" y="477"/>
                    <a:pt x="95" y="501"/>
                  </a:cubicBezTo>
                  <a:cubicBezTo>
                    <a:pt x="119" y="548"/>
                    <a:pt x="191" y="548"/>
                    <a:pt x="214" y="548"/>
                  </a:cubicBezTo>
                  <a:cubicBezTo>
                    <a:pt x="238" y="548"/>
                    <a:pt x="286" y="501"/>
                    <a:pt x="334" y="453"/>
                  </a:cubicBezTo>
                  <a:cubicBezTo>
                    <a:pt x="357" y="382"/>
                    <a:pt x="405" y="358"/>
                    <a:pt x="476" y="358"/>
                  </a:cubicBezTo>
                  <a:cubicBezTo>
                    <a:pt x="524" y="358"/>
                    <a:pt x="595" y="382"/>
                    <a:pt x="619" y="453"/>
                  </a:cubicBezTo>
                  <a:cubicBezTo>
                    <a:pt x="643" y="477"/>
                    <a:pt x="691" y="501"/>
                    <a:pt x="738" y="548"/>
                  </a:cubicBezTo>
                  <a:cubicBezTo>
                    <a:pt x="762" y="548"/>
                    <a:pt x="834" y="548"/>
                    <a:pt x="857" y="501"/>
                  </a:cubicBezTo>
                  <a:cubicBezTo>
                    <a:pt x="881" y="477"/>
                    <a:pt x="929" y="453"/>
                    <a:pt x="953" y="382"/>
                  </a:cubicBezTo>
                  <a:cubicBezTo>
                    <a:pt x="953" y="334"/>
                    <a:pt x="953" y="310"/>
                    <a:pt x="929" y="286"/>
                  </a:cubicBezTo>
                  <a:cubicBezTo>
                    <a:pt x="810" y="120"/>
                    <a:pt x="667" y="1"/>
                    <a:pt x="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60" name="Google Shape;1960;p59"/>
            <p:cNvSpPr/>
            <p:nvPr/>
          </p:nvSpPr>
          <p:spPr>
            <a:xfrm>
              <a:off x="2509210" y="3097381"/>
              <a:ext cx="67072" cy="27695"/>
            </a:xfrm>
            <a:custGeom>
              <a:rect b="b" l="l" r="r" t="t"/>
              <a:pathLst>
                <a:path extrusionOk="0" h="787" w="1906">
                  <a:moveTo>
                    <a:pt x="953" y="0"/>
                  </a:moveTo>
                  <a:cubicBezTo>
                    <a:pt x="596" y="0"/>
                    <a:pt x="239" y="215"/>
                    <a:pt x="48" y="501"/>
                  </a:cubicBezTo>
                  <a:cubicBezTo>
                    <a:pt x="1" y="596"/>
                    <a:pt x="25" y="715"/>
                    <a:pt x="120" y="739"/>
                  </a:cubicBezTo>
                  <a:cubicBezTo>
                    <a:pt x="144" y="786"/>
                    <a:pt x="215" y="786"/>
                    <a:pt x="239" y="786"/>
                  </a:cubicBezTo>
                  <a:cubicBezTo>
                    <a:pt x="263" y="786"/>
                    <a:pt x="334" y="739"/>
                    <a:pt x="358" y="691"/>
                  </a:cubicBezTo>
                  <a:cubicBezTo>
                    <a:pt x="477" y="477"/>
                    <a:pt x="715" y="334"/>
                    <a:pt x="953" y="334"/>
                  </a:cubicBezTo>
                  <a:cubicBezTo>
                    <a:pt x="1192" y="334"/>
                    <a:pt x="1430" y="453"/>
                    <a:pt x="1549" y="691"/>
                  </a:cubicBezTo>
                  <a:cubicBezTo>
                    <a:pt x="1578" y="749"/>
                    <a:pt x="1624" y="780"/>
                    <a:pt x="1677" y="780"/>
                  </a:cubicBezTo>
                  <a:cubicBezTo>
                    <a:pt x="1712" y="780"/>
                    <a:pt x="1749" y="767"/>
                    <a:pt x="1787" y="739"/>
                  </a:cubicBezTo>
                  <a:cubicBezTo>
                    <a:pt x="1882" y="691"/>
                    <a:pt x="1906" y="596"/>
                    <a:pt x="1835" y="501"/>
                  </a:cubicBezTo>
                  <a:cubicBezTo>
                    <a:pt x="1668" y="191"/>
                    <a:pt x="1311" y="0"/>
                    <a:pt x="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61" name="Google Shape;1961;p59"/>
            <p:cNvSpPr/>
            <p:nvPr/>
          </p:nvSpPr>
          <p:spPr>
            <a:xfrm>
              <a:off x="2517586" y="3177263"/>
              <a:ext cx="51166" cy="48386"/>
            </a:xfrm>
            <a:custGeom>
              <a:rect b="b" l="l" r="r" t="t"/>
              <a:pathLst>
                <a:path extrusionOk="0" h="1375" w="1454">
                  <a:moveTo>
                    <a:pt x="715" y="326"/>
                  </a:moveTo>
                  <a:cubicBezTo>
                    <a:pt x="858" y="326"/>
                    <a:pt x="977" y="422"/>
                    <a:pt x="1049" y="541"/>
                  </a:cubicBezTo>
                  <a:cubicBezTo>
                    <a:pt x="1096" y="636"/>
                    <a:pt x="1073" y="803"/>
                    <a:pt x="954" y="922"/>
                  </a:cubicBezTo>
                  <a:cubicBezTo>
                    <a:pt x="881" y="994"/>
                    <a:pt x="780" y="1025"/>
                    <a:pt x="673" y="1025"/>
                  </a:cubicBezTo>
                  <a:cubicBezTo>
                    <a:pt x="640" y="1025"/>
                    <a:pt x="606" y="1023"/>
                    <a:pt x="573" y="1017"/>
                  </a:cubicBezTo>
                  <a:cubicBezTo>
                    <a:pt x="453" y="945"/>
                    <a:pt x="358" y="826"/>
                    <a:pt x="358" y="683"/>
                  </a:cubicBezTo>
                  <a:cubicBezTo>
                    <a:pt x="358" y="469"/>
                    <a:pt x="501" y="326"/>
                    <a:pt x="715" y="326"/>
                  </a:cubicBezTo>
                  <a:close/>
                  <a:moveTo>
                    <a:pt x="721" y="1"/>
                  </a:moveTo>
                  <a:cubicBezTo>
                    <a:pt x="630" y="1"/>
                    <a:pt x="539" y="22"/>
                    <a:pt x="453" y="64"/>
                  </a:cubicBezTo>
                  <a:cubicBezTo>
                    <a:pt x="192" y="183"/>
                    <a:pt x="25" y="422"/>
                    <a:pt x="25" y="683"/>
                  </a:cubicBezTo>
                  <a:cubicBezTo>
                    <a:pt x="1" y="1041"/>
                    <a:pt x="334" y="1374"/>
                    <a:pt x="715" y="1374"/>
                  </a:cubicBezTo>
                  <a:cubicBezTo>
                    <a:pt x="977" y="1374"/>
                    <a:pt x="1263" y="1184"/>
                    <a:pt x="1335" y="945"/>
                  </a:cubicBezTo>
                  <a:cubicBezTo>
                    <a:pt x="1454" y="683"/>
                    <a:pt x="1406" y="374"/>
                    <a:pt x="1192" y="207"/>
                  </a:cubicBezTo>
                  <a:cubicBezTo>
                    <a:pt x="1054" y="69"/>
                    <a:pt x="887" y="1"/>
                    <a:pt x="7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62" name="Google Shape;1962;p59"/>
            <p:cNvSpPr/>
            <p:nvPr/>
          </p:nvSpPr>
          <p:spPr>
            <a:xfrm>
              <a:off x="2355008" y="3140137"/>
              <a:ext cx="375477" cy="146672"/>
            </a:xfrm>
            <a:custGeom>
              <a:rect b="b" l="l" r="r" t="t"/>
              <a:pathLst>
                <a:path extrusionOk="0" h="4168" w="10670">
                  <a:moveTo>
                    <a:pt x="1358" y="333"/>
                  </a:moveTo>
                  <a:cubicBezTo>
                    <a:pt x="1477" y="333"/>
                    <a:pt x="1597" y="405"/>
                    <a:pt x="1644" y="524"/>
                  </a:cubicBezTo>
                  <a:lnTo>
                    <a:pt x="1049" y="524"/>
                  </a:lnTo>
                  <a:cubicBezTo>
                    <a:pt x="1120" y="405"/>
                    <a:pt x="1239" y="333"/>
                    <a:pt x="1358" y="333"/>
                  </a:cubicBezTo>
                  <a:close/>
                  <a:moveTo>
                    <a:pt x="9289" y="333"/>
                  </a:moveTo>
                  <a:cubicBezTo>
                    <a:pt x="9408" y="333"/>
                    <a:pt x="9527" y="405"/>
                    <a:pt x="9598" y="524"/>
                  </a:cubicBezTo>
                  <a:lnTo>
                    <a:pt x="9003" y="524"/>
                  </a:lnTo>
                  <a:cubicBezTo>
                    <a:pt x="9050" y="405"/>
                    <a:pt x="9170" y="333"/>
                    <a:pt x="9289" y="333"/>
                  </a:cubicBezTo>
                  <a:close/>
                  <a:moveTo>
                    <a:pt x="5335" y="834"/>
                  </a:moveTo>
                  <a:cubicBezTo>
                    <a:pt x="5693" y="834"/>
                    <a:pt x="6002" y="1048"/>
                    <a:pt x="6145" y="1381"/>
                  </a:cubicBezTo>
                  <a:cubicBezTo>
                    <a:pt x="6264" y="1715"/>
                    <a:pt x="6193" y="2072"/>
                    <a:pt x="5955" y="2334"/>
                  </a:cubicBezTo>
                  <a:cubicBezTo>
                    <a:pt x="5799" y="2490"/>
                    <a:pt x="5582" y="2584"/>
                    <a:pt x="5357" y="2584"/>
                  </a:cubicBezTo>
                  <a:cubicBezTo>
                    <a:pt x="5238" y="2584"/>
                    <a:pt x="5117" y="2558"/>
                    <a:pt x="5002" y="2501"/>
                  </a:cubicBezTo>
                  <a:cubicBezTo>
                    <a:pt x="4669" y="2381"/>
                    <a:pt x="4478" y="2072"/>
                    <a:pt x="4478" y="1715"/>
                  </a:cubicBezTo>
                  <a:cubicBezTo>
                    <a:pt x="4478" y="1238"/>
                    <a:pt x="4859" y="881"/>
                    <a:pt x="5335" y="834"/>
                  </a:cubicBezTo>
                  <a:close/>
                  <a:moveTo>
                    <a:pt x="9479" y="1524"/>
                  </a:moveTo>
                  <a:lnTo>
                    <a:pt x="9479" y="1643"/>
                  </a:lnTo>
                  <a:lnTo>
                    <a:pt x="9455" y="1643"/>
                  </a:lnTo>
                  <a:cubicBezTo>
                    <a:pt x="9455" y="1786"/>
                    <a:pt x="9336" y="1905"/>
                    <a:pt x="9170" y="1905"/>
                  </a:cubicBezTo>
                  <a:lnTo>
                    <a:pt x="7360" y="1905"/>
                  </a:lnTo>
                  <a:cubicBezTo>
                    <a:pt x="7264" y="1905"/>
                    <a:pt x="7193" y="2000"/>
                    <a:pt x="7193" y="2096"/>
                  </a:cubicBezTo>
                  <a:lnTo>
                    <a:pt x="7193" y="3144"/>
                  </a:lnTo>
                  <a:lnTo>
                    <a:pt x="3406" y="3144"/>
                  </a:lnTo>
                  <a:lnTo>
                    <a:pt x="3406" y="2072"/>
                  </a:lnTo>
                  <a:cubicBezTo>
                    <a:pt x="3406" y="1977"/>
                    <a:pt x="3311" y="1881"/>
                    <a:pt x="3216" y="1881"/>
                  </a:cubicBezTo>
                  <a:lnTo>
                    <a:pt x="1406" y="1881"/>
                  </a:lnTo>
                  <a:cubicBezTo>
                    <a:pt x="1263" y="1881"/>
                    <a:pt x="1144" y="1762"/>
                    <a:pt x="1144" y="1619"/>
                  </a:cubicBezTo>
                  <a:lnTo>
                    <a:pt x="1144" y="1524"/>
                  </a:lnTo>
                  <a:lnTo>
                    <a:pt x="4073" y="1524"/>
                  </a:lnTo>
                  <a:lnTo>
                    <a:pt x="4073" y="1715"/>
                  </a:lnTo>
                  <a:cubicBezTo>
                    <a:pt x="4073" y="2358"/>
                    <a:pt x="4621" y="2929"/>
                    <a:pt x="5312" y="2929"/>
                  </a:cubicBezTo>
                  <a:cubicBezTo>
                    <a:pt x="5955" y="2929"/>
                    <a:pt x="6526" y="2381"/>
                    <a:pt x="6526" y="1715"/>
                  </a:cubicBezTo>
                  <a:lnTo>
                    <a:pt x="6526" y="1524"/>
                  </a:lnTo>
                  <a:close/>
                  <a:moveTo>
                    <a:pt x="7907" y="3429"/>
                  </a:moveTo>
                  <a:lnTo>
                    <a:pt x="7907" y="3525"/>
                  </a:lnTo>
                  <a:cubicBezTo>
                    <a:pt x="7907" y="3667"/>
                    <a:pt x="7788" y="3787"/>
                    <a:pt x="7622" y="3787"/>
                  </a:cubicBezTo>
                  <a:lnTo>
                    <a:pt x="2978" y="3787"/>
                  </a:lnTo>
                  <a:cubicBezTo>
                    <a:pt x="2835" y="3787"/>
                    <a:pt x="2716" y="3667"/>
                    <a:pt x="2716" y="3525"/>
                  </a:cubicBezTo>
                  <a:lnTo>
                    <a:pt x="2716" y="3429"/>
                  </a:lnTo>
                  <a:close/>
                  <a:moveTo>
                    <a:pt x="1382" y="0"/>
                  </a:moveTo>
                  <a:cubicBezTo>
                    <a:pt x="1049" y="0"/>
                    <a:pt x="787" y="214"/>
                    <a:pt x="715" y="524"/>
                  </a:cubicBezTo>
                  <a:lnTo>
                    <a:pt x="191" y="524"/>
                  </a:lnTo>
                  <a:cubicBezTo>
                    <a:pt x="96" y="524"/>
                    <a:pt x="1" y="595"/>
                    <a:pt x="1" y="691"/>
                  </a:cubicBezTo>
                  <a:cubicBezTo>
                    <a:pt x="1" y="786"/>
                    <a:pt x="96" y="881"/>
                    <a:pt x="191" y="881"/>
                  </a:cubicBezTo>
                  <a:lnTo>
                    <a:pt x="1216" y="881"/>
                  </a:lnTo>
                  <a:lnTo>
                    <a:pt x="1216" y="1238"/>
                  </a:lnTo>
                  <a:lnTo>
                    <a:pt x="1049" y="1238"/>
                  </a:lnTo>
                  <a:cubicBezTo>
                    <a:pt x="954" y="1238"/>
                    <a:pt x="858" y="1310"/>
                    <a:pt x="858" y="1405"/>
                  </a:cubicBezTo>
                  <a:lnTo>
                    <a:pt x="858" y="1667"/>
                  </a:lnTo>
                  <a:cubicBezTo>
                    <a:pt x="858" y="2000"/>
                    <a:pt x="1144" y="2262"/>
                    <a:pt x="1454" y="2262"/>
                  </a:cubicBezTo>
                  <a:lnTo>
                    <a:pt x="3097" y="2262"/>
                  </a:lnTo>
                  <a:lnTo>
                    <a:pt x="3097" y="3144"/>
                  </a:lnTo>
                  <a:lnTo>
                    <a:pt x="2597" y="3144"/>
                  </a:lnTo>
                  <a:cubicBezTo>
                    <a:pt x="2502" y="3144"/>
                    <a:pt x="2406" y="3215"/>
                    <a:pt x="2406" y="3310"/>
                  </a:cubicBezTo>
                  <a:lnTo>
                    <a:pt x="2406" y="3572"/>
                  </a:lnTo>
                  <a:cubicBezTo>
                    <a:pt x="2406" y="3906"/>
                    <a:pt x="2692" y="4168"/>
                    <a:pt x="3002" y="4168"/>
                  </a:cubicBezTo>
                  <a:lnTo>
                    <a:pt x="7645" y="4168"/>
                  </a:lnTo>
                  <a:cubicBezTo>
                    <a:pt x="7979" y="4168"/>
                    <a:pt x="8241" y="3906"/>
                    <a:pt x="8241" y="3572"/>
                  </a:cubicBezTo>
                  <a:lnTo>
                    <a:pt x="8241" y="3310"/>
                  </a:lnTo>
                  <a:cubicBezTo>
                    <a:pt x="8241" y="3215"/>
                    <a:pt x="8169" y="3144"/>
                    <a:pt x="8074" y="3144"/>
                  </a:cubicBezTo>
                  <a:lnTo>
                    <a:pt x="7574" y="3144"/>
                  </a:lnTo>
                  <a:lnTo>
                    <a:pt x="7574" y="2262"/>
                  </a:lnTo>
                  <a:lnTo>
                    <a:pt x="9193" y="2262"/>
                  </a:lnTo>
                  <a:cubicBezTo>
                    <a:pt x="9527" y="2262"/>
                    <a:pt x="9789" y="2000"/>
                    <a:pt x="9789" y="1667"/>
                  </a:cubicBezTo>
                  <a:lnTo>
                    <a:pt x="9789" y="1405"/>
                  </a:lnTo>
                  <a:cubicBezTo>
                    <a:pt x="9789" y="1310"/>
                    <a:pt x="9717" y="1238"/>
                    <a:pt x="9622" y="1238"/>
                  </a:cubicBezTo>
                  <a:lnTo>
                    <a:pt x="9432" y="1238"/>
                  </a:lnTo>
                  <a:lnTo>
                    <a:pt x="9432" y="881"/>
                  </a:lnTo>
                  <a:lnTo>
                    <a:pt x="10479" y="881"/>
                  </a:lnTo>
                  <a:cubicBezTo>
                    <a:pt x="10575" y="881"/>
                    <a:pt x="10670" y="786"/>
                    <a:pt x="10670" y="691"/>
                  </a:cubicBezTo>
                  <a:cubicBezTo>
                    <a:pt x="10670" y="595"/>
                    <a:pt x="10575" y="524"/>
                    <a:pt x="10479" y="524"/>
                  </a:cubicBezTo>
                  <a:lnTo>
                    <a:pt x="9955" y="524"/>
                  </a:lnTo>
                  <a:cubicBezTo>
                    <a:pt x="9860" y="214"/>
                    <a:pt x="9598" y="0"/>
                    <a:pt x="9289" y="0"/>
                  </a:cubicBezTo>
                  <a:cubicBezTo>
                    <a:pt x="8979" y="0"/>
                    <a:pt x="8693" y="214"/>
                    <a:pt x="8646" y="524"/>
                  </a:cubicBezTo>
                  <a:lnTo>
                    <a:pt x="8098" y="524"/>
                  </a:lnTo>
                  <a:cubicBezTo>
                    <a:pt x="8026" y="524"/>
                    <a:pt x="7931" y="595"/>
                    <a:pt x="7931" y="691"/>
                  </a:cubicBezTo>
                  <a:cubicBezTo>
                    <a:pt x="7931" y="786"/>
                    <a:pt x="8026" y="881"/>
                    <a:pt x="8098" y="881"/>
                  </a:cubicBezTo>
                  <a:lnTo>
                    <a:pt x="9146" y="881"/>
                  </a:lnTo>
                  <a:lnTo>
                    <a:pt x="9146" y="1238"/>
                  </a:lnTo>
                  <a:lnTo>
                    <a:pt x="6431" y="1238"/>
                  </a:lnTo>
                  <a:cubicBezTo>
                    <a:pt x="6264" y="881"/>
                    <a:pt x="5931" y="595"/>
                    <a:pt x="5502" y="548"/>
                  </a:cubicBezTo>
                  <a:lnTo>
                    <a:pt x="5502" y="191"/>
                  </a:lnTo>
                  <a:cubicBezTo>
                    <a:pt x="5502" y="95"/>
                    <a:pt x="5431" y="0"/>
                    <a:pt x="5335" y="0"/>
                  </a:cubicBezTo>
                  <a:cubicBezTo>
                    <a:pt x="5240" y="0"/>
                    <a:pt x="5145" y="95"/>
                    <a:pt x="5145" y="191"/>
                  </a:cubicBezTo>
                  <a:lnTo>
                    <a:pt x="5145" y="548"/>
                  </a:lnTo>
                  <a:cubicBezTo>
                    <a:pt x="4764" y="595"/>
                    <a:pt x="4407" y="834"/>
                    <a:pt x="4240" y="1238"/>
                  </a:cubicBezTo>
                  <a:lnTo>
                    <a:pt x="1525" y="1238"/>
                  </a:lnTo>
                  <a:lnTo>
                    <a:pt x="1525" y="881"/>
                  </a:lnTo>
                  <a:lnTo>
                    <a:pt x="2573" y="881"/>
                  </a:lnTo>
                  <a:cubicBezTo>
                    <a:pt x="2644" y="881"/>
                    <a:pt x="2740" y="786"/>
                    <a:pt x="2740" y="691"/>
                  </a:cubicBezTo>
                  <a:cubicBezTo>
                    <a:pt x="2740" y="595"/>
                    <a:pt x="2644" y="524"/>
                    <a:pt x="2573" y="524"/>
                  </a:cubicBezTo>
                  <a:lnTo>
                    <a:pt x="2025" y="524"/>
                  </a:lnTo>
                  <a:cubicBezTo>
                    <a:pt x="1930" y="214"/>
                    <a:pt x="1668" y="0"/>
                    <a:pt x="1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63" name="Google Shape;1963;p59"/>
            <p:cNvSpPr/>
            <p:nvPr/>
          </p:nvSpPr>
          <p:spPr>
            <a:xfrm>
              <a:off x="2420391" y="3298492"/>
              <a:ext cx="243057" cy="174366"/>
            </a:xfrm>
            <a:custGeom>
              <a:rect b="b" l="l" r="r" t="t"/>
              <a:pathLst>
                <a:path extrusionOk="0" h="4955" w="6907">
                  <a:moveTo>
                    <a:pt x="358" y="2454"/>
                  </a:moveTo>
                  <a:lnTo>
                    <a:pt x="524" y="2501"/>
                  </a:lnTo>
                  <a:lnTo>
                    <a:pt x="524" y="3287"/>
                  </a:lnTo>
                  <a:lnTo>
                    <a:pt x="358" y="3335"/>
                  </a:lnTo>
                  <a:lnTo>
                    <a:pt x="358" y="2454"/>
                  </a:lnTo>
                  <a:close/>
                  <a:moveTo>
                    <a:pt x="6311" y="1168"/>
                  </a:moveTo>
                  <a:cubicBezTo>
                    <a:pt x="6454" y="1168"/>
                    <a:pt x="6573" y="1287"/>
                    <a:pt x="6573" y="1430"/>
                  </a:cubicBezTo>
                  <a:lnTo>
                    <a:pt x="6573" y="4383"/>
                  </a:lnTo>
                  <a:cubicBezTo>
                    <a:pt x="6573" y="4526"/>
                    <a:pt x="6454" y="4645"/>
                    <a:pt x="6311" y="4645"/>
                  </a:cubicBezTo>
                  <a:lnTo>
                    <a:pt x="620" y="4645"/>
                  </a:lnTo>
                  <a:cubicBezTo>
                    <a:pt x="477" y="4645"/>
                    <a:pt x="358" y="4526"/>
                    <a:pt x="358" y="4383"/>
                  </a:cubicBezTo>
                  <a:lnTo>
                    <a:pt x="358" y="3716"/>
                  </a:lnTo>
                  <a:lnTo>
                    <a:pt x="739" y="3597"/>
                  </a:lnTo>
                  <a:cubicBezTo>
                    <a:pt x="810" y="3573"/>
                    <a:pt x="858" y="3525"/>
                    <a:pt x="858" y="3454"/>
                  </a:cubicBezTo>
                  <a:lnTo>
                    <a:pt x="858" y="2406"/>
                  </a:lnTo>
                  <a:cubicBezTo>
                    <a:pt x="858" y="2359"/>
                    <a:pt x="810" y="2263"/>
                    <a:pt x="739" y="2263"/>
                  </a:cubicBezTo>
                  <a:lnTo>
                    <a:pt x="358" y="2144"/>
                  </a:lnTo>
                  <a:lnTo>
                    <a:pt x="358" y="1430"/>
                  </a:lnTo>
                  <a:cubicBezTo>
                    <a:pt x="358" y="1287"/>
                    <a:pt x="477" y="1168"/>
                    <a:pt x="620" y="1168"/>
                  </a:cubicBezTo>
                  <a:close/>
                  <a:moveTo>
                    <a:pt x="3454" y="1"/>
                  </a:moveTo>
                  <a:cubicBezTo>
                    <a:pt x="3358" y="1"/>
                    <a:pt x="3263" y="96"/>
                    <a:pt x="3263" y="191"/>
                  </a:cubicBezTo>
                  <a:lnTo>
                    <a:pt x="3263" y="834"/>
                  </a:lnTo>
                  <a:lnTo>
                    <a:pt x="596" y="834"/>
                  </a:lnTo>
                  <a:cubicBezTo>
                    <a:pt x="262" y="834"/>
                    <a:pt x="1" y="1096"/>
                    <a:pt x="1" y="1430"/>
                  </a:cubicBezTo>
                  <a:lnTo>
                    <a:pt x="1" y="4359"/>
                  </a:lnTo>
                  <a:cubicBezTo>
                    <a:pt x="1" y="4669"/>
                    <a:pt x="262" y="4954"/>
                    <a:pt x="596" y="4954"/>
                  </a:cubicBezTo>
                  <a:lnTo>
                    <a:pt x="6264" y="4954"/>
                  </a:lnTo>
                  <a:cubicBezTo>
                    <a:pt x="6597" y="4954"/>
                    <a:pt x="6859" y="4669"/>
                    <a:pt x="6859" y="4359"/>
                  </a:cubicBezTo>
                  <a:lnTo>
                    <a:pt x="6859" y="1430"/>
                  </a:lnTo>
                  <a:cubicBezTo>
                    <a:pt x="6907" y="1096"/>
                    <a:pt x="6645" y="834"/>
                    <a:pt x="6311" y="834"/>
                  </a:cubicBezTo>
                  <a:lnTo>
                    <a:pt x="3620" y="834"/>
                  </a:lnTo>
                  <a:lnTo>
                    <a:pt x="3620" y="191"/>
                  </a:lnTo>
                  <a:cubicBezTo>
                    <a:pt x="3620" y="96"/>
                    <a:pt x="3549" y="1"/>
                    <a:pt x="34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64" name="Google Shape;1964;p59"/>
            <p:cNvSpPr/>
            <p:nvPr/>
          </p:nvSpPr>
          <p:spPr>
            <a:xfrm>
              <a:off x="2632411" y="3382315"/>
              <a:ext cx="13443" cy="36914"/>
            </a:xfrm>
            <a:custGeom>
              <a:rect b="b" l="l" r="r" t="t"/>
              <a:pathLst>
                <a:path extrusionOk="0" h="1049" w="382">
                  <a:moveTo>
                    <a:pt x="191" y="0"/>
                  </a:moveTo>
                  <a:cubicBezTo>
                    <a:pt x="96" y="0"/>
                    <a:pt x="1" y="96"/>
                    <a:pt x="1" y="191"/>
                  </a:cubicBezTo>
                  <a:lnTo>
                    <a:pt x="1" y="858"/>
                  </a:lnTo>
                  <a:cubicBezTo>
                    <a:pt x="1" y="953"/>
                    <a:pt x="96" y="1048"/>
                    <a:pt x="191" y="1048"/>
                  </a:cubicBezTo>
                  <a:cubicBezTo>
                    <a:pt x="286" y="1048"/>
                    <a:pt x="382" y="953"/>
                    <a:pt x="382" y="858"/>
                  </a:cubicBezTo>
                  <a:lnTo>
                    <a:pt x="382" y="191"/>
                  </a:lnTo>
                  <a:cubicBezTo>
                    <a:pt x="382" y="96"/>
                    <a:pt x="286"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65" name="Google Shape;1965;p59"/>
            <p:cNvSpPr/>
            <p:nvPr/>
          </p:nvSpPr>
          <p:spPr>
            <a:xfrm>
              <a:off x="2522618" y="3382315"/>
              <a:ext cx="37759" cy="37759"/>
            </a:xfrm>
            <a:custGeom>
              <a:rect b="b" l="l" r="r" t="t"/>
              <a:pathLst>
                <a:path extrusionOk="0" h="1073" w="1073">
                  <a:moveTo>
                    <a:pt x="549" y="0"/>
                  </a:moveTo>
                  <a:cubicBezTo>
                    <a:pt x="453" y="0"/>
                    <a:pt x="358" y="96"/>
                    <a:pt x="358" y="167"/>
                  </a:cubicBezTo>
                  <a:lnTo>
                    <a:pt x="358" y="358"/>
                  </a:lnTo>
                  <a:lnTo>
                    <a:pt x="191" y="358"/>
                  </a:lnTo>
                  <a:cubicBezTo>
                    <a:pt x="96" y="358"/>
                    <a:pt x="1" y="453"/>
                    <a:pt x="1" y="548"/>
                  </a:cubicBezTo>
                  <a:cubicBezTo>
                    <a:pt x="1" y="620"/>
                    <a:pt x="96" y="715"/>
                    <a:pt x="191" y="715"/>
                  </a:cubicBezTo>
                  <a:lnTo>
                    <a:pt x="358" y="715"/>
                  </a:lnTo>
                  <a:lnTo>
                    <a:pt x="358" y="905"/>
                  </a:lnTo>
                  <a:cubicBezTo>
                    <a:pt x="358" y="977"/>
                    <a:pt x="453" y="1072"/>
                    <a:pt x="549" y="1072"/>
                  </a:cubicBezTo>
                  <a:cubicBezTo>
                    <a:pt x="644" y="1072"/>
                    <a:pt x="715" y="977"/>
                    <a:pt x="715" y="905"/>
                  </a:cubicBezTo>
                  <a:lnTo>
                    <a:pt x="715" y="715"/>
                  </a:lnTo>
                  <a:lnTo>
                    <a:pt x="906" y="715"/>
                  </a:lnTo>
                  <a:cubicBezTo>
                    <a:pt x="1001" y="715"/>
                    <a:pt x="1073" y="620"/>
                    <a:pt x="1073" y="548"/>
                  </a:cubicBezTo>
                  <a:cubicBezTo>
                    <a:pt x="1073" y="429"/>
                    <a:pt x="977" y="358"/>
                    <a:pt x="906" y="358"/>
                  </a:cubicBezTo>
                  <a:lnTo>
                    <a:pt x="715" y="358"/>
                  </a:lnTo>
                  <a:lnTo>
                    <a:pt x="715" y="167"/>
                  </a:lnTo>
                  <a:cubicBezTo>
                    <a:pt x="715" y="96"/>
                    <a:pt x="644" y="0"/>
                    <a:pt x="5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66" name="Google Shape;1966;p59"/>
            <p:cNvSpPr/>
            <p:nvPr/>
          </p:nvSpPr>
          <p:spPr>
            <a:xfrm>
              <a:off x="2596376" y="3345436"/>
              <a:ext cx="25161" cy="25161"/>
            </a:xfrm>
            <a:custGeom>
              <a:rect b="b" l="l" r="r" t="t"/>
              <a:pathLst>
                <a:path extrusionOk="0" h="715" w="715">
                  <a:moveTo>
                    <a:pt x="167" y="1"/>
                  </a:moveTo>
                  <a:cubicBezTo>
                    <a:pt x="72" y="1"/>
                    <a:pt x="1" y="96"/>
                    <a:pt x="1" y="191"/>
                  </a:cubicBezTo>
                  <a:cubicBezTo>
                    <a:pt x="1" y="286"/>
                    <a:pt x="72" y="358"/>
                    <a:pt x="167" y="358"/>
                  </a:cubicBezTo>
                  <a:lnTo>
                    <a:pt x="358" y="358"/>
                  </a:lnTo>
                  <a:lnTo>
                    <a:pt x="358" y="548"/>
                  </a:lnTo>
                  <a:cubicBezTo>
                    <a:pt x="358" y="644"/>
                    <a:pt x="453" y="715"/>
                    <a:pt x="524" y="715"/>
                  </a:cubicBezTo>
                  <a:cubicBezTo>
                    <a:pt x="620" y="715"/>
                    <a:pt x="715" y="644"/>
                    <a:pt x="715" y="548"/>
                  </a:cubicBezTo>
                  <a:lnTo>
                    <a:pt x="715" y="191"/>
                  </a:lnTo>
                  <a:cubicBezTo>
                    <a:pt x="715" y="96"/>
                    <a:pt x="620"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67" name="Google Shape;1967;p59"/>
            <p:cNvSpPr/>
            <p:nvPr/>
          </p:nvSpPr>
          <p:spPr>
            <a:xfrm>
              <a:off x="2596376" y="3430912"/>
              <a:ext cx="25161" cy="25196"/>
            </a:xfrm>
            <a:custGeom>
              <a:rect b="b" l="l" r="r" t="t"/>
              <a:pathLst>
                <a:path extrusionOk="0" h="716" w="715">
                  <a:moveTo>
                    <a:pt x="524" y="1"/>
                  </a:moveTo>
                  <a:cubicBezTo>
                    <a:pt x="429" y="1"/>
                    <a:pt x="358" y="72"/>
                    <a:pt x="358" y="167"/>
                  </a:cubicBezTo>
                  <a:lnTo>
                    <a:pt x="358" y="358"/>
                  </a:lnTo>
                  <a:lnTo>
                    <a:pt x="167" y="358"/>
                  </a:lnTo>
                  <a:cubicBezTo>
                    <a:pt x="72" y="358"/>
                    <a:pt x="1" y="429"/>
                    <a:pt x="1" y="525"/>
                  </a:cubicBezTo>
                  <a:cubicBezTo>
                    <a:pt x="1" y="620"/>
                    <a:pt x="72" y="715"/>
                    <a:pt x="167" y="715"/>
                  </a:cubicBezTo>
                  <a:lnTo>
                    <a:pt x="524" y="715"/>
                  </a:lnTo>
                  <a:cubicBezTo>
                    <a:pt x="620" y="715"/>
                    <a:pt x="715" y="620"/>
                    <a:pt x="715" y="525"/>
                  </a:cubicBezTo>
                  <a:lnTo>
                    <a:pt x="715" y="167"/>
                  </a:lnTo>
                  <a:cubicBezTo>
                    <a:pt x="715" y="72"/>
                    <a:pt x="620"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68" name="Google Shape;1968;p59"/>
            <p:cNvSpPr/>
            <p:nvPr/>
          </p:nvSpPr>
          <p:spPr>
            <a:xfrm>
              <a:off x="2463147" y="3430067"/>
              <a:ext cx="25161" cy="26041"/>
            </a:xfrm>
            <a:custGeom>
              <a:rect b="b" l="l" r="r" t="t"/>
              <a:pathLst>
                <a:path extrusionOk="0" h="740" w="715">
                  <a:moveTo>
                    <a:pt x="167" y="1"/>
                  </a:moveTo>
                  <a:cubicBezTo>
                    <a:pt x="95" y="1"/>
                    <a:pt x="0" y="96"/>
                    <a:pt x="0" y="191"/>
                  </a:cubicBezTo>
                  <a:lnTo>
                    <a:pt x="0" y="549"/>
                  </a:lnTo>
                  <a:cubicBezTo>
                    <a:pt x="0" y="644"/>
                    <a:pt x="95" y="739"/>
                    <a:pt x="167" y="739"/>
                  </a:cubicBezTo>
                  <a:lnTo>
                    <a:pt x="524" y="739"/>
                  </a:lnTo>
                  <a:cubicBezTo>
                    <a:pt x="619" y="739"/>
                    <a:pt x="714" y="644"/>
                    <a:pt x="714" y="549"/>
                  </a:cubicBezTo>
                  <a:cubicBezTo>
                    <a:pt x="714" y="453"/>
                    <a:pt x="619" y="382"/>
                    <a:pt x="548" y="382"/>
                  </a:cubicBezTo>
                  <a:lnTo>
                    <a:pt x="357" y="382"/>
                  </a:lnTo>
                  <a:lnTo>
                    <a:pt x="357" y="191"/>
                  </a:lnTo>
                  <a:cubicBezTo>
                    <a:pt x="357" y="96"/>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69" name="Google Shape;1969;p59"/>
            <p:cNvSpPr/>
            <p:nvPr/>
          </p:nvSpPr>
          <p:spPr>
            <a:xfrm>
              <a:off x="2463147" y="3345436"/>
              <a:ext cx="25161" cy="25161"/>
            </a:xfrm>
            <a:custGeom>
              <a:rect b="b" l="l" r="r" t="t"/>
              <a:pathLst>
                <a:path extrusionOk="0" h="715" w="715">
                  <a:moveTo>
                    <a:pt x="191" y="1"/>
                  </a:moveTo>
                  <a:cubicBezTo>
                    <a:pt x="95" y="1"/>
                    <a:pt x="0" y="96"/>
                    <a:pt x="0" y="191"/>
                  </a:cubicBezTo>
                  <a:lnTo>
                    <a:pt x="0" y="548"/>
                  </a:lnTo>
                  <a:cubicBezTo>
                    <a:pt x="0" y="644"/>
                    <a:pt x="95" y="715"/>
                    <a:pt x="191" y="715"/>
                  </a:cubicBezTo>
                  <a:cubicBezTo>
                    <a:pt x="262" y="715"/>
                    <a:pt x="357" y="644"/>
                    <a:pt x="357" y="548"/>
                  </a:cubicBezTo>
                  <a:lnTo>
                    <a:pt x="357" y="358"/>
                  </a:lnTo>
                  <a:lnTo>
                    <a:pt x="548" y="358"/>
                  </a:lnTo>
                  <a:cubicBezTo>
                    <a:pt x="619" y="358"/>
                    <a:pt x="714" y="286"/>
                    <a:pt x="714" y="191"/>
                  </a:cubicBezTo>
                  <a:cubicBezTo>
                    <a:pt x="691" y="96"/>
                    <a:pt x="619"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970" name="Google Shape;1970;p59"/>
          <p:cNvGrpSpPr/>
          <p:nvPr/>
        </p:nvGrpSpPr>
        <p:grpSpPr>
          <a:xfrm>
            <a:off x="926042" y="3137297"/>
            <a:ext cx="377209" cy="406518"/>
            <a:chOff x="2363418" y="1297976"/>
            <a:chExt cx="347818" cy="374809"/>
          </a:xfrm>
        </p:grpSpPr>
        <p:sp>
          <p:nvSpPr>
            <p:cNvPr id="1971" name="Google Shape;1971;p59"/>
            <p:cNvSpPr/>
            <p:nvPr/>
          </p:nvSpPr>
          <p:spPr>
            <a:xfrm>
              <a:off x="2510055" y="1641712"/>
              <a:ext cx="49477" cy="12633"/>
            </a:xfrm>
            <a:custGeom>
              <a:rect b="b" l="l" r="r" t="t"/>
              <a:pathLst>
                <a:path extrusionOk="0" h="359" w="1406">
                  <a:moveTo>
                    <a:pt x="191" y="1"/>
                  </a:moveTo>
                  <a:cubicBezTo>
                    <a:pt x="96" y="1"/>
                    <a:pt x="1" y="72"/>
                    <a:pt x="1" y="168"/>
                  </a:cubicBezTo>
                  <a:cubicBezTo>
                    <a:pt x="1" y="263"/>
                    <a:pt x="96" y="358"/>
                    <a:pt x="191" y="358"/>
                  </a:cubicBezTo>
                  <a:lnTo>
                    <a:pt x="1239" y="358"/>
                  </a:lnTo>
                  <a:cubicBezTo>
                    <a:pt x="1310" y="358"/>
                    <a:pt x="1406" y="263"/>
                    <a:pt x="1406" y="168"/>
                  </a:cubicBezTo>
                  <a:cubicBezTo>
                    <a:pt x="1406" y="72"/>
                    <a:pt x="1310"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72" name="Google Shape;1972;p59"/>
            <p:cNvSpPr/>
            <p:nvPr/>
          </p:nvSpPr>
          <p:spPr>
            <a:xfrm>
              <a:off x="2363418" y="1297976"/>
              <a:ext cx="347818" cy="374809"/>
            </a:xfrm>
            <a:custGeom>
              <a:rect b="b" l="l" r="r" t="t"/>
              <a:pathLst>
                <a:path extrusionOk="0" h="10651" w="9884">
                  <a:moveTo>
                    <a:pt x="2573" y="281"/>
                  </a:moveTo>
                  <a:cubicBezTo>
                    <a:pt x="2620" y="281"/>
                    <a:pt x="2668" y="284"/>
                    <a:pt x="2715" y="291"/>
                  </a:cubicBezTo>
                  <a:cubicBezTo>
                    <a:pt x="3263" y="315"/>
                    <a:pt x="3691" y="719"/>
                    <a:pt x="3810" y="1243"/>
                  </a:cubicBezTo>
                  <a:cubicBezTo>
                    <a:pt x="3810" y="1291"/>
                    <a:pt x="3858" y="1339"/>
                    <a:pt x="3906" y="1362"/>
                  </a:cubicBezTo>
                  <a:cubicBezTo>
                    <a:pt x="3941" y="1374"/>
                    <a:pt x="3965" y="1380"/>
                    <a:pt x="3986" y="1380"/>
                  </a:cubicBezTo>
                  <a:cubicBezTo>
                    <a:pt x="4007" y="1380"/>
                    <a:pt x="4025" y="1374"/>
                    <a:pt x="4049" y="1362"/>
                  </a:cubicBezTo>
                  <a:cubicBezTo>
                    <a:pt x="4119" y="1331"/>
                    <a:pt x="4192" y="1316"/>
                    <a:pt x="4266" y="1316"/>
                  </a:cubicBezTo>
                  <a:cubicBezTo>
                    <a:pt x="4468" y="1316"/>
                    <a:pt x="4671" y="1426"/>
                    <a:pt x="4811" y="1601"/>
                  </a:cubicBezTo>
                  <a:cubicBezTo>
                    <a:pt x="4954" y="1839"/>
                    <a:pt x="4906" y="2172"/>
                    <a:pt x="4715" y="2387"/>
                  </a:cubicBezTo>
                  <a:lnTo>
                    <a:pt x="3072" y="2387"/>
                  </a:lnTo>
                  <a:cubicBezTo>
                    <a:pt x="3037" y="2376"/>
                    <a:pt x="3001" y="2372"/>
                    <a:pt x="2966" y="2372"/>
                  </a:cubicBezTo>
                  <a:cubicBezTo>
                    <a:pt x="2836" y="2372"/>
                    <a:pt x="2713" y="2436"/>
                    <a:pt x="2620" y="2529"/>
                  </a:cubicBezTo>
                  <a:lnTo>
                    <a:pt x="1072" y="2529"/>
                  </a:lnTo>
                  <a:cubicBezTo>
                    <a:pt x="881" y="2529"/>
                    <a:pt x="691" y="2434"/>
                    <a:pt x="548" y="2291"/>
                  </a:cubicBezTo>
                  <a:cubicBezTo>
                    <a:pt x="429" y="2125"/>
                    <a:pt x="357" y="1934"/>
                    <a:pt x="405" y="1720"/>
                  </a:cubicBezTo>
                  <a:cubicBezTo>
                    <a:pt x="429" y="1505"/>
                    <a:pt x="548" y="1339"/>
                    <a:pt x="715" y="1243"/>
                  </a:cubicBezTo>
                  <a:cubicBezTo>
                    <a:pt x="822" y="1176"/>
                    <a:pt x="937" y="1147"/>
                    <a:pt x="1047" y="1147"/>
                  </a:cubicBezTo>
                  <a:cubicBezTo>
                    <a:pt x="1132" y="1147"/>
                    <a:pt x="1213" y="1165"/>
                    <a:pt x="1286" y="1196"/>
                  </a:cubicBezTo>
                  <a:cubicBezTo>
                    <a:pt x="1299" y="1199"/>
                    <a:pt x="1312" y="1200"/>
                    <a:pt x="1324" y="1200"/>
                  </a:cubicBezTo>
                  <a:cubicBezTo>
                    <a:pt x="1406" y="1200"/>
                    <a:pt x="1480" y="1139"/>
                    <a:pt x="1500" y="1077"/>
                  </a:cubicBezTo>
                  <a:cubicBezTo>
                    <a:pt x="1652" y="600"/>
                    <a:pt x="2099" y="281"/>
                    <a:pt x="2573" y="281"/>
                  </a:cubicBezTo>
                  <a:close/>
                  <a:moveTo>
                    <a:pt x="5477" y="2696"/>
                  </a:moveTo>
                  <a:lnTo>
                    <a:pt x="5430" y="2887"/>
                  </a:lnTo>
                  <a:lnTo>
                    <a:pt x="4287" y="2887"/>
                  </a:lnTo>
                  <a:lnTo>
                    <a:pt x="4239" y="2696"/>
                  </a:lnTo>
                  <a:close/>
                  <a:moveTo>
                    <a:pt x="7264" y="4768"/>
                  </a:moveTo>
                  <a:cubicBezTo>
                    <a:pt x="7835" y="4768"/>
                    <a:pt x="8335" y="5149"/>
                    <a:pt x="8454" y="5697"/>
                  </a:cubicBezTo>
                  <a:cubicBezTo>
                    <a:pt x="8454" y="5768"/>
                    <a:pt x="8502" y="5792"/>
                    <a:pt x="8550" y="5840"/>
                  </a:cubicBezTo>
                  <a:cubicBezTo>
                    <a:pt x="8585" y="5851"/>
                    <a:pt x="8609" y="5857"/>
                    <a:pt x="8630" y="5857"/>
                  </a:cubicBezTo>
                  <a:cubicBezTo>
                    <a:pt x="8651" y="5857"/>
                    <a:pt x="8669" y="5851"/>
                    <a:pt x="8692" y="5840"/>
                  </a:cubicBezTo>
                  <a:cubicBezTo>
                    <a:pt x="8770" y="5806"/>
                    <a:pt x="8852" y="5789"/>
                    <a:pt x="8935" y="5789"/>
                  </a:cubicBezTo>
                  <a:cubicBezTo>
                    <a:pt x="9031" y="5789"/>
                    <a:pt x="9127" y="5812"/>
                    <a:pt x="9216" y="5863"/>
                  </a:cubicBezTo>
                  <a:cubicBezTo>
                    <a:pt x="9359" y="5959"/>
                    <a:pt x="9478" y="6054"/>
                    <a:pt x="9502" y="6244"/>
                  </a:cubicBezTo>
                  <a:cubicBezTo>
                    <a:pt x="9526" y="6435"/>
                    <a:pt x="9502" y="6602"/>
                    <a:pt x="9407" y="6745"/>
                  </a:cubicBezTo>
                  <a:cubicBezTo>
                    <a:pt x="9335" y="6911"/>
                    <a:pt x="9145" y="6983"/>
                    <a:pt x="8978" y="6983"/>
                  </a:cubicBezTo>
                  <a:lnTo>
                    <a:pt x="7264" y="6983"/>
                  </a:lnTo>
                  <a:lnTo>
                    <a:pt x="7264" y="4768"/>
                  </a:lnTo>
                  <a:close/>
                  <a:moveTo>
                    <a:pt x="6621" y="2696"/>
                  </a:moveTo>
                  <a:cubicBezTo>
                    <a:pt x="6763" y="2696"/>
                    <a:pt x="6883" y="2815"/>
                    <a:pt x="6883" y="2982"/>
                  </a:cubicBezTo>
                  <a:lnTo>
                    <a:pt x="6883" y="10031"/>
                  </a:lnTo>
                  <a:lnTo>
                    <a:pt x="6954" y="10031"/>
                  </a:lnTo>
                  <a:cubicBezTo>
                    <a:pt x="6954" y="10174"/>
                    <a:pt x="6835" y="10293"/>
                    <a:pt x="6668" y="10293"/>
                  </a:cubicBezTo>
                  <a:lnTo>
                    <a:pt x="3048" y="10293"/>
                  </a:lnTo>
                  <a:cubicBezTo>
                    <a:pt x="2905" y="10293"/>
                    <a:pt x="2786" y="10174"/>
                    <a:pt x="2786" y="10031"/>
                  </a:cubicBezTo>
                  <a:lnTo>
                    <a:pt x="2786" y="2982"/>
                  </a:lnTo>
                  <a:cubicBezTo>
                    <a:pt x="2786" y="2815"/>
                    <a:pt x="2905" y="2696"/>
                    <a:pt x="3048" y="2696"/>
                  </a:cubicBezTo>
                  <a:lnTo>
                    <a:pt x="3882" y="2696"/>
                  </a:lnTo>
                  <a:lnTo>
                    <a:pt x="4001" y="3101"/>
                  </a:lnTo>
                  <a:cubicBezTo>
                    <a:pt x="4025" y="3149"/>
                    <a:pt x="4096" y="3220"/>
                    <a:pt x="4144" y="3220"/>
                  </a:cubicBezTo>
                  <a:lnTo>
                    <a:pt x="5525" y="3220"/>
                  </a:lnTo>
                  <a:cubicBezTo>
                    <a:pt x="5573" y="3220"/>
                    <a:pt x="5668" y="3149"/>
                    <a:pt x="5668" y="3101"/>
                  </a:cubicBezTo>
                  <a:lnTo>
                    <a:pt x="5787" y="2696"/>
                  </a:lnTo>
                  <a:close/>
                  <a:moveTo>
                    <a:pt x="2598" y="1"/>
                  </a:moveTo>
                  <a:cubicBezTo>
                    <a:pt x="2022" y="1"/>
                    <a:pt x="1482" y="327"/>
                    <a:pt x="1215" y="862"/>
                  </a:cubicBezTo>
                  <a:cubicBezTo>
                    <a:pt x="1170" y="859"/>
                    <a:pt x="1127" y="857"/>
                    <a:pt x="1084" y="857"/>
                  </a:cubicBezTo>
                  <a:cubicBezTo>
                    <a:pt x="848" y="857"/>
                    <a:pt x="630" y="916"/>
                    <a:pt x="429" y="1077"/>
                  </a:cubicBezTo>
                  <a:cubicBezTo>
                    <a:pt x="191" y="1243"/>
                    <a:pt x="72" y="1505"/>
                    <a:pt x="24" y="1815"/>
                  </a:cubicBezTo>
                  <a:cubicBezTo>
                    <a:pt x="0" y="2101"/>
                    <a:pt x="119" y="2387"/>
                    <a:pt x="310" y="2577"/>
                  </a:cubicBezTo>
                  <a:cubicBezTo>
                    <a:pt x="500" y="2791"/>
                    <a:pt x="786" y="2910"/>
                    <a:pt x="1048" y="2910"/>
                  </a:cubicBezTo>
                  <a:lnTo>
                    <a:pt x="2453" y="2910"/>
                  </a:lnTo>
                  <a:lnTo>
                    <a:pt x="2453" y="3006"/>
                  </a:lnTo>
                  <a:lnTo>
                    <a:pt x="2453" y="10055"/>
                  </a:lnTo>
                  <a:cubicBezTo>
                    <a:pt x="2453" y="10388"/>
                    <a:pt x="2715" y="10650"/>
                    <a:pt x="3048" y="10650"/>
                  </a:cubicBezTo>
                  <a:lnTo>
                    <a:pt x="6668" y="10650"/>
                  </a:lnTo>
                  <a:cubicBezTo>
                    <a:pt x="7002" y="10650"/>
                    <a:pt x="7264" y="10388"/>
                    <a:pt x="7264" y="10055"/>
                  </a:cubicBezTo>
                  <a:lnTo>
                    <a:pt x="7264" y="7364"/>
                  </a:lnTo>
                  <a:lnTo>
                    <a:pt x="9026" y="7364"/>
                  </a:lnTo>
                  <a:cubicBezTo>
                    <a:pt x="9526" y="7316"/>
                    <a:pt x="9883" y="6864"/>
                    <a:pt x="9859" y="6387"/>
                  </a:cubicBezTo>
                  <a:cubicBezTo>
                    <a:pt x="9836" y="5863"/>
                    <a:pt x="9407" y="5435"/>
                    <a:pt x="8907" y="5435"/>
                  </a:cubicBezTo>
                  <a:cubicBezTo>
                    <a:pt x="8859" y="5435"/>
                    <a:pt x="8788" y="5435"/>
                    <a:pt x="8740" y="5482"/>
                  </a:cubicBezTo>
                  <a:cubicBezTo>
                    <a:pt x="8526" y="4839"/>
                    <a:pt x="7930" y="4435"/>
                    <a:pt x="7264" y="4435"/>
                  </a:cubicBezTo>
                  <a:lnTo>
                    <a:pt x="7264" y="2982"/>
                  </a:lnTo>
                  <a:cubicBezTo>
                    <a:pt x="7264" y="2648"/>
                    <a:pt x="7002" y="2387"/>
                    <a:pt x="6668" y="2387"/>
                  </a:cubicBezTo>
                  <a:lnTo>
                    <a:pt x="5096" y="2387"/>
                  </a:lnTo>
                  <a:cubicBezTo>
                    <a:pt x="5239" y="2053"/>
                    <a:pt x="5215" y="1672"/>
                    <a:pt x="5001" y="1386"/>
                  </a:cubicBezTo>
                  <a:cubicBezTo>
                    <a:pt x="4838" y="1141"/>
                    <a:pt x="4552" y="1019"/>
                    <a:pt x="4234" y="1019"/>
                  </a:cubicBezTo>
                  <a:cubicBezTo>
                    <a:pt x="4181" y="1019"/>
                    <a:pt x="4127" y="1022"/>
                    <a:pt x="4072" y="1029"/>
                  </a:cubicBezTo>
                  <a:cubicBezTo>
                    <a:pt x="3882" y="434"/>
                    <a:pt x="3334" y="29"/>
                    <a:pt x="2715" y="5"/>
                  </a:cubicBezTo>
                  <a:cubicBezTo>
                    <a:pt x="2676" y="2"/>
                    <a:pt x="2637" y="1"/>
                    <a:pt x="2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73" name="Google Shape;1973;p59"/>
            <p:cNvSpPr/>
            <p:nvPr/>
          </p:nvSpPr>
          <p:spPr>
            <a:xfrm>
              <a:off x="2503369" y="1466571"/>
              <a:ext cx="64538" cy="114860"/>
            </a:xfrm>
            <a:custGeom>
              <a:rect b="b" l="l" r="r" t="t"/>
              <a:pathLst>
                <a:path extrusionOk="0" h="3264" w="1834">
                  <a:moveTo>
                    <a:pt x="881" y="334"/>
                  </a:moveTo>
                  <a:cubicBezTo>
                    <a:pt x="977" y="334"/>
                    <a:pt x="1072" y="406"/>
                    <a:pt x="1072" y="501"/>
                  </a:cubicBezTo>
                  <a:lnTo>
                    <a:pt x="1072" y="1811"/>
                  </a:lnTo>
                  <a:cubicBezTo>
                    <a:pt x="1072" y="1882"/>
                    <a:pt x="1096" y="1930"/>
                    <a:pt x="1143" y="1954"/>
                  </a:cubicBezTo>
                  <a:cubicBezTo>
                    <a:pt x="1358" y="2073"/>
                    <a:pt x="1453" y="2311"/>
                    <a:pt x="1381" y="2549"/>
                  </a:cubicBezTo>
                  <a:cubicBezTo>
                    <a:pt x="1334" y="2739"/>
                    <a:pt x="1119" y="2906"/>
                    <a:pt x="881" y="2906"/>
                  </a:cubicBezTo>
                  <a:cubicBezTo>
                    <a:pt x="643" y="2906"/>
                    <a:pt x="429" y="2763"/>
                    <a:pt x="381" y="2525"/>
                  </a:cubicBezTo>
                  <a:cubicBezTo>
                    <a:pt x="310" y="2287"/>
                    <a:pt x="405" y="2049"/>
                    <a:pt x="619" y="1930"/>
                  </a:cubicBezTo>
                  <a:cubicBezTo>
                    <a:pt x="667" y="1906"/>
                    <a:pt x="715" y="1834"/>
                    <a:pt x="715" y="1787"/>
                  </a:cubicBezTo>
                  <a:lnTo>
                    <a:pt x="715" y="501"/>
                  </a:lnTo>
                  <a:cubicBezTo>
                    <a:pt x="715" y="406"/>
                    <a:pt x="786" y="334"/>
                    <a:pt x="881" y="334"/>
                  </a:cubicBezTo>
                  <a:close/>
                  <a:moveTo>
                    <a:pt x="905" y="1"/>
                  </a:moveTo>
                  <a:cubicBezTo>
                    <a:pt x="643" y="1"/>
                    <a:pt x="405" y="239"/>
                    <a:pt x="405" y="501"/>
                  </a:cubicBezTo>
                  <a:lnTo>
                    <a:pt x="405" y="1715"/>
                  </a:lnTo>
                  <a:cubicBezTo>
                    <a:pt x="119" y="1930"/>
                    <a:pt x="0" y="2311"/>
                    <a:pt x="119" y="2668"/>
                  </a:cubicBezTo>
                  <a:cubicBezTo>
                    <a:pt x="238" y="3025"/>
                    <a:pt x="548" y="3263"/>
                    <a:pt x="905" y="3263"/>
                  </a:cubicBezTo>
                  <a:cubicBezTo>
                    <a:pt x="1262" y="3263"/>
                    <a:pt x="1620" y="3025"/>
                    <a:pt x="1715" y="2668"/>
                  </a:cubicBezTo>
                  <a:cubicBezTo>
                    <a:pt x="1834" y="2311"/>
                    <a:pt x="1691" y="1930"/>
                    <a:pt x="1429" y="1692"/>
                  </a:cubicBezTo>
                  <a:lnTo>
                    <a:pt x="1429" y="501"/>
                  </a:lnTo>
                  <a:cubicBezTo>
                    <a:pt x="1429" y="215"/>
                    <a:pt x="1191" y="1"/>
                    <a:pt x="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74" name="Google Shape;1974;p59"/>
            <p:cNvSpPr/>
            <p:nvPr/>
          </p:nvSpPr>
          <p:spPr>
            <a:xfrm>
              <a:off x="2527650" y="1543672"/>
              <a:ext cx="13443" cy="12598"/>
            </a:xfrm>
            <a:custGeom>
              <a:rect b="b" l="l" r="r" t="t"/>
              <a:pathLst>
                <a:path extrusionOk="0" h="358" w="382">
                  <a:moveTo>
                    <a:pt x="191" y="1"/>
                  </a:moveTo>
                  <a:cubicBezTo>
                    <a:pt x="96" y="1"/>
                    <a:pt x="1" y="96"/>
                    <a:pt x="1" y="191"/>
                  </a:cubicBezTo>
                  <a:cubicBezTo>
                    <a:pt x="1" y="286"/>
                    <a:pt x="96" y="358"/>
                    <a:pt x="191" y="358"/>
                  </a:cubicBezTo>
                  <a:cubicBezTo>
                    <a:pt x="287" y="358"/>
                    <a:pt x="382" y="286"/>
                    <a:pt x="382" y="191"/>
                  </a:cubicBezTo>
                  <a:cubicBezTo>
                    <a:pt x="382" y="96"/>
                    <a:pt x="287"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75" name="Google Shape;1975;p59"/>
            <p:cNvSpPr/>
            <p:nvPr/>
          </p:nvSpPr>
          <p:spPr>
            <a:xfrm>
              <a:off x="2558652" y="1478325"/>
              <a:ext cx="18475" cy="12598"/>
            </a:xfrm>
            <a:custGeom>
              <a:rect b="b" l="l" r="r" t="t"/>
              <a:pathLst>
                <a:path extrusionOk="0" h="358" w="525">
                  <a:moveTo>
                    <a:pt x="168" y="0"/>
                  </a:moveTo>
                  <a:cubicBezTo>
                    <a:pt x="72" y="0"/>
                    <a:pt x="1" y="72"/>
                    <a:pt x="1" y="167"/>
                  </a:cubicBezTo>
                  <a:cubicBezTo>
                    <a:pt x="1" y="262"/>
                    <a:pt x="72" y="357"/>
                    <a:pt x="168" y="357"/>
                  </a:cubicBezTo>
                  <a:lnTo>
                    <a:pt x="358" y="357"/>
                  </a:lnTo>
                  <a:cubicBezTo>
                    <a:pt x="453" y="357"/>
                    <a:pt x="525" y="262"/>
                    <a:pt x="525" y="167"/>
                  </a:cubicBezTo>
                  <a:cubicBezTo>
                    <a:pt x="525" y="72"/>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76" name="Google Shape;1976;p59"/>
            <p:cNvSpPr/>
            <p:nvPr/>
          </p:nvSpPr>
          <p:spPr>
            <a:xfrm>
              <a:off x="2558652" y="1495920"/>
              <a:ext cx="18475" cy="12598"/>
            </a:xfrm>
            <a:custGeom>
              <a:rect b="b" l="l" r="r" t="t"/>
              <a:pathLst>
                <a:path extrusionOk="0" h="358" w="525">
                  <a:moveTo>
                    <a:pt x="168" y="0"/>
                  </a:moveTo>
                  <a:cubicBezTo>
                    <a:pt x="72" y="0"/>
                    <a:pt x="1" y="96"/>
                    <a:pt x="1" y="167"/>
                  </a:cubicBezTo>
                  <a:cubicBezTo>
                    <a:pt x="1" y="262"/>
                    <a:pt x="72" y="357"/>
                    <a:pt x="168" y="357"/>
                  </a:cubicBezTo>
                  <a:lnTo>
                    <a:pt x="358" y="357"/>
                  </a:lnTo>
                  <a:cubicBezTo>
                    <a:pt x="453" y="357"/>
                    <a:pt x="525" y="262"/>
                    <a:pt x="525" y="167"/>
                  </a:cubicBezTo>
                  <a:cubicBezTo>
                    <a:pt x="525"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77" name="Google Shape;1977;p59"/>
            <p:cNvSpPr/>
            <p:nvPr/>
          </p:nvSpPr>
          <p:spPr>
            <a:xfrm>
              <a:off x="2558652" y="1513515"/>
              <a:ext cx="18475" cy="12598"/>
            </a:xfrm>
            <a:custGeom>
              <a:rect b="b" l="l" r="r" t="t"/>
              <a:pathLst>
                <a:path extrusionOk="0" h="358" w="525">
                  <a:moveTo>
                    <a:pt x="168" y="0"/>
                  </a:moveTo>
                  <a:cubicBezTo>
                    <a:pt x="72" y="0"/>
                    <a:pt x="1" y="96"/>
                    <a:pt x="1" y="191"/>
                  </a:cubicBezTo>
                  <a:cubicBezTo>
                    <a:pt x="1" y="262"/>
                    <a:pt x="72" y="358"/>
                    <a:pt x="168" y="358"/>
                  </a:cubicBezTo>
                  <a:lnTo>
                    <a:pt x="358" y="358"/>
                  </a:lnTo>
                  <a:cubicBezTo>
                    <a:pt x="453" y="358"/>
                    <a:pt x="525" y="262"/>
                    <a:pt x="525" y="191"/>
                  </a:cubicBezTo>
                  <a:cubicBezTo>
                    <a:pt x="525"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978" name="Google Shape;1978;p59"/>
          <p:cNvGrpSpPr/>
          <p:nvPr/>
        </p:nvGrpSpPr>
        <p:grpSpPr>
          <a:xfrm>
            <a:off x="5000805" y="1671168"/>
            <a:ext cx="322890" cy="406514"/>
            <a:chOff x="1568934" y="2500700"/>
            <a:chExt cx="297567" cy="374633"/>
          </a:xfrm>
        </p:grpSpPr>
        <p:sp>
          <p:nvSpPr>
            <p:cNvPr id="1979" name="Google Shape;1979;p59"/>
            <p:cNvSpPr/>
            <p:nvPr/>
          </p:nvSpPr>
          <p:spPr>
            <a:xfrm>
              <a:off x="1568934" y="2500700"/>
              <a:ext cx="297567" cy="374633"/>
            </a:xfrm>
            <a:custGeom>
              <a:rect b="b" l="l" r="r" t="t"/>
              <a:pathLst>
                <a:path extrusionOk="0" h="10646" w="8456">
                  <a:moveTo>
                    <a:pt x="6121" y="358"/>
                  </a:moveTo>
                  <a:lnTo>
                    <a:pt x="6074" y="525"/>
                  </a:lnTo>
                  <a:lnTo>
                    <a:pt x="4931" y="525"/>
                  </a:lnTo>
                  <a:lnTo>
                    <a:pt x="4883" y="358"/>
                  </a:lnTo>
                  <a:close/>
                  <a:moveTo>
                    <a:pt x="3168" y="1691"/>
                  </a:moveTo>
                  <a:cubicBezTo>
                    <a:pt x="3335" y="1691"/>
                    <a:pt x="3454" y="1811"/>
                    <a:pt x="3454" y="1953"/>
                  </a:cubicBezTo>
                  <a:lnTo>
                    <a:pt x="3454" y="4549"/>
                  </a:lnTo>
                  <a:cubicBezTo>
                    <a:pt x="3454" y="4692"/>
                    <a:pt x="3335" y="4811"/>
                    <a:pt x="3168" y="4811"/>
                  </a:cubicBezTo>
                  <a:lnTo>
                    <a:pt x="1692" y="4811"/>
                  </a:lnTo>
                  <a:cubicBezTo>
                    <a:pt x="1620" y="4597"/>
                    <a:pt x="1430" y="4454"/>
                    <a:pt x="1216" y="4454"/>
                  </a:cubicBezTo>
                  <a:cubicBezTo>
                    <a:pt x="1001" y="4454"/>
                    <a:pt x="787" y="4597"/>
                    <a:pt x="739" y="4811"/>
                  </a:cubicBezTo>
                  <a:lnTo>
                    <a:pt x="596" y="4811"/>
                  </a:lnTo>
                  <a:cubicBezTo>
                    <a:pt x="430" y="4811"/>
                    <a:pt x="311" y="4692"/>
                    <a:pt x="311" y="4549"/>
                  </a:cubicBezTo>
                  <a:lnTo>
                    <a:pt x="311" y="1953"/>
                  </a:lnTo>
                  <a:cubicBezTo>
                    <a:pt x="311" y="1811"/>
                    <a:pt x="430" y="1691"/>
                    <a:pt x="596" y="1691"/>
                  </a:cubicBezTo>
                  <a:close/>
                  <a:moveTo>
                    <a:pt x="2573" y="5168"/>
                  </a:moveTo>
                  <a:lnTo>
                    <a:pt x="2573" y="5859"/>
                  </a:lnTo>
                  <a:cubicBezTo>
                    <a:pt x="2454" y="5859"/>
                    <a:pt x="2335" y="5907"/>
                    <a:pt x="2216" y="5978"/>
                  </a:cubicBezTo>
                  <a:cubicBezTo>
                    <a:pt x="2119" y="5897"/>
                    <a:pt x="2011" y="5839"/>
                    <a:pt x="1893" y="5839"/>
                  </a:cubicBezTo>
                  <a:cubicBezTo>
                    <a:pt x="1836" y="5839"/>
                    <a:pt x="1777" y="5852"/>
                    <a:pt x="1716" y="5883"/>
                  </a:cubicBezTo>
                  <a:lnTo>
                    <a:pt x="1716" y="5168"/>
                  </a:lnTo>
                  <a:close/>
                  <a:moveTo>
                    <a:pt x="1239" y="4835"/>
                  </a:moveTo>
                  <a:cubicBezTo>
                    <a:pt x="1335" y="4835"/>
                    <a:pt x="1406" y="4930"/>
                    <a:pt x="1406" y="5026"/>
                  </a:cubicBezTo>
                  <a:lnTo>
                    <a:pt x="1406" y="7264"/>
                  </a:lnTo>
                  <a:cubicBezTo>
                    <a:pt x="1406" y="7335"/>
                    <a:pt x="1501" y="7431"/>
                    <a:pt x="1597" y="7431"/>
                  </a:cubicBezTo>
                  <a:cubicBezTo>
                    <a:pt x="1692" y="7431"/>
                    <a:pt x="1763" y="7335"/>
                    <a:pt x="1763" y="7264"/>
                  </a:cubicBezTo>
                  <a:lnTo>
                    <a:pt x="1763" y="6383"/>
                  </a:lnTo>
                  <a:cubicBezTo>
                    <a:pt x="1763" y="6311"/>
                    <a:pt x="1859" y="6216"/>
                    <a:pt x="1954" y="6216"/>
                  </a:cubicBezTo>
                  <a:cubicBezTo>
                    <a:pt x="2049" y="6216"/>
                    <a:pt x="2120" y="6311"/>
                    <a:pt x="2120" y="6383"/>
                  </a:cubicBezTo>
                  <a:lnTo>
                    <a:pt x="2120" y="7264"/>
                  </a:lnTo>
                  <a:cubicBezTo>
                    <a:pt x="2120" y="7335"/>
                    <a:pt x="2216" y="7431"/>
                    <a:pt x="2311" y="7431"/>
                  </a:cubicBezTo>
                  <a:cubicBezTo>
                    <a:pt x="2406" y="7431"/>
                    <a:pt x="2478" y="7335"/>
                    <a:pt x="2478" y="7264"/>
                  </a:cubicBezTo>
                  <a:lnTo>
                    <a:pt x="2478" y="6383"/>
                  </a:lnTo>
                  <a:cubicBezTo>
                    <a:pt x="2478" y="6311"/>
                    <a:pt x="2573" y="6216"/>
                    <a:pt x="2668" y="6216"/>
                  </a:cubicBezTo>
                  <a:cubicBezTo>
                    <a:pt x="2763" y="6216"/>
                    <a:pt x="2835" y="6311"/>
                    <a:pt x="2835" y="6383"/>
                  </a:cubicBezTo>
                  <a:lnTo>
                    <a:pt x="2835" y="7264"/>
                  </a:lnTo>
                  <a:cubicBezTo>
                    <a:pt x="2835" y="7335"/>
                    <a:pt x="2930" y="7431"/>
                    <a:pt x="3025" y="7431"/>
                  </a:cubicBezTo>
                  <a:cubicBezTo>
                    <a:pt x="3121" y="7431"/>
                    <a:pt x="3192" y="7335"/>
                    <a:pt x="3192" y="7264"/>
                  </a:cubicBezTo>
                  <a:lnTo>
                    <a:pt x="3192" y="6740"/>
                  </a:lnTo>
                  <a:cubicBezTo>
                    <a:pt x="3192" y="6669"/>
                    <a:pt x="3287" y="6573"/>
                    <a:pt x="3383" y="6573"/>
                  </a:cubicBezTo>
                  <a:cubicBezTo>
                    <a:pt x="3478" y="6573"/>
                    <a:pt x="3549" y="6669"/>
                    <a:pt x="3549" y="6740"/>
                  </a:cubicBezTo>
                  <a:lnTo>
                    <a:pt x="3549" y="8764"/>
                  </a:lnTo>
                  <a:lnTo>
                    <a:pt x="3073" y="9431"/>
                  </a:lnTo>
                  <a:cubicBezTo>
                    <a:pt x="3049" y="9455"/>
                    <a:pt x="3049" y="9479"/>
                    <a:pt x="3049" y="9526"/>
                  </a:cubicBezTo>
                  <a:lnTo>
                    <a:pt x="3049" y="9884"/>
                  </a:lnTo>
                  <a:lnTo>
                    <a:pt x="1144" y="9884"/>
                  </a:lnTo>
                  <a:lnTo>
                    <a:pt x="1144" y="9526"/>
                  </a:lnTo>
                  <a:cubicBezTo>
                    <a:pt x="1144" y="9455"/>
                    <a:pt x="1120" y="9431"/>
                    <a:pt x="1096" y="9407"/>
                  </a:cubicBezTo>
                  <a:lnTo>
                    <a:pt x="358" y="8717"/>
                  </a:lnTo>
                  <a:lnTo>
                    <a:pt x="358" y="6907"/>
                  </a:lnTo>
                  <a:cubicBezTo>
                    <a:pt x="358" y="6812"/>
                    <a:pt x="430" y="6716"/>
                    <a:pt x="525" y="6716"/>
                  </a:cubicBezTo>
                  <a:cubicBezTo>
                    <a:pt x="620" y="6716"/>
                    <a:pt x="692" y="6812"/>
                    <a:pt x="692" y="6907"/>
                  </a:cubicBezTo>
                  <a:lnTo>
                    <a:pt x="692" y="7931"/>
                  </a:lnTo>
                  <a:cubicBezTo>
                    <a:pt x="692" y="8026"/>
                    <a:pt x="787" y="8121"/>
                    <a:pt x="882" y="8121"/>
                  </a:cubicBezTo>
                  <a:cubicBezTo>
                    <a:pt x="977" y="8121"/>
                    <a:pt x="1049" y="8026"/>
                    <a:pt x="1049" y="7931"/>
                  </a:cubicBezTo>
                  <a:lnTo>
                    <a:pt x="1049" y="5026"/>
                  </a:lnTo>
                  <a:cubicBezTo>
                    <a:pt x="1049" y="4930"/>
                    <a:pt x="1144" y="4835"/>
                    <a:pt x="1239" y="4835"/>
                  </a:cubicBezTo>
                  <a:close/>
                  <a:moveTo>
                    <a:pt x="3264" y="10146"/>
                  </a:moveTo>
                  <a:lnTo>
                    <a:pt x="3264" y="10312"/>
                  </a:lnTo>
                  <a:lnTo>
                    <a:pt x="668" y="10312"/>
                  </a:lnTo>
                  <a:lnTo>
                    <a:pt x="668" y="10146"/>
                  </a:lnTo>
                  <a:close/>
                  <a:moveTo>
                    <a:pt x="7765" y="310"/>
                  </a:moveTo>
                  <a:cubicBezTo>
                    <a:pt x="7907" y="310"/>
                    <a:pt x="8026" y="429"/>
                    <a:pt x="8026" y="596"/>
                  </a:cubicBezTo>
                  <a:lnTo>
                    <a:pt x="8026" y="10074"/>
                  </a:lnTo>
                  <a:lnTo>
                    <a:pt x="8098" y="10074"/>
                  </a:lnTo>
                  <a:cubicBezTo>
                    <a:pt x="8098" y="10241"/>
                    <a:pt x="7979" y="10336"/>
                    <a:pt x="7812" y="10336"/>
                  </a:cubicBezTo>
                  <a:lnTo>
                    <a:pt x="3597" y="10336"/>
                  </a:lnTo>
                  <a:lnTo>
                    <a:pt x="3597" y="10003"/>
                  </a:lnTo>
                  <a:cubicBezTo>
                    <a:pt x="3597" y="9907"/>
                    <a:pt x="3502" y="9812"/>
                    <a:pt x="3406" y="9812"/>
                  </a:cubicBezTo>
                  <a:lnTo>
                    <a:pt x="3264" y="9812"/>
                  </a:lnTo>
                  <a:lnTo>
                    <a:pt x="3264" y="9503"/>
                  </a:lnTo>
                  <a:lnTo>
                    <a:pt x="3740" y="8860"/>
                  </a:lnTo>
                  <a:cubicBezTo>
                    <a:pt x="3764" y="8836"/>
                    <a:pt x="3764" y="8812"/>
                    <a:pt x="3764" y="8764"/>
                  </a:cubicBezTo>
                  <a:lnTo>
                    <a:pt x="3764" y="6716"/>
                  </a:lnTo>
                  <a:cubicBezTo>
                    <a:pt x="3764" y="6526"/>
                    <a:pt x="3668" y="6383"/>
                    <a:pt x="3526" y="6311"/>
                  </a:cubicBezTo>
                  <a:cubicBezTo>
                    <a:pt x="3430" y="6248"/>
                    <a:pt x="3324" y="6216"/>
                    <a:pt x="3215" y="6216"/>
                  </a:cubicBezTo>
                  <a:cubicBezTo>
                    <a:pt x="3160" y="6216"/>
                    <a:pt x="3105" y="6224"/>
                    <a:pt x="3049" y="6240"/>
                  </a:cubicBezTo>
                  <a:cubicBezTo>
                    <a:pt x="3025" y="6145"/>
                    <a:pt x="2954" y="6073"/>
                    <a:pt x="2906" y="6002"/>
                  </a:cubicBezTo>
                  <a:lnTo>
                    <a:pt x="2906" y="5168"/>
                  </a:lnTo>
                  <a:lnTo>
                    <a:pt x="3168" y="5168"/>
                  </a:lnTo>
                  <a:cubicBezTo>
                    <a:pt x="3502" y="5168"/>
                    <a:pt x="3764" y="4906"/>
                    <a:pt x="3764" y="4573"/>
                  </a:cubicBezTo>
                  <a:lnTo>
                    <a:pt x="3764" y="1977"/>
                  </a:lnTo>
                  <a:cubicBezTo>
                    <a:pt x="3764" y="1644"/>
                    <a:pt x="3502" y="1382"/>
                    <a:pt x="3168" y="1382"/>
                  </a:cubicBezTo>
                  <a:lnTo>
                    <a:pt x="2906" y="1382"/>
                  </a:lnTo>
                  <a:lnTo>
                    <a:pt x="2906" y="596"/>
                  </a:lnTo>
                  <a:cubicBezTo>
                    <a:pt x="2906" y="429"/>
                    <a:pt x="3025" y="310"/>
                    <a:pt x="3168" y="310"/>
                  </a:cubicBezTo>
                  <a:lnTo>
                    <a:pt x="4526" y="310"/>
                  </a:lnTo>
                  <a:lnTo>
                    <a:pt x="4645" y="715"/>
                  </a:lnTo>
                  <a:cubicBezTo>
                    <a:pt x="4669" y="763"/>
                    <a:pt x="4716" y="834"/>
                    <a:pt x="4788" y="834"/>
                  </a:cubicBezTo>
                  <a:lnTo>
                    <a:pt x="6145" y="834"/>
                  </a:lnTo>
                  <a:cubicBezTo>
                    <a:pt x="6217" y="834"/>
                    <a:pt x="6312" y="763"/>
                    <a:pt x="6312" y="715"/>
                  </a:cubicBezTo>
                  <a:lnTo>
                    <a:pt x="6431" y="310"/>
                  </a:lnTo>
                  <a:close/>
                  <a:moveTo>
                    <a:pt x="3168" y="1"/>
                  </a:moveTo>
                  <a:cubicBezTo>
                    <a:pt x="2859" y="1"/>
                    <a:pt x="2573" y="263"/>
                    <a:pt x="2573" y="596"/>
                  </a:cubicBezTo>
                  <a:lnTo>
                    <a:pt x="2573" y="1358"/>
                  </a:lnTo>
                  <a:lnTo>
                    <a:pt x="596" y="1358"/>
                  </a:lnTo>
                  <a:cubicBezTo>
                    <a:pt x="263" y="1358"/>
                    <a:pt x="1" y="1620"/>
                    <a:pt x="1" y="1953"/>
                  </a:cubicBezTo>
                  <a:lnTo>
                    <a:pt x="1" y="4549"/>
                  </a:lnTo>
                  <a:cubicBezTo>
                    <a:pt x="1" y="4883"/>
                    <a:pt x="263" y="5145"/>
                    <a:pt x="596" y="5145"/>
                  </a:cubicBezTo>
                  <a:lnTo>
                    <a:pt x="668" y="5145"/>
                  </a:lnTo>
                  <a:lnTo>
                    <a:pt x="668" y="6383"/>
                  </a:lnTo>
                  <a:cubicBezTo>
                    <a:pt x="620" y="6367"/>
                    <a:pt x="570" y="6359"/>
                    <a:pt x="518" y="6359"/>
                  </a:cubicBezTo>
                  <a:cubicBezTo>
                    <a:pt x="414" y="6359"/>
                    <a:pt x="303" y="6391"/>
                    <a:pt x="192" y="6454"/>
                  </a:cubicBezTo>
                  <a:cubicBezTo>
                    <a:pt x="49" y="6550"/>
                    <a:pt x="1" y="6716"/>
                    <a:pt x="1" y="6859"/>
                  </a:cubicBezTo>
                  <a:lnTo>
                    <a:pt x="1" y="8764"/>
                  </a:lnTo>
                  <a:cubicBezTo>
                    <a:pt x="1" y="8836"/>
                    <a:pt x="25" y="8860"/>
                    <a:pt x="49" y="8883"/>
                  </a:cubicBezTo>
                  <a:lnTo>
                    <a:pt x="668" y="9503"/>
                  </a:lnTo>
                  <a:lnTo>
                    <a:pt x="668" y="9788"/>
                  </a:lnTo>
                  <a:lnTo>
                    <a:pt x="501" y="9788"/>
                  </a:lnTo>
                  <a:cubicBezTo>
                    <a:pt x="406" y="9788"/>
                    <a:pt x="311" y="9860"/>
                    <a:pt x="311" y="9955"/>
                  </a:cubicBezTo>
                  <a:lnTo>
                    <a:pt x="311" y="10455"/>
                  </a:lnTo>
                  <a:cubicBezTo>
                    <a:pt x="311" y="10550"/>
                    <a:pt x="406" y="10646"/>
                    <a:pt x="501" y="10646"/>
                  </a:cubicBezTo>
                  <a:lnTo>
                    <a:pt x="7812" y="10646"/>
                  </a:lnTo>
                  <a:cubicBezTo>
                    <a:pt x="8146" y="10646"/>
                    <a:pt x="8408" y="10384"/>
                    <a:pt x="8408" y="10050"/>
                  </a:cubicBezTo>
                  <a:lnTo>
                    <a:pt x="8408" y="596"/>
                  </a:lnTo>
                  <a:cubicBezTo>
                    <a:pt x="8455" y="263"/>
                    <a:pt x="8169" y="1"/>
                    <a:pt x="78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80" name="Google Shape;1980;p59"/>
            <p:cNvSpPr/>
            <p:nvPr/>
          </p:nvSpPr>
          <p:spPr>
            <a:xfrm>
              <a:off x="1738233" y="2845984"/>
              <a:ext cx="49477" cy="12598"/>
            </a:xfrm>
            <a:custGeom>
              <a:rect b="b" l="l" r="r" t="t"/>
              <a:pathLst>
                <a:path extrusionOk="0" h="358" w="1406">
                  <a:moveTo>
                    <a:pt x="191" y="0"/>
                  </a:moveTo>
                  <a:cubicBezTo>
                    <a:pt x="96" y="0"/>
                    <a:pt x="1" y="95"/>
                    <a:pt x="1" y="191"/>
                  </a:cubicBezTo>
                  <a:cubicBezTo>
                    <a:pt x="1" y="262"/>
                    <a:pt x="96" y="357"/>
                    <a:pt x="191" y="357"/>
                  </a:cubicBezTo>
                  <a:lnTo>
                    <a:pt x="1215" y="357"/>
                  </a:lnTo>
                  <a:cubicBezTo>
                    <a:pt x="1310" y="357"/>
                    <a:pt x="1406" y="262"/>
                    <a:pt x="1406" y="191"/>
                  </a:cubicBezTo>
                  <a:cubicBezTo>
                    <a:pt x="1406"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81" name="Google Shape;1981;p59"/>
            <p:cNvSpPr/>
            <p:nvPr/>
          </p:nvSpPr>
          <p:spPr>
            <a:xfrm>
              <a:off x="1599127" y="2572769"/>
              <a:ext cx="72949" cy="79670"/>
            </a:xfrm>
            <a:custGeom>
              <a:rect b="b" l="l" r="r" t="t"/>
              <a:pathLst>
                <a:path extrusionOk="0" h="2264" w="2073">
                  <a:moveTo>
                    <a:pt x="1024" y="358"/>
                  </a:moveTo>
                  <a:cubicBezTo>
                    <a:pt x="1215" y="358"/>
                    <a:pt x="1382" y="501"/>
                    <a:pt x="1382" y="715"/>
                  </a:cubicBezTo>
                  <a:lnTo>
                    <a:pt x="1382" y="1072"/>
                  </a:lnTo>
                  <a:lnTo>
                    <a:pt x="715" y="1072"/>
                  </a:lnTo>
                  <a:lnTo>
                    <a:pt x="715" y="715"/>
                  </a:lnTo>
                  <a:lnTo>
                    <a:pt x="691" y="715"/>
                  </a:lnTo>
                  <a:cubicBezTo>
                    <a:pt x="691" y="525"/>
                    <a:pt x="834" y="358"/>
                    <a:pt x="1024" y="358"/>
                  </a:cubicBezTo>
                  <a:close/>
                  <a:moveTo>
                    <a:pt x="1715" y="1406"/>
                  </a:moveTo>
                  <a:lnTo>
                    <a:pt x="1715" y="1906"/>
                  </a:lnTo>
                  <a:lnTo>
                    <a:pt x="358" y="1906"/>
                  </a:lnTo>
                  <a:lnTo>
                    <a:pt x="358" y="1406"/>
                  </a:lnTo>
                  <a:close/>
                  <a:moveTo>
                    <a:pt x="1048" y="1"/>
                  </a:moveTo>
                  <a:cubicBezTo>
                    <a:pt x="643" y="1"/>
                    <a:pt x="358" y="286"/>
                    <a:pt x="358" y="691"/>
                  </a:cubicBezTo>
                  <a:lnTo>
                    <a:pt x="358" y="1049"/>
                  </a:lnTo>
                  <a:lnTo>
                    <a:pt x="167" y="1049"/>
                  </a:lnTo>
                  <a:cubicBezTo>
                    <a:pt x="96" y="1049"/>
                    <a:pt x="0" y="1120"/>
                    <a:pt x="0" y="1215"/>
                  </a:cubicBezTo>
                  <a:lnTo>
                    <a:pt x="0" y="2073"/>
                  </a:lnTo>
                  <a:cubicBezTo>
                    <a:pt x="0" y="2168"/>
                    <a:pt x="96" y="2263"/>
                    <a:pt x="167" y="2263"/>
                  </a:cubicBezTo>
                  <a:lnTo>
                    <a:pt x="1905" y="2263"/>
                  </a:lnTo>
                  <a:cubicBezTo>
                    <a:pt x="2001" y="2263"/>
                    <a:pt x="2072" y="2168"/>
                    <a:pt x="2072" y="2073"/>
                  </a:cubicBezTo>
                  <a:lnTo>
                    <a:pt x="2072" y="1215"/>
                  </a:lnTo>
                  <a:cubicBezTo>
                    <a:pt x="2048" y="1120"/>
                    <a:pt x="2001" y="1049"/>
                    <a:pt x="1905" y="1049"/>
                  </a:cubicBezTo>
                  <a:lnTo>
                    <a:pt x="1715" y="1049"/>
                  </a:lnTo>
                  <a:lnTo>
                    <a:pt x="1715" y="691"/>
                  </a:lnTo>
                  <a:cubicBezTo>
                    <a:pt x="1715" y="286"/>
                    <a:pt x="1429" y="1"/>
                    <a:pt x="10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982" name="Google Shape;1982;p59"/>
          <p:cNvGrpSpPr/>
          <p:nvPr/>
        </p:nvGrpSpPr>
        <p:grpSpPr>
          <a:xfrm>
            <a:off x="4973653" y="3133941"/>
            <a:ext cx="377195" cy="413257"/>
            <a:chOff x="8073770" y="3704937"/>
            <a:chExt cx="341941" cy="374633"/>
          </a:xfrm>
        </p:grpSpPr>
        <p:sp>
          <p:nvSpPr>
            <p:cNvPr id="1983" name="Google Shape;1983;p59"/>
            <p:cNvSpPr/>
            <p:nvPr/>
          </p:nvSpPr>
          <p:spPr>
            <a:xfrm>
              <a:off x="8263162" y="3863327"/>
              <a:ext cx="132420" cy="216243"/>
            </a:xfrm>
            <a:custGeom>
              <a:rect b="b" l="l" r="r" t="t"/>
              <a:pathLst>
                <a:path extrusionOk="0" h="6145" w="3763">
                  <a:moveTo>
                    <a:pt x="1191" y="358"/>
                  </a:moveTo>
                  <a:cubicBezTo>
                    <a:pt x="1286" y="358"/>
                    <a:pt x="1381" y="453"/>
                    <a:pt x="1381" y="525"/>
                  </a:cubicBezTo>
                  <a:lnTo>
                    <a:pt x="1381" y="2763"/>
                  </a:lnTo>
                  <a:cubicBezTo>
                    <a:pt x="1381" y="2859"/>
                    <a:pt x="1477" y="2954"/>
                    <a:pt x="1548" y="2954"/>
                  </a:cubicBezTo>
                  <a:cubicBezTo>
                    <a:pt x="1643" y="2954"/>
                    <a:pt x="1739" y="2859"/>
                    <a:pt x="1739" y="2763"/>
                  </a:cubicBezTo>
                  <a:lnTo>
                    <a:pt x="1739" y="1906"/>
                  </a:lnTo>
                  <a:cubicBezTo>
                    <a:pt x="1739" y="1811"/>
                    <a:pt x="1834" y="1715"/>
                    <a:pt x="1905" y="1715"/>
                  </a:cubicBezTo>
                  <a:cubicBezTo>
                    <a:pt x="2001" y="1715"/>
                    <a:pt x="2096" y="1811"/>
                    <a:pt x="2096" y="1906"/>
                  </a:cubicBezTo>
                  <a:lnTo>
                    <a:pt x="2096" y="2763"/>
                  </a:lnTo>
                  <a:cubicBezTo>
                    <a:pt x="2096" y="2859"/>
                    <a:pt x="2191" y="2954"/>
                    <a:pt x="2262" y="2954"/>
                  </a:cubicBezTo>
                  <a:cubicBezTo>
                    <a:pt x="2358" y="2954"/>
                    <a:pt x="2453" y="2859"/>
                    <a:pt x="2453" y="2763"/>
                  </a:cubicBezTo>
                  <a:lnTo>
                    <a:pt x="2453" y="1906"/>
                  </a:lnTo>
                  <a:cubicBezTo>
                    <a:pt x="2453" y="1811"/>
                    <a:pt x="2548" y="1715"/>
                    <a:pt x="2620" y="1715"/>
                  </a:cubicBezTo>
                  <a:cubicBezTo>
                    <a:pt x="2715" y="1715"/>
                    <a:pt x="2810" y="1811"/>
                    <a:pt x="2810" y="1906"/>
                  </a:cubicBezTo>
                  <a:lnTo>
                    <a:pt x="2810" y="2763"/>
                  </a:lnTo>
                  <a:cubicBezTo>
                    <a:pt x="2810" y="2859"/>
                    <a:pt x="2905" y="2954"/>
                    <a:pt x="2977" y="2954"/>
                  </a:cubicBezTo>
                  <a:cubicBezTo>
                    <a:pt x="3072" y="2954"/>
                    <a:pt x="3167" y="2859"/>
                    <a:pt x="3167" y="2763"/>
                  </a:cubicBezTo>
                  <a:lnTo>
                    <a:pt x="3167" y="2263"/>
                  </a:lnTo>
                  <a:cubicBezTo>
                    <a:pt x="3167" y="2168"/>
                    <a:pt x="3263" y="2073"/>
                    <a:pt x="3334" y="2073"/>
                  </a:cubicBezTo>
                  <a:cubicBezTo>
                    <a:pt x="3429" y="2073"/>
                    <a:pt x="3525" y="2168"/>
                    <a:pt x="3525" y="2263"/>
                  </a:cubicBezTo>
                  <a:lnTo>
                    <a:pt x="3525" y="4216"/>
                  </a:lnTo>
                  <a:lnTo>
                    <a:pt x="3406" y="4216"/>
                  </a:lnTo>
                  <a:lnTo>
                    <a:pt x="2929" y="4883"/>
                  </a:lnTo>
                  <a:cubicBezTo>
                    <a:pt x="2905" y="4907"/>
                    <a:pt x="2905" y="4930"/>
                    <a:pt x="2905" y="4978"/>
                  </a:cubicBezTo>
                  <a:lnTo>
                    <a:pt x="2905" y="5335"/>
                  </a:lnTo>
                  <a:lnTo>
                    <a:pt x="1000" y="5335"/>
                  </a:lnTo>
                  <a:lnTo>
                    <a:pt x="1000" y="4978"/>
                  </a:lnTo>
                  <a:cubicBezTo>
                    <a:pt x="1000" y="4907"/>
                    <a:pt x="953" y="4883"/>
                    <a:pt x="929" y="4859"/>
                  </a:cubicBezTo>
                  <a:lnTo>
                    <a:pt x="310" y="4216"/>
                  </a:lnTo>
                  <a:lnTo>
                    <a:pt x="310" y="2406"/>
                  </a:lnTo>
                  <a:cubicBezTo>
                    <a:pt x="310" y="2311"/>
                    <a:pt x="381" y="2239"/>
                    <a:pt x="476" y="2239"/>
                  </a:cubicBezTo>
                  <a:cubicBezTo>
                    <a:pt x="572" y="2239"/>
                    <a:pt x="667" y="2311"/>
                    <a:pt x="667" y="2406"/>
                  </a:cubicBezTo>
                  <a:lnTo>
                    <a:pt x="667" y="3454"/>
                  </a:lnTo>
                  <a:cubicBezTo>
                    <a:pt x="667" y="3549"/>
                    <a:pt x="738" y="3621"/>
                    <a:pt x="834" y="3621"/>
                  </a:cubicBezTo>
                  <a:cubicBezTo>
                    <a:pt x="929" y="3621"/>
                    <a:pt x="1024" y="3549"/>
                    <a:pt x="1024" y="3454"/>
                  </a:cubicBezTo>
                  <a:lnTo>
                    <a:pt x="1024" y="525"/>
                  </a:lnTo>
                  <a:cubicBezTo>
                    <a:pt x="1024" y="453"/>
                    <a:pt x="1119" y="358"/>
                    <a:pt x="1191" y="358"/>
                  </a:cubicBezTo>
                  <a:close/>
                  <a:moveTo>
                    <a:pt x="3263" y="5645"/>
                  </a:moveTo>
                  <a:lnTo>
                    <a:pt x="3263" y="5835"/>
                  </a:lnTo>
                  <a:lnTo>
                    <a:pt x="667" y="5835"/>
                  </a:lnTo>
                  <a:lnTo>
                    <a:pt x="667" y="5645"/>
                  </a:lnTo>
                  <a:close/>
                  <a:moveTo>
                    <a:pt x="1191" y="1"/>
                  </a:moveTo>
                  <a:cubicBezTo>
                    <a:pt x="905" y="1"/>
                    <a:pt x="691" y="239"/>
                    <a:pt x="691" y="501"/>
                  </a:cubicBezTo>
                  <a:lnTo>
                    <a:pt x="691" y="1906"/>
                  </a:lnTo>
                  <a:cubicBezTo>
                    <a:pt x="641" y="1881"/>
                    <a:pt x="585" y="1871"/>
                    <a:pt x="528" y="1871"/>
                  </a:cubicBezTo>
                  <a:cubicBezTo>
                    <a:pt x="421" y="1871"/>
                    <a:pt x="308" y="1907"/>
                    <a:pt x="214" y="1954"/>
                  </a:cubicBezTo>
                  <a:cubicBezTo>
                    <a:pt x="72" y="2049"/>
                    <a:pt x="0" y="2239"/>
                    <a:pt x="0" y="2382"/>
                  </a:cubicBezTo>
                  <a:lnTo>
                    <a:pt x="0" y="4287"/>
                  </a:lnTo>
                  <a:cubicBezTo>
                    <a:pt x="0" y="4335"/>
                    <a:pt x="24" y="4359"/>
                    <a:pt x="72" y="4406"/>
                  </a:cubicBezTo>
                  <a:lnTo>
                    <a:pt x="691" y="5026"/>
                  </a:lnTo>
                  <a:lnTo>
                    <a:pt x="691" y="5288"/>
                  </a:lnTo>
                  <a:lnTo>
                    <a:pt x="500" y="5288"/>
                  </a:lnTo>
                  <a:cubicBezTo>
                    <a:pt x="429" y="5288"/>
                    <a:pt x="334" y="5383"/>
                    <a:pt x="334" y="5478"/>
                  </a:cubicBezTo>
                  <a:lnTo>
                    <a:pt x="334" y="5978"/>
                  </a:lnTo>
                  <a:cubicBezTo>
                    <a:pt x="334" y="6073"/>
                    <a:pt x="429" y="6145"/>
                    <a:pt x="500" y="6145"/>
                  </a:cubicBezTo>
                  <a:lnTo>
                    <a:pt x="3429" y="6145"/>
                  </a:lnTo>
                  <a:cubicBezTo>
                    <a:pt x="3525" y="6145"/>
                    <a:pt x="3596" y="6073"/>
                    <a:pt x="3596" y="5978"/>
                  </a:cubicBezTo>
                  <a:lnTo>
                    <a:pt x="3596" y="5478"/>
                  </a:lnTo>
                  <a:cubicBezTo>
                    <a:pt x="3596" y="5383"/>
                    <a:pt x="3525" y="5288"/>
                    <a:pt x="3429" y="5288"/>
                  </a:cubicBezTo>
                  <a:lnTo>
                    <a:pt x="3263" y="5288"/>
                  </a:lnTo>
                  <a:lnTo>
                    <a:pt x="3263" y="5002"/>
                  </a:lnTo>
                  <a:lnTo>
                    <a:pt x="3739" y="4335"/>
                  </a:lnTo>
                  <a:cubicBezTo>
                    <a:pt x="3763" y="4311"/>
                    <a:pt x="3763" y="4287"/>
                    <a:pt x="3763" y="4240"/>
                  </a:cubicBezTo>
                  <a:lnTo>
                    <a:pt x="3763" y="2192"/>
                  </a:lnTo>
                  <a:cubicBezTo>
                    <a:pt x="3763" y="1930"/>
                    <a:pt x="3525" y="1692"/>
                    <a:pt x="3263" y="1692"/>
                  </a:cubicBezTo>
                  <a:cubicBezTo>
                    <a:pt x="3191" y="1692"/>
                    <a:pt x="3144" y="1692"/>
                    <a:pt x="3072" y="1715"/>
                  </a:cubicBezTo>
                  <a:cubicBezTo>
                    <a:pt x="3025" y="1549"/>
                    <a:pt x="2905" y="1430"/>
                    <a:pt x="2715" y="1358"/>
                  </a:cubicBezTo>
                  <a:cubicBezTo>
                    <a:pt x="2666" y="1346"/>
                    <a:pt x="2618" y="1340"/>
                    <a:pt x="2572" y="1340"/>
                  </a:cubicBezTo>
                  <a:cubicBezTo>
                    <a:pt x="2440" y="1340"/>
                    <a:pt x="2321" y="1389"/>
                    <a:pt x="2215" y="1477"/>
                  </a:cubicBezTo>
                  <a:cubicBezTo>
                    <a:pt x="2109" y="1402"/>
                    <a:pt x="2004" y="1355"/>
                    <a:pt x="1892" y="1355"/>
                  </a:cubicBezTo>
                  <a:cubicBezTo>
                    <a:pt x="1828" y="1355"/>
                    <a:pt x="1761" y="1371"/>
                    <a:pt x="1691" y="1406"/>
                  </a:cubicBezTo>
                  <a:lnTo>
                    <a:pt x="1691" y="501"/>
                  </a:lnTo>
                  <a:cubicBezTo>
                    <a:pt x="1691" y="215"/>
                    <a:pt x="1453"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84" name="Google Shape;1984;p59"/>
            <p:cNvSpPr/>
            <p:nvPr/>
          </p:nvSpPr>
          <p:spPr>
            <a:xfrm>
              <a:off x="8073770" y="3772009"/>
              <a:ext cx="170144" cy="289966"/>
            </a:xfrm>
            <a:custGeom>
              <a:rect b="b" l="l" r="r" t="t"/>
              <a:pathLst>
                <a:path extrusionOk="0" h="8240" w="4835">
                  <a:moveTo>
                    <a:pt x="3048" y="333"/>
                  </a:moveTo>
                  <a:lnTo>
                    <a:pt x="2977" y="500"/>
                  </a:lnTo>
                  <a:lnTo>
                    <a:pt x="1858" y="500"/>
                  </a:lnTo>
                  <a:lnTo>
                    <a:pt x="1786" y="333"/>
                  </a:lnTo>
                  <a:close/>
                  <a:moveTo>
                    <a:pt x="4168" y="333"/>
                  </a:moveTo>
                  <a:cubicBezTo>
                    <a:pt x="4310" y="333"/>
                    <a:pt x="4430" y="453"/>
                    <a:pt x="4430" y="595"/>
                  </a:cubicBezTo>
                  <a:lnTo>
                    <a:pt x="4430" y="7644"/>
                  </a:lnTo>
                  <a:lnTo>
                    <a:pt x="4501" y="7644"/>
                  </a:lnTo>
                  <a:cubicBezTo>
                    <a:pt x="4501" y="7811"/>
                    <a:pt x="4382" y="7930"/>
                    <a:pt x="4239" y="7930"/>
                  </a:cubicBezTo>
                  <a:lnTo>
                    <a:pt x="595" y="7930"/>
                  </a:lnTo>
                  <a:cubicBezTo>
                    <a:pt x="453" y="7930"/>
                    <a:pt x="333" y="7811"/>
                    <a:pt x="333" y="7644"/>
                  </a:cubicBezTo>
                  <a:lnTo>
                    <a:pt x="333" y="595"/>
                  </a:lnTo>
                  <a:cubicBezTo>
                    <a:pt x="333" y="453"/>
                    <a:pt x="453" y="333"/>
                    <a:pt x="595" y="333"/>
                  </a:cubicBezTo>
                  <a:lnTo>
                    <a:pt x="1429" y="333"/>
                  </a:lnTo>
                  <a:lnTo>
                    <a:pt x="1548" y="714"/>
                  </a:lnTo>
                  <a:cubicBezTo>
                    <a:pt x="1572" y="786"/>
                    <a:pt x="1643" y="834"/>
                    <a:pt x="1691" y="834"/>
                  </a:cubicBezTo>
                  <a:lnTo>
                    <a:pt x="3072" y="834"/>
                  </a:lnTo>
                  <a:cubicBezTo>
                    <a:pt x="3120" y="834"/>
                    <a:pt x="3215" y="786"/>
                    <a:pt x="3215" y="714"/>
                  </a:cubicBezTo>
                  <a:lnTo>
                    <a:pt x="3334" y="333"/>
                  </a:lnTo>
                  <a:close/>
                  <a:moveTo>
                    <a:pt x="595" y="0"/>
                  </a:moveTo>
                  <a:cubicBezTo>
                    <a:pt x="262" y="0"/>
                    <a:pt x="0" y="262"/>
                    <a:pt x="0" y="595"/>
                  </a:cubicBezTo>
                  <a:lnTo>
                    <a:pt x="0" y="7644"/>
                  </a:lnTo>
                  <a:cubicBezTo>
                    <a:pt x="0" y="7978"/>
                    <a:pt x="262" y="8240"/>
                    <a:pt x="595" y="8240"/>
                  </a:cubicBezTo>
                  <a:lnTo>
                    <a:pt x="4239" y="8240"/>
                  </a:lnTo>
                  <a:cubicBezTo>
                    <a:pt x="4549" y="8240"/>
                    <a:pt x="4834" y="7978"/>
                    <a:pt x="4834" y="7644"/>
                  </a:cubicBezTo>
                  <a:lnTo>
                    <a:pt x="4834" y="595"/>
                  </a:lnTo>
                  <a:cubicBezTo>
                    <a:pt x="4834" y="262"/>
                    <a:pt x="4549" y="0"/>
                    <a:pt x="4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85" name="Google Shape;1985;p59"/>
            <p:cNvSpPr/>
            <p:nvPr/>
          </p:nvSpPr>
          <p:spPr>
            <a:xfrm>
              <a:off x="8133241" y="4032626"/>
              <a:ext cx="49477" cy="12598"/>
            </a:xfrm>
            <a:custGeom>
              <a:rect b="b" l="l" r="r" t="t"/>
              <a:pathLst>
                <a:path extrusionOk="0" h="358" w="1406">
                  <a:moveTo>
                    <a:pt x="191" y="0"/>
                  </a:moveTo>
                  <a:cubicBezTo>
                    <a:pt x="96" y="0"/>
                    <a:pt x="1" y="96"/>
                    <a:pt x="1" y="191"/>
                  </a:cubicBezTo>
                  <a:cubicBezTo>
                    <a:pt x="1" y="286"/>
                    <a:pt x="96" y="358"/>
                    <a:pt x="191" y="358"/>
                  </a:cubicBezTo>
                  <a:lnTo>
                    <a:pt x="1239" y="358"/>
                  </a:lnTo>
                  <a:cubicBezTo>
                    <a:pt x="1311" y="358"/>
                    <a:pt x="1406" y="286"/>
                    <a:pt x="1406" y="191"/>
                  </a:cubicBezTo>
                  <a:cubicBezTo>
                    <a:pt x="1406" y="72"/>
                    <a:pt x="1358"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86" name="Google Shape;1986;p59"/>
            <p:cNvSpPr/>
            <p:nvPr/>
          </p:nvSpPr>
          <p:spPr>
            <a:xfrm>
              <a:off x="8263162" y="3722567"/>
              <a:ext cx="144173" cy="137874"/>
            </a:xfrm>
            <a:custGeom>
              <a:rect b="b" l="l" r="r" t="t"/>
              <a:pathLst>
                <a:path extrusionOk="0" h="3918" w="4097">
                  <a:moveTo>
                    <a:pt x="2034" y="356"/>
                  </a:moveTo>
                  <a:cubicBezTo>
                    <a:pt x="2439" y="356"/>
                    <a:pt x="2844" y="510"/>
                    <a:pt x="3144" y="810"/>
                  </a:cubicBezTo>
                  <a:cubicBezTo>
                    <a:pt x="3572" y="1262"/>
                    <a:pt x="3691" y="1905"/>
                    <a:pt x="3453" y="2501"/>
                  </a:cubicBezTo>
                  <a:cubicBezTo>
                    <a:pt x="3215" y="3072"/>
                    <a:pt x="2667" y="3453"/>
                    <a:pt x="2024" y="3453"/>
                  </a:cubicBezTo>
                  <a:cubicBezTo>
                    <a:pt x="1167" y="3453"/>
                    <a:pt x="476" y="2786"/>
                    <a:pt x="476" y="1905"/>
                  </a:cubicBezTo>
                  <a:cubicBezTo>
                    <a:pt x="476" y="1286"/>
                    <a:pt x="881" y="714"/>
                    <a:pt x="1429" y="476"/>
                  </a:cubicBezTo>
                  <a:cubicBezTo>
                    <a:pt x="1622" y="396"/>
                    <a:pt x="1828" y="356"/>
                    <a:pt x="2034" y="356"/>
                  </a:cubicBezTo>
                  <a:close/>
                  <a:moveTo>
                    <a:pt x="2024" y="0"/>
                  </a:moveTo>
                  <a:cubicBezTo>
                    <a:pt x="1286" y="0"/>
                    <a:pt x="595" y="452"/>
                    <a:pt x="310" y="1143"/>
                  </a:cubicBezTo>
                  <a:cubicBezTo>
                    <a:pt x="0" y="1834"/>
                    <a:pt x="119" y="2620"/>
                    <a:pt x="643" y="3191"/>
                  </a:cubicBezTo>
                  <a:lnTo>
                    <a:pt x="191" y="3644"/>
                  </a:lnTo>
                  <a:cubicBezTo>
                    <a:pt x="119" y="3691"/>
                    <a:pt x="119" y="3810"/>
                    <a:pt x="191" y="3882"/>
                  </a:cubicBezTo>
                  <a:cubicBezTo>
                    <a:pt x="214" y="3906"/>
                    <a:pt x="256" y="3917"/>
                    <a:pt x="301" y="3917"/>
                  </a:cubicBezTo>
                  <a:cubicBezTo>
                    <a:pt x="345" y="3917"/>
                    <a:pt x="393" y="3906"/>
                    <a:pt x="429" y="3882"/>
                  </a:cubicBezTo>
                  <a:lnTo>
                    <a:pt x="881" y="3429"/>
                  </a:lnTo>
                  <a:cubicBezTo>
                    <a:pt x="1215" y="3679"/>
                    <a:pt x="1614" y="3804"/>
                    <a:pt x="2015" y="3804"/>
                  </a:cubicBezTo>
                  <a:cubicBezTo>
                    <a:pt x="2417" y="3804"/>
                    <a:pt x="2822" y="3679"/>
                    <a:pt x="3167" y="3429"/>
                  </a:cubicBezTo>
                  <a:lnTo>
                    <a:pt x="3620" y="3882"/>
                  </a:lnTo>
                  <a:cubicBezTo>
                    <a:pt x="3644" y="3906"/>
                    <a:pt x="3685" y="3917"/>
                    <a:pt x="3730" y="3917"/>
                  </a:cubicBezTo>
                  <a:cubicBezTo>
                    <a:pt x="3775" y="3917"/>
                    <a:pt x="3822" y="3906"/>
                    <a:pt x="3858" y="3882"/>
                  </a:cubicBezTo>
                  <a:cubicBezTo>
                    <a:pt x="3906" y="3810"/>
                    <a:pt x="3906" y="3691"/>
                    <a:pt x="3858" y="3644"/>
                  </a:cubicBezTo>
                  <a:lnTo>
                    <a:pt x="3429" y="3191"/>
                  </a:lnTo>
                  <a:cubicBezTo>
                    <a:pt x="3929" y="2620"/>
                    <a:pt x="4096" y="1810"/>
                    <a:pt x="3763" y="1143"/>
                  </a:cubicBezTo>
                  <a:cubicBezTo>
                    <a:pt x="3453" y="452"/>
                    <a:pt x="2786" y="0"/>
                    <a:pt x="2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87" name="Google Shape;1987;p59"/>
            <p:cNvSpPr/>
            <p:nvPr/>
          </p:nvSpPr>
          <p:spPr>
            <a:xfrm>
              <a:off x="8328510" y="3747692"/>
              <a:ext cx="25196" cy="61407"/>
            </a:xfrm>
            <a:custGeom>
              <a:rect b="b" l="l" r="r" t="t"/>
              <a:pathLst>
                <a:path extrusionOk="0" h="1745" w="716">
                  <a:moveTo>
                    <a:pt x="167" y="0"/>
                  </a:moveTo>
                  <a:cubicBezTo>
                    <a:pt x="72" y="0"/>
                    <a:pt x="1" y="96"/>
                    <a:pt x="1" y="191"/>
                  </a:cubicBezTo>
                  <a:lnTo>
                    <a:pt x="1" y="1239"/>
                  </a:lnTo>
                  <a:cubicBezTo>
                    <a:pt x="1" y="1286"/>
                    <a:pt x="24" y="1310"/>
                    <a:pt x="48" y="1358"/>
                  </a:cubicBezTo>
                  <a:lnTo>
                    <a:pt x="405" y="1691"/>
                  </a:lnTo>
                  <a:cubicBezTo>
                    <a:pt x="441" y="1727"/>
                    <a:pt x="489" y="1745"/>
                    <a:pt x="533" y="1745"/>
                  </a:cubicBezTo>
                  <a:cubicBezTo>
                    <a:pt x="578" y="1745"/>
                    <a:pt x="620" y="1727"/>
                    <a:pt x="644" y="1691"/>
                  </a:cubicBezTo>
                  <a:cubicBezTo>
                    <a:pt x="715" y="1644"/>
                    <a:pt x="715" y="1525"/>
                    <a:pt x="644" y="1453"/>
                  </a:cubicBezTo>
                  <a:lnTo>
                    <a:pt x="358" y="1144"/>
                  </a:lnTo>
                  <a:lnTo>
                    <a:pt x="358" y="191"/>
                  </a:lnTo>
                  <a:cubicBezTo>
                    <a:pt x="358" y="96"/>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88" name="Google Shape;1988;p59"/>
            <p:cNvSpPr/>
            <p:nvPr/>
          </p:nvSpPr>
          <p:spPr>
            <a:xfrm>
              <a:off x="8254752" y="3705781"/>
              <a:ext cx="47823" cy="45290"/>
            </a:xfrm>
            <a:custGeom>
              <a:rect b="b" l="l" r="r" t="t"/>
              <a:pathLst>
                <a:path extrusionOk="0" h="1287" w="1359">
                  <a:moveTo>
                    <a:pt x="787" y="334"/>
                  </a:moveTo>
                  <a:cubicBezTo>
                    <a:pt x="811" y="334"/>
                    <a:pt x="882" y="334"/>
                    <a:pt x="906" y="358"/>
                  </a:cubicBezTo>
                  <a:lnTo>
                    <a:pt x="430" y="834"/>
                  </a:lnTo>
                  <a:cubicBezTo>
                    <a:pt x="358" y="763"/>
                    <a:pt x="406" y="644"/>
                    <a:pt x="477" y="548"/>
                  </a:cubicBezTo>
                  <a:lnTo>
                    <a:pt x="596" y="429"/>
                  </a:lnTo>
                  <a:cubicBezTo>
                    <a:pt x="668" y="358"/>
                    <a:pt x="715" y="334"/>
                    <a:pt x="787" y="334"/>
                  </a:cubicBezTo>
                  <a:close/>
                  <a:moveTo>
                    <a:pt x="787" y="1"/>
                  </a:moveTo>
                  <a:cubicBezTo>
                    <a:pt x="644" y="1"/>
                    <a:pt x="453" y="72"/>
                    <a:pt x="358" y="191"/>
                  </a:cubicBezTo>
                  <a:lnTo>
                    <a:pt x="239" y="310"/>
                  </a:lnTo>
                  <a:cubicBezTo>
                    <a:pt x="1" y="548"/>
                    <a:pt x="1" y="929"/>
                    <a:pt x="239" y="1168"/>
                  </a:cubicBezTo>
                  <a:lnTo>
                    <a:pt x="311" y="1215"/>
                  </a:lnTo>
                  <a:cubicBezTo>
                    <a:pt x="334" y="1263"/>
                    <a:pt x="406" y="1287"/>
                    <a:pt x="430" y="1287"/>
                  </a:cubicBezTo>
                  <a:cubicBezTo>
                    <a:pt x="477" y="1287"/>
                    <a:pt x="525" y="1263"/>
                    <a:pt x="549" y="1215"/>
                  </a:cubicBezTo>
                  <a:lnTo>
                    <a:pt x="1287" y="477"/>
                  </a:lnTo>
                  <a:cubicBezTo>
                    <a:pt x="1311" y="453"/>
                    <a:pt x="1358" y="382"/>
                    <a:pt x="1358" y="358"/>
                  </a:cubicBezTo>
                  <a:cubicBezTo>
                    <a:pt x="1311" y="310"/>
                    <a:pt x="1287" y="286"/>
                    <a:pt x="1263" y="239"/>
                  </a:cubicBezTo>
                  <a:lnTo>
                    <a:pt x="1192" y="191"/>
                  </a:lnTo>
                  <a:cubicBezTo>
                    <a:pt x="1073" y="72"/>
                    <a:pt x="930" y="1"/>
                    <a:pt x="7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89" name="Google Shape;1989;p59"/>
            <p:cNvSpPr/>
            <p:nvPr/>
          </p:nvSpPr>
          <p:spPr>
            <a:xfrm>
              <a:off x="8367888" y="3706203"/>
              <a:ext cx="47823" cy="44867"/>
            </a:xfrm>
            <a:custGeom>
              <a:rect b="b" l="l" r="r" t="t"/>
              <a:pathLst>
                <a:path extrusionOk="0" h="1275" w="1359">
                  <a:moveTo>
                    <a:pt x="530" y="322"/>
                  </a:moveTo>
                  <a:cubicBezTo>
                    <a:pt x="599" y="322"/>
                    <a:pt x="668" y="354"/>
                    <a:pt x="715" y="417"/>
                  </a:cubicBezTo>
                  <a:lnTo>
                    <a:pt x="834" y="536"/>
                  </a:lnTo>
                  <a:cubicBezTo>
                    <a:pt x="930" y="584"/>
                    <a:pt x="953" y="703"/>
                    <a:pt x="906" y="822"/>
                  </a:cubicBezTo>
                  <a:lnTo>
                    <a:pt x="430" y="346"/>
                  </a:lnTo>
                  <a:cubicBezTo>
                    <a:pt x="461" y="330"/>
                    <a:pt x="496" y="322"/>
                    <a:pt x="530" y="322"/>
                  </a:cubicBezTo>
                  <a:close/>
                  <a:moveTo>
                    <a:pt x="561" y="1"/>
                  </a:moveTo>
                  <a:cubicBezTo>
                    <a:pt x="400" y="1"/>
                    <a:pt x="239" y="60"/>
                    <a:pt x="120" y="179"/>
                  </a:cubicBezTo>
                  <a:lnTo>
                    <a:pt x="72" y="227"/>
                  </a:lnTo>
                  <a:cubicBezTo>
                    <a:pt x="49" y="274"/>
                    <a:pt x="1" y="322"/>
                    <a:pt x="1" y="346"/>
                  </a:cubicBezTo>
                  <a:cubicBezTo>
                    <a:pt x="1" y="417"/>
                    <a:pt x="49" y="441"/>
                    <a:pt x="72" y="465"/>
                  </a:cubicBezTo>
                  <a:lnTo>
                    <a:pt x="811" y="1227"/>
                  </a:lnTo>
                  <a:cubicBezTo>
                    <a:pt x="834" y="1251"/>
                    <a:pt x="906" y="1275"/>
                    <a:pt x="930" y="1275"/>
                  </a:cubicBezTo>
                  <a:cubicBezTo>
                    <a:pt x="1001" y="1275"/>
                    <a:pt x="1025" y="1251"/>
                    <a:pt x="1049" y="1227"/>
                  </a:cubicBezTo>
                  <a:lnTo>
                    <a:pt x="1120" y="1156"/>
                  </a:lnTo>
                  <a:cubicBezTo>
                    <a:pt x="1358" y="894"/>
                    <a:pt x="1358" y="536"/>
                    <a:pt x="1120" y="298"/>
                  </a:cubicBezTo>
                  <a:lnTo>
                    <a:pt x="1001" y="179"/>
                  </a:lnTo>
                  <a:cubicBezTo>
                    <a:pt x="882" y="60"/>
                    <a:pt x="721" y="1"/>
                    <a:pt x="5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90" name="Google Shape;1990;p59"/>
            <p:cNvSpPr/>
            <p:nvPr/>
          </p:nvSpPr>
          <p:spPr>
            <a:xfrm>
              <a:off x="8086333" y="3844078"/>
              <a:ext cx="139141" cy="133089"/>
            </a:xfrm>
            <a:custGeom>
              <a:rect b="b" l="l" r="r" t="t"/>
              <a:pathLst>
                <a:path extrusionOk="0" h="3782" w="3954">
                  <a:moveTo>
                    <a:pt x="2034" y="356"/>
                  </a:moveTo>
                  <a:cubicBezTo>
                    <a:pt x="2237" y="356"/>
                    <a:pt x="2443" y="396"/>
                    <a:pt x="2644" y="476"/>
                  </a:cubicBezTo>
                  <a:cubicBezTo>
                    <a:pt x="3215" y="715"/>
                    <a:pt x="3596" y="1286"/>
                    <a:pt x="3596" y="1905"/>
                  </a:cubicBezTo>
                  <a:cubicBezTo>
                    <a:pt x="3596" y="2786"/>
                    <a:pt x="2929" y="3453"/>
                    <a:pt x="2048" y="3453"/>
                  </a:cubicBezTo>
                  <a:cubicBezTo>
                    <a:pt x="1429" y="3453"/>
                    <a:pt x="858" y="3072"/>
                    <a:pt x="619" y="2501"/>
                  </a:cubicBezTo>
                  <a:cubicBezTo>
                    <a:pt x="381" y="1953"/>
                    <a:pt x="500" y="1262"/>
                    <a:pt x="953" y="810"/>
                  </a:cubicBezTo>
                  <a:cubicBezTo>
                    <a:pt x="1253" y="510"/>
                    <a:pt x="1636" y="356"/>
                    <a:pt x="2034" y="356"/>
                  </a:cubicBezTo>
                  <a:close/>
                  <a:moveTo>
                    <a:pt x="2048" y="0"/>
                  </a:moveTo>
                  <a:cubicBezTo>
                    <a:pt x="1286" y="0"/>
                    <a:pt x="596" y="476"/>
                    <a:pt x="310" y="1167"/>
                  </a:cubicBezTo>
                  <a:cubicBezTo>
                    <a:pt x="0" y="1881"/>
                    <a:pt x="191" y="2691"/>
                    <a:pt x="715" y="3215"/>
                  </a:cubicBezTo>
                  <a:cubicBezTo>
                    <a:pt x="1085" y="3585"/>
                    <a:pt x="1586" y="3781"/>
                    <a:pt x="2077" y="3781"/>
                  </a:cubicBezTo>
                  <a:cubicBezTo>
                    <a:pt x="2313" y="3781"/>
                    <a:pt x="2547" y="3736"/>
                    <a:pt x="2763" y="3644"/>
                  </a:cubicBezTo>
                  <a:cubicBezTo>
                    <a:pt x="3477" y="3334"/>
                    <a:pt x="3930" y="2643"/>
                    <a:pt x="3930" y="1881"/>
                  </a:cubicBezTo>
                  <a:cubicBezTo>
                    <a:pt x="3953" y="881"/>
                    <a:pt x="3096" y="0"/>
                    <a:pt x="2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91" name="Google Shape;1991;p59"/>
            <p:cNvSpPr/>
            <p:nvPr/>
          </p:nvSpPr>
          <p:spPr>
            <a:xfrm>
              <a:off x="8152525" y="3868359"/>
              <a:ext cx="25196" cy="61442"/>
            </a:xfrm>
            <a:custGeom>
              <a:rect b="b" l="l" r="r" t="t"/>
              <a:pathLst>
                <a:path extrusionOk="0" h="1746" w="716">
                  <a:moveTo>
                    <a:pt x="167" y="1"/>
                  </a:moveTo>
                  <a:cubicBezTo>
                    <a:pt x="96" y="1"/>
                    <a:pt x="1" y="96"/>
                    <a:pt x="1" y="191"/>
                  </a:cubicBezTo>
                  <a:lnTo>
                    <a:pt x="1" y="1215"/>
                  </a:lnTo>
                  <a:cubicBezTo>
                    <a:pt x="1" y="1287"/>
                    <a:pt x="24" y="1310"/>
                    <a:pt x="48" y="1334"/>
                  </a:cubicBezTo>
                  <a:lnTo>
                    <a:pt x="405" y="1692"/>
                  </a:lnTo>
                  <a:cubicBezTo>
                    <a:pt x="441" y="1727"/>
                    <a:pt x="489" y="1745"/>
                    <a:pt x="533" y="1745"/>
                  </a:cubicBezTo>
                  <a:cubicBezTo>
                    <a:pt x="578" y="1745"/>
                    <a:pt x="620" y="1727"/>
                    <a:pt x="644" y="1692"/>
                  </a:cubicBezTo>
                  <a:cubicBezTo>
                    <a:pt x="715" y="1644"/>
                    <a:pt x="715" y="1525"/>
                    <a:pt x="644" y="1453"/>
                  </a:cubicBezTo>
                  <a:lnTo>
                    <a:pt x="358" y="1144"/>
                  </a:lnTo>
                  <a:lnTo>
                    <a:pt x="358" y="191"/>
                  </a:lnTo>
                  <a:cubicBezTo>
                    <a:pt x="358" y="96"/>
                    <a:pt x="263"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992" name="Google Shape;1992;p59"/>
            <p:cNvSpPr/>
            <p:nvPr/>
          </p:nvSpPr>
          <p:spPr>
            <a:xfrm>
              <a:off x="8152525" y="3704937"/>
              <a:ext cx="103951" cy="61231"/>
            </a:xfrm>
            <a:custGeom>
              <a:rect b="b" l="l" r="r" t="t"/>
              <a:pathLst>
                <a:path extrusionOk="0" h="1740" w="2954">
                  <a:moveTo>
                    <a:pt x="167" y="1"/>
                  </a:moveTo>
                  <a:cubicBezTo>
                    <a:pt x="96" y="1"/>
                    <a:pt x="1" y="96"/>
                    <a:pt x="1" y="191"/>
                  </a:cubicBezTo>
                  <a:lnTo>
                    <a:pt x="1" y="1549"/>
                  </a:lnTo>
                  <a:cubicBezTo>
                    <a:pt x="1" y="1644"/>
                    <a:pt x="72" y="1739"/>
                    <a:pt x="167" y="1739"/>
                  </a:cubicBezTo>
                  <a:cubicBezTo>
                    <a:pt x="263" y="1739"/>
                    <a:pt x="358" y="1644"/>
                    <a:pt x="358" y="1549"/>
                  </a:cubicBezTo>
                  <a:lnTo>
                    <a:pt x="358" y="334"/>
                  </a:lnTo>
                  <a:lnTo>
                    <a:pt x="2763" y="334"/>
                  </a:lnTo>
                  <a:cubicBezTo>
                    <a:pt x="2858" y="334"/>
                    <a:pt x="2954" y="239"/>
                    <a:pt x="2954" y="144"/>
                  </a:cubicBezTo>
                  <a:cubicBezTo>
                    <a:pt x="2954" y="96"/>
                    <a:pt x="2858" y="1"/>
                    <a:pt x="2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6" name="Shape 1996"/>
        <p:cNvGrpSpPr/>
        <p:nvPr/>
      </p:nvGrpSpPr>
      <p:grpSpPr>
        <a:xfrm>
          <a:off x="0" y="0"/>
          <a:ext cx="0" cy="0"/>
          <a:chOff x="0" y="0"/>
          <a:chExt cx="0" cy="0"/>
        </a:xfrm>
      </p:grpSpPr>
      <p:sp>
        <p:nvSpPr>
          <p:cNvPr id="1997" name="Google Shape;1997;p60"/>
          <p:cNvSpPr txBox="1"/>
          <p:nvPr>
            <p:ph type="title"/>
          </p:nvPr>
        </p:nvSpPr>
        <p:spPr>
          <a:xfrm>
            <a:off x="720000" y="9922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Bibliographical references</a:t>
            </a:r>
            <a:endParaRPr/>
          </a:p>
        </p:txBody>
      </p:sp>
      <p:sp>
        <p:nvSpPr>
          <p:cNvPr id="1998" name="Google Shape;1998;p60"/>
          <p:cNvSpPr txBox="1"/>
          <p:nvPr>
            <p:ph idx="1" type="body"/>
          </p:nvPr>
        </p:nvSpPr>
        <p:spPr>
          <a:xfrm>
            <a:off x="720000" y="1798625"/>
            <a:ext cx="4717500" cy="19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191919"/>
              </a:buClr>
              <a:buSzPts val="1100"/>
              <a:buFont typeface="Arial"/>
              <a:buNone/>
            </a:pPr>
            <a:r>
              <a:rPr lang="en">
                <a:solidFill>
                  <a:schemeClr val="dk2"/>
                </a:solidFill>
              </a:rPr>
              <a:t>Do you know what helps you make your point clear? Lists like this one:</a:t>
            </a:r>
            <a:endParaRPr>
              <a:solidFill>
                <a:schemeClr val="dk2"/>
              </a:solidFill>
            </a:endParaRPr>
          </a:p>
          <a:p>
            <a:pPr indent="-317500" lvl="0" marL="457200" rtl="0" algn="l">
              <a:spcBef>
                <a:spcPts val="1000"/>
              </a:spcBef>
              <a:spcAft>
                <a:spcPts val="0"/>
              </a:spcAft>
              <a:buClr>
                <a:schemeClr val="dk2"/>
              </a:buClr>
              <a:buSzPts val="1400"/>
              <a:buFont typeface="Mulish Medium"/>
              <a:buChar char="●"/>
            </a:pPr>
            <a:r>
              <a:rPr lang="en">
                <a:solidFill>
                  <a:schemeClr val="dk2"/>
                </a:solidFill>
              </a:rPr>
              <a:t>They’re simple </a:t>
            </a:r>
            <a:endParaRPr>
              <a:solidFill>
                <a:schemeClr val="dk2"/>
              </a:solidFill>
            </a:endParaRPr>
          </a:p>
          <a:p>
            <a:pPr indent="-317500" lvl="0" marL="457200" rtl="0" algn="l">
              <a:spcBef>
                <a:spcPts val="0"/>
              </a:spcBef>
              <a:spcAft>
                <a:spcPts val="0"/>
              </a:spcAft>
              <a:buClr>
                <a:schemeClr val="dk2"/>
              </a:buClr>
              <a:buSzPts val="1400"/>
              <a:buFont typeface="Mulish Medium"/>
              <a:buChar char="●"/>
            </a:pPr>
            <a:r>
              <a:rPr lang="en">
                <a:solidFill>
                  <a:schemeClr val="dk2"/>
                </a:solidFill>
              </a:rPr>
              <a:t>You can organize your ideas clearly</a:t>
            </a:r>
            <a:endParaRPr>
              <a:solidFill>
                <a:schemeClr val="dk2"/>
              </a:solidFill>
            </a:endParaRPr>
          </a:p>
          <a:p>
            <a:pPr indent="-317500" lvl="0" marL="457200" rtl="0" algn="l">
              <a:spcBef>
                <a:spcPts val="0"/>
              </a:spcBef>
              <a:spcAft>
                <a:spcPts val="0"/>
              </a:spcAft>
              <a:buClr>
                <a:schemeClr val="dk2"/>
              </a:buClr>
              <a:buSzPts val="1400"/>
              <a:buFont typeface="Mulish Medium"/>
              <a:buChar char="●"/>
            </a:pPr>
            <a:r>
              <a:rPr lang="en">
                <a:solidFill>
                  <a:schemeClr val="dk2"/>
                </a:solidFill>
              </a:rPr>
              <a:t>You’ll never forget to buy milk!</a:t>
            </a:r>
            <a:endParaRPr>
              <a:solidFill>
                <a:schemeClr val="dk2"/>
              </a:solidFill>
            </a:endParaRPr>
          </a:p>
          <a:p>
            <a:pPr indent="0" lvl="0" marL="0" rtl="0" algn="l">
              <a:spcBef>
                <a:spcPts val="1000"/>
              </a:spcBef>
              <a:spcAft>
                <a:spcPts val="0"/>
              </a:spcAft>
              <a:buNone/>
            </a:pPr>
            <a:r>
              <a:rPr lang="en">
                <a:solidFill>
                  <a:schemeClr val="dk2"/>
                </a:solidFill>
              </a:rPr>
              <a:t>And the most important thing: the audience won’t miss the point of your presentation at all. Let’s use lists!</a:t>
            </a:r>
            <a:endParaRPr>
              <a:solidFill>
                <a:schemeClr val="dk2"/>
              </a:solidFill>
            </a:endParaRPr>
          </a:p>
        </p:txBody>
      </p:sp>
      <p:sp>
        <p:nvSpPr>
          <p:cNvPr id="1999" name="Google Shape;1999;p60"/>
          <p:cNvSpPr/>
          <p:nvPr/>
        </p:nvSpPr>
        <p:spPr>
          <a:xfrm rot="-5400000">
            <a:off x="6887625" y="1435775"/>
            <a:ext cx="1855500" cy="2677500"/>
          </a:xfrm>
          <a:prstGeom prst="round2SameRect">
            <a:avLst>
              <a:gd fmla="val 16667"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0"/>
          <p:cNvSpPr/>
          <p:nvPr/>
        </p:nvSpPr>
        <p:spPr>
          <a:xfrm rot="5400000">
            <a:off x="7357456" y="2588188"/>
            <a:ext cx="322125" cy="1313800"/>
          </a:xfrm>
          <a:custGeom>
            <a:rect b="b" l="l" r="r" t="t"/>
            <a:pathLst>
              <a:path extrusionOk="0" h="52552" w="12885">
                <a:moveTo>
                  <a:pt x="5911" y="1"/>
                </a:moveTo>
                <a:cubicBezTo>
                  <a:pt x="2679" y="1"/>
                  <a:pt x="1" y="2633"/>
                  <a:pt x="1" y="5865"/>
                </a:cubicBezTo>
                <a:lnTo>
                  <a:pt x="1" y="46686"/>
                </a:lnTo>
                <a:cubicBezTo>
                  <a:pt x="1" y="49919"/>
                  <a:pt x="2679" y="52551"/>
                  <a:pt x="5911" y="52551"/>
                </a:cubicBezTo>
                <a:lnTo>
                  <a:pt x="6973" y="52551"/>
                </a:lnTo>
                <a:cubicBezTo>
                  <a:pt x="10206" y="52551"/>
                  <a:pt x="12884" y="49919"/>
                  <a:pt x="12884" y="46686"/>
                </a:cubicBezTo>
                <a:lnTo>
                  <a:pt x="12884" y="5865"/>
                </a:lnTo>
                <a:cubicBezTo>
                  <a:pt x="12884"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0"/>
          <p:cNvSpPr/>
          <p:nvPr/>
        </p:nvSpPr>
        <p:spPr>
          <a:xfrm rot="5400000">
            <a:off x="7609144" y="2882000"/>
            <a:ext cx="25" cy="726175"/>
          </a:xfrm>
          <a:custGeom>
            <a:rect b="b" l="l" r="r" t="t"/>
            <a:pathLst>
              <a:path extrusionOk="0" fill="none" h="29047" w="1">
                <a:moveTo>
                  <a:pt x="0" y="1"/>
                </a:moveTo>
                <a:lnTo>
                  <a:pt x="0"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0"/>
          <p:cNvSpPr/>
          <p:nvPr/>
        </p:nvSpPr>
        <p:spPr>
          <a:xfrm rot="5400000">
            <a:off x="7377669" y="3113475"/>
            <a:ext cx="25" cy="263225"/>
          </a:xfrm>
          <a:custGeom>
            <a:rect b="b" l="l" r="r" t="t"/>
            <a:pathLst>
              <a:path extrusionOk="0" fill="none" h="10529" w="1">
                <a:moveTo>
                  <a:pt x="0" y="0"/>
                </a:moveTo>
                <a:lnTo>
                  <a:pt x="0" y="10529"/>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3" name="Google Shape;2003;p60"/>
          <p:cNvGrpSpPr/>
          <p:nvPr/>
        </p:nvGrpSpPr>
        <p:grpSpPr>
          <a:xfrm rot="5400000">
            <a:off x="7411144" y="3170038"/>
            <a:ext cx="150100" cy="150100"/>
            <a:chOff x="8425238" y="1668375"/>
            <a:chExt cx="150100" cy="150100"/>
          </a:xfrm>
        </p:grpSpPr>
        <p:sp>
          <p:nvSpPr>
            <p:cNvPr id="2004" name="Google Shape;2004;p60"/>
            <p:cNvSpPr/>
            <p:nvPr/>
          </p:nvSpPr>
          <p:spPr>
            <a:xfrm>
              <a:off x="8425238" y="1668375"/>
              <a:ext cx="150100" cy="150100"/>
            </a:xfrm>
            <a:custGeom>
              <a:rect b="b" l="l" r="r" t="t"/>
              <a:pathLst>
                <a:path extrusionOk="0" h="6004" w="6004">
                  <a:moveTo>
                    <a:pt x="3002" y="0"/>
                  </a:moveTo>
                  <a:cubicBezTo>
                    <a:pt x="1340" y="0"/>
                    <a:pt x="1" y="1339"/>
                    <a:pt x="1" y="3002"/>
                  </a:cubicBezTo>
                  <a:cubicBezTo>
                    <a:pt x="1" y="4664"/>
                    <a:pt x="1340" y="6003"/>
                    <a:pt x="3002" y="6003"/>
                  </a:cubicBezTo>
                  <a:cubicBezTo>
                    <a:pt x="4665" y="6003"/>
                    <a:pt x="6004" y="4664"/>
                    <a:pt x="6004" y="3002"/>
                  </a:cubicBezTo>
                  <a:cubicBezTo>
                    <a:pt x="6004" y="1339"/>
                    <a:pt x="4619"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0"/>
            <p:cNvSpPr/>
            <p:nvPr/>
          </p:nvSpPr>
          <p:spPr>
            <a:xfrm>
              <a:off x="8425238" y="1668375"/>
              <a:ext cx="150100" cy="150100"/>
            </a:xfrm>
            <a:custGeom>
              <a:rect b="b" l="l" r="r" t="t"/>
              <a:pathLst>
                <a:path extrusionOk="0" h="6004" w="6004">
                  <a:moveTo>
                    <a:pt x="3002" y="0"/>
                  </a:moveTo>
                  <a:cubicBezTo>
                    <a:pt x="1340" y="0"/>
                    <a:pt x="1" y="1339"/>
                    <a:pt x="1" y="3002"/>
                  </a:cubicBezTo>
                  <a:cubicBezTo>
                    <a:pt x="1" y="4664"/>
                    <a:pt x="1340" y="6003"/>
                    <a:pt x="3002" y="6003"/>
                  </a:cubicBezTo>
                  <a:cubicBezTo>
                    <a:pt x="4665" y="6003"/>
                    <a:pt x="6004" y="4664"/>
                    <a:pt x="6004" y="3002"/>
                  </a:cubicBezTo>
                  <a:cubicBezTo>
                    <a:pt x="6004" y="1339"/>
                    <a:pt x="4619"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0"/>
            <p:cNvSpPr/>
            <p:nvPr/>
          </p:nvSpPr>
          <p:spPr>
            <a:xfrm>
              <a:off x="8425238" y="1668375"/>
              <a:ext cx="150100" cy="150100"/>
            </a:xfrm>
            <a:custGeom>
              <a:rect b="b" l="l" r="r" t="t"/>
              <a:pathLst>
                <a:path extrusionOk="0" fill="none" h="6004" w="6004">
                  <a:moveTo>
                    <a:pt x="6004" y="3002"/>
                  </a:moveTo>
                  <a:cubicBezTo>
                    <a:pt x="6004" y="4664"/>
                    <a:pt x="4665" y="6003"/>
                    <a:pt x="3002" y="6003"/>
                  </a:cubicBezTo>
                  <a:cubicBezTo>
                    <a:pt x="1340" y="6003"/>
                    <a:pt x="1" y="4664"/>
                    <a:pt x="1" y="3002"/>
                  </a:cubicBezTo>
                  <a:cubicBezTo>
                    <a:pt x="1" y="1339"/>
                    <a:pt x="1340" y="0"/>
                    <a:pt x="3002" y="0"/>
                  </a:cubicBezTo>
                  <a:cubicBezTo>
                    <a:pt x="4619" y="0"/>
                    <a:pt x="6004" y="1339"/>
                    <a:pt x="6004"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0"/>
            <p:cNvSpPr/>
            <p:nvPr/>
          </p:nvSpPr>
          <p:spPr>
            <a:xfrm>
              <a:off x="8443713" y="1686850"/>
              <a:ext cx="113150" cy="113150"/>
            </a:xfrm>
            <a:custGeom>
              <a:rect b="b" l="l" r="r" t="t"/>
              <a:pathLst>
                <a:path extrusionOk="0" h="4526" w="4526">
                  <a:moveTo>
                    <a:pt x="4526" y="2263"/>
                  </a:moveTo>
                  <a:cubicBezTo>
                    <a:pt x="4526" y="3463"/>
                    <a:pt x="3510" y="4526"/>
                    <a:pt x="2263" y="4526"/>
                  </a:cubicBezTo>
                  <a:cubicBezTo>
                    <a:pt x="1063" y="4526"/>
                    <a:pt x="1" y="3556"/>
                    <a:pt x="1" y="2263"/>
                  </a:cubicBezTo>
                  <a:cubicBezTo>
                    <a:pt x="1" y="1062"/>
                    <a:pt x="970" y="0"/>
                    <a:pt x="2263" y="0"/>
                  </a:cubicBezTo>
                  <a:cubicBezTo>
                    <a:pt x="3464" y="0"/>
                    <a:pt x="4526" y="1016"/>
                    <a:pt x="4526" y="2263"/>
                  </a:cubicBezTo>
                  <a:close/>
                </a:path>
              </a:pathLst>
            </a:custGeom>
            <a:solidFill>
              <a:srgbClr val="F62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0"/>
            <p:cNvSpPr/>
            <p:nvPr/>
          </p:nvSpPr>
          <p:spPr>
            <a:xfrm>
              <a:off x="8443713" y="1686850"/>
              <a:ext cx="113150" cy="113150"/>
            </a:xfrm>
            <a:custGeom>
              <a:rect b="b" l="l" r="r" t="t"/>
              <a:pathLst>
                <a:path extrusionOk="0" h="4526" w="4526">
                  <a:moveTo>
                    <a:pt x="4526" y="2263"/>
                  </a:moveTo>
                  <a:cubicBezTo>
                    <a:pt x="4526" y="3463"/>
                    <a:pt x="3510" y="4526"/>
                    <a:pt x="2263" y="4526"/>
                  </a:cubicBezTo>
                  <a:cubicBezTo>
                    <a:pt x="1063" y="4526"/>
                    <a:pt x="1" y="3556"/>
                    <a:pt x="1" y="2263"/>
                  </a:cubicBezTo>
                  <a:cubicBezTo>
                    <a:pt x="1" y="1062"/>
                    <a:pt x="970" y="0"/>
                    <a:pt x="2263" y="0"/>
                  </a:cubicBezTo>
                  <a:cubicBezTo>
                    <a:pt x="3464" y="0"/>
                    <a:pt x="4526" y="1016"/>
                    <a:pt x="4526" y="2263"/>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9" name="Google Shape;2009;p60"/>
          <p:cNvSpPr/>
          <p:nvPr/>
        </p:nvSpPr>
        <p:spPr>
          <a:xfrm rot="5400000">
            <a:off x="7001331" y="3210438"/>
            <a:ext cx="69275" cy="69300"/>
          </a:xfrm>
          <a:custGeom>
            <a:rect b="b" l="l" r="r" t="t"/>
            <a:pathLst>
              <a:path extrusionOk="0" h="2772" w="2771">
                <a:moveTo>
                  <a:pt x="2771" y="1386"/>
                </a:moveTo>
                <a:cubicBezTo>
                  <a:pt x="2771" y="2171"/>
                  <a:pt x="2170" y="2772"/>
                  <a:pt x="1385" y="2772"/>
                </a:cubicBezTo>
                <a:cubicBezTo>
                  <a:pt x="600" y="2772"/>
                  <a:pt x="0" y="2171"/>
                  <a:pt x="0" y="1386"/>
                </a:cubicBezTo>
                <a:cubicBezTo>
                  <a:pt x="0" y="601"/>
                  <a:pt x="600" y="1"/>
                  <a:pt x="1385" y="1"/>
                </a:cubicBezTo>
                <a:cubicBezTo>
                  <a:pt x="2170" y="1"/>
                  <a:pt x="2771" y="601"/>
                  <a:pt x="2771" y="138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0"/>
          <p:cNvSpPr/>
          <p:nvPr/>
        </p:nvSpPr>
        <p:spPr>
          <a:xfrm rot="5400000">
            <a:off x="7356881" y="2117056"/>
            <a:ext cx="323275" cy="1313800"/>
          </a:xfrm>
          <a:custGeom>
            <a:rect b="b" l="l" r="r" t="t"/>
            <a:pathLst>
              <a:path extrusionOk="0" h="52552" w="12931">
                <a:moveTo>
                  <a:pt x="5865" y="1"/>
                </a:moveTo>
                <a:cubicBezTo>
                  <a:pt x="2632" y="1"/>
                  <a:pt x="0" y="2633"/>
                  <a:pt x="0" y="5865"/>
                </a:cubicBezTo>
                <a:lnTo>
                  <a:pt x="0" y="46686"/>
                </a:lnTo>
                <a:cubicBezTo>
                  <a:pt x="0" y="49919"/>
                  <a:pt x="2632" y="52551"/>
                  <a:pt x="5865" y="52551"/>
                </a:cubicBezTo>
                <a:lnTo>
                  <a:pt x="7019" y="52551"/>
                </a:lnTo>
                <a:cubicBezTo>
                  <a:pt x="10252" y="52551"/>
                  <a:pt x="12930" y="49919"/>
                  <a:pt x="12838" y="46686"/>
                </a:cubicBezTo>
                <a:lnTo>
                  <a:pt x="12838" y="5865"/>
                </a:lnTo>
                <a:cubicBezTo>
                  <a:pt x="12838"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0"/>
          <p:cNvSpPr/>
          <p:nvPr/>
        </p:nvSpPr>
        <p:spPr>
          <a:xfrm rot="5400000">
            <a:off x="7609144" y="2410869"/>
            <a:ext cx="25" cy="726175"/>
          </a:xfrm>
          <a:custGeom>
            <a:rect b="b" l="l" r="r" t="t"/>
            <a:pathLst>
              <a:path extrusionOk="0" fill="none" h="29047" w="1">
                <a:moveTo>
                  <a:pt x="0" y="1"/>
                </a:moveTo>
                <a:lnTo>
                  <a:pt x="0"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0"/>
          <p:cNvSpPr/>
          <p:nvPr/>
        </p:nvSpPr>
        <p:spPr>
          <a:xfrm rot="5400000">
            <a:off x="7639156" y="2380856"/>
            <a:ext cx="25" cy="786200"/>
          </a:xfrm>
          <a:custGeom>
            <a:rect b="b" l="l" r="r" t="t"/>
            <a:pathLst>
              <a:path extrusionOk="0" fill="none" h="31448" w="1">
                <a:moveTo>
                  <a:pt x="0" y="1"/>
                </a:moveTo>
                <a:lnTo>
                  <a:pt x="0" y="31448"/>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3" name="Google Shape;2013;p60"/>
          <p:cNvGrpSpPr/>
          <p:nvPr/>
        </p:nvGrpSpPr>
        <p:grpSpPr>
          <a:xfrm rot="5400000">
            <a:off x="7899469" y="2698906"/>
            <a:ext cx="150100" cy="150100"/>
            <a:chOff x="7935763" y="1180050"/>
            <a:chExt cx="150100" cy="150100"/>
          </a:xfrm>
        </p:grpSpPr>
        <p:sp>
          <p:nvSpPr>
            <p:cNvPr id="2014" name="Google Shape;2014;p60"/>
            <p:cNvSpPr/>
            <p:nvPr/>
          </p:nvSpPr>
          <p:spPr>
            <a:xfrm>
              <a:off x="7935763" y="1180050"/>
              <a:ext cx="150100" cy="150100"/>
            </a:xfrm>
            <a:custGeom>
              <a:rect b="b" l="l" r="r" t="t"/>
              <a:pathLst>
                <a:path extrusionOk="0" h="6004" w="6004">
                  <a:moveTo>
                    <a:pt x="3002" y="0"/>
                  </a:moveTo>
                  <a:cubicBezTo>
                    <a:pt x="1339" y="0"/>
                    <a:pt x="0" y="1385"/>
                    <a:pt x="0" y="3002"/>
                  </a:cubicBezTo>
                  <a:cubicBezTo>
                    <a:pt x="0" y="4664"/>
                    <a:pt x="1339" y="6003"/>
                    <a:pt x="3002" y="6003"/>
                  </a:cubicBezTo>
                  <a:cubicBezTo>
                    <a:pt x="4664" y="6003"/>
                    <a:pt x="6003" y="4664"/>
                    <a:pt x="6003" y="3002"/>
                  </a:cubicBezTo>
                  <a:cubicBezTo>
                    <a:pt x="6003" y="1385"/>
                    <a:pt x="4664"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0"/>
            <p:cNvSpPr/>
            <p:nvPr/>
          </p:nvSpPr>
          <p:spPr>
            <a:xfrm>
              <a:off x="7935763" y="1180050"/>
              <a:ext cx="150100" cy="150100"/>
            </a:xfrm>
            <a:custGeom>
              <a:rect b="b" l="l" r="r" t="t"/>
              <a:pathLst>
                <a:path extrusionOk="0" h="6004" w="6004">
                  <a:moveTo>
                    <a:pt x="3002" y="0"/>
                  </a:moveTo>
                  <a:cubicBezTo>
                    <a:pt x="1339" y="0"/>
                    <a:pt x="0" y="1385"/>
                    <a:pt x="0" y="3002"/>
                  </a:cubicBezTo>
                  <a:cubicBezTo>
                    <a:pt x="0" y="4664"/>
                    <a:pt x="1339" y="6003"/>
                    <a:pt x="3002" y="6003"/>
                  </a:cubicBezTo>
                  <a:cubicBezTo>
                    <a:pt x="4664" y="6003"/>
                    <a:pt x="6003" y="4664"/>
                    <a:pt x="6003" y="3002"/>
                  </a:cubicBezTo>
                  <a:cubicBezTo>
                    <a:pt x="6003" y="1385"/>
                    <a:pt x="4664"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0"/>
            <p:cNvSpPr/>
            <p:nvPr/>
          </p:nvSpPr>
          <p:spPr>
            <a:xfrm>
              <a:off x="7935763" y="1180050"/>
              <a:ext cx="150100" cy="150100"/>
            </a:xfrm>
            <a:custGeom>
              <a:rect b="b" l="l" r="r" t="t"/>
              <a:pathLst>
                <a:path extrusionOk="0" fill="none" h="6004" w="6004">
                  <a:moveTo>
                    <a:pt x="6003" y="3002"/>
                  </a:moveTo>
                  <a:cubicBezTo>
                    <a:pt x="6003" y="4664"/>
                    <a:pt x="4664" y="6003"/>
                    <a:pt x="3002" y="6003"/>
                  </a:cubicBezTo>
                  <a:cubicBezTo>
                    <a:pt x="1339" y="6003"/>
                    <a:pt x="0" y="4664"/>
                    <a:pt x="0" y="3002"/>
                  </a:cubicBezTo>
                  <a:cubicBezTo>
                    <a:pt x="0" y="1385"/>
                    <a:pt x="1339" y="0"/>
                    <a:pt x="3002" y="0"/>
                  </a:cubicBezTo>
                  <a:cubicBezTo>
                    <a:pt x="4664" y="0"/>
                    <a:pt x="6003" y="1385"/>
                    <a:pt x="6003"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0"/>
            <p:cNvSpPr/>
            <p:nvPr/>
          </p:nvSpPr>
          <p:spPr>
            <a:xfrm>
              <a:off x="7954238" y="1199675"/>
              <a:ext cx="113150" cy="112000"/>
            </a:xfrm>
            <a:custGeom>
              <a:rect b="b" l="l" r="r" t="t"/>
              <a:pathLst>
                <a:path extrusionOk="0" h="4480" w="4526">
                  <a:moveTo>
                    <a:pt x="4525" y="2217"/>
                  </a:moveTo>
                  <a:cubicBezTo>
                    <a:pt x="4525" y="3463"/>
                    <a:pt x="3510" y="4479"/>
                    <a:pt x="2263" y="4479"/>
                  </a:cubicBezTo>
                  <a:cubicBezTo>
                    <a:pt x="1016" y="4479"/>
                    <a:pt x="0" y="3463"/>
                    <a:pt x="0" y="2217"/>
                  </a:cubicBezTo>
                  <a:cubicBezTo>
                    <a:pt x="0" y="1016"/>
                    <a:pt x="1016" y="0"/>
                    <a:pt x="2263" y="0"/>
                  </a:cubicBezTo>
                  <a:cubicBezTo>
                    <a:pt x="3510" y="0"/>
                    <a:pt x="4525" y="1016"/>
                    <a:pt x="4525" y="2217"/>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0"/>
            <p:cNvSpPr/>
            <p:nvPr/>
          </p:nvSpPr>
          <p:spPr>
            <a:xfrm>
              <a:off x="7954238" y="1199675"/>
              <a:ext cx="113150" cy="112000"/>
            </a:xfrm>
            <a:custGeom>
              <a:rect b="b" l="l" r="r" t="t"/>
              <a:pathLst>
                <a:path extrusionOk="0" h="4480" w="4526">
                  <a:moveTo>
                    <a:pt x="4525" y="2217"/>
                  </a:moveTo>
                  <a:cubicBezTo>
                    <a:pt x="4525" y="3463"/>
                    <a:pt x="3510" y="4479"/>
                    <a:pt x="2263" y="4479"/>
                  </a:cubicBezTo>
                  <a:cubicBezTo>
                    <a:pt x="1016" y="4479"/>
                    <a:pt x="0" y="3463"/>
                    <a:pt x="0" y="2217"/>
                  </a:cubicBezTo>
                  <a:cubicBezTo>
                    <a:pt x="0" y="1016"/>
                    <a:pt x="1016" y="0"/>
                    <a:pt x="2263" y="0"/>
                  </a:cubicBezTo>
                  <a:cubicBezTo>
                    <a:pt x="3510" y="0"/>
                    <a:pt x="4525" y="1016"/>
                    <a:pt x="4525" y="2217"/>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9" name="Google Shape;2019;p60"/>
          <p:cNvSpPr/>
          <p:nvPr/>
        </p:nvSpPr>
        <p:spPr>
          <a:xfrm>
            <a:off x="7000156" y="2727769"/>
            <a:ext cx="85450" cy="92375"/>
          </a:xfrm>
          <a:custGeom>
            <a:rect b="b" l="l" r="r" t="t"/>
            <a:pathLst>
              <a:path extrusionOk="0" h="3695" w="3418">
                <a:moveTo>
                  <a:pt x="1570" y="2817"/>
                </a:moveTo>
                <a:cubicBezTo>
                  <a:pt x="1016" y="2309"/>
                  <a:pt x="1016" y="1432"/>
                  <a:pt x="1570" y="924"/>
                </a:cubicBezTo>
                <a:cubicBezTo>
                  <a:pt x="2078" y="416"/>
                  <a:pt x="2863" y="416"/>
                  <a:pt x="3418" y="831"/>
                </a:cubicBezTo>
                <a:cubicBezTo>
                  <a:pt x="3048" y="323"/>
                  <a:pt x="2448" y="0"/>
                  <a:pt x="1847" y="0"/>
                </a:cubicBezTo>
                <a:cubicBezTo>
                  <a:pt x="785" y="0"/>
                  <a:pt x="0" y="785"/>
                  <a:pt x="0" y="1847"/>
                </a:cubicBezTo>
                <a:cubicBezTo>
                  <a:pt x="0" y="2863"/>
                  <a:pt x="785" y="3694"/>
                  <a:pt x="1847" y="3694"/>
                </a:cubicBezTo>
                <a:cubicBezTo>
                  <a:pt x="2494" y="3694"/>
                  <a:pt x="3048" y="3325"/>
                  <a:pt x="3418" y="2817"/>
                </a:cubicBezTo>
                <a:cubicBezTo>
                  <a:pt x="2863" y="3325"/>
                  <a:pt x="2078" y="3325"/>
                  <a:pt x="1570" y="281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0"/>
          <p:cNvSpPr/>
          <p:nvPr/>
        </p:nvSpPr>
        <p:spPr>
          <a:xfrm rot="5400000">
            <a:off x="7358044" y="1646475"/>
            <a:ext cx="320950" cy="1313800"/>
          </a:xfrm>
          <a:custGeom>
            <a:rect b="b" l="l" r="r" t="t"/>
            <a:pathLst>
              <a:path extrusionOk="0" h="52552" w="12838">
                <a:moveTo>
                  <a:pt x="5865" y="1"/>
                </a:moveTo>
                <a:cubicBezTo>
                  <a:pt x="2632" y="1"/>
                  <a:pt x="0" y="2633"/>
                  <a:pt x="0" y="5865"/>
                </a:cubicBezTo>
                <a:lnTo>
                  <a:pt x="0" y="46686"/>
                </a:lnTo>
                <a:cubicBezTo>
                  <a:pt x="0" y="49919"/>
                  <a:pt x="2632" y="52551"/>
                  <a:pt x="5865" y="52551"/>
                </a:cubicBezTo>
                <a:lnTo>
                  <a:pt x="6973" y="52551"/>
                </a:lnTo>
                <a:cubicBezTo>
                  <a:pt x="10206" y="52551"/>
                  <a:pt x="12838" y="49919"/>
                  <a:pt x="12838" y="46686"/>
                </a:cubicBezTo>
                <a:lnTo>
                  <a:pt x="12838" y="5865"/>
                </a:lnTo>
                <a:cubicBezTo>
                  <a:pt x="12838"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0"/>
          <p:cNvSpPr/>
          <p:nvPr/>
        </p:nvSpPr>
        <p:spPr>
          <a:xfrm rot="5400000">
            <a:off x="7609144" y="1940288"/>
            <a:ext cx="25" cy="726175"/>
          </a:xfrm>
          <a:custGeom>
            <a:rect b="b" l="l" r="r" t="t"/>
            <a:pathLst>
              <a:path extrusionOk="0" fill="none" h="29047" w="1">
                <a:moveTo>
                  <a:pt x="1" y="1"/>
                </a:moveTo>
                <a:lnTo>
                  <a:pt x="1"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0"/>
          <p:cNvSpPr/>
          <p:nvPr/>
        </p:nvSpPr>
        <p:spPr>
          <a:xfrm rot="5400000">
            <a:off x="7456169" y="2093263"/>
            <a:ext cx="25" cy="420225"/>
          </a:xfrm>
          <a:custGeom>
            <a:rect b="b" l="l" r="r" t="t"/>
            <a:pathLst>
              <a:path extrusionOk="0" fill="none" h="16809" w="1">
                <a:moveTo>
                  <a:pt x="1" y="0"/>
                </a:moveTo>
                <a:lnTo>
                  <a:pt x="1" y="16809"/>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3" name="Google Shape;2023;p60"/>
          <p:cNvGrpSpPr/>
          <p:nvPr/>
        </p:nvGrpSpPr>
        <p:grpSpPr>
          <a:xfrm rot="5400000">
            <a:off x="7564694" y="2228325"/>
            <a:ext cx="150100" cy="150100"/>
            <a:chOff x="7463588" y="1514825"/>
            <a:chExt cx="150100" cy="150100"/>
          </a:xfrm>
        </p:grpSpPr>
        <p:sp>
          <p:nvSpPr>
            <p:cNvPr id="2024" name="Google Shape;2024;p60"/>
            <p:cNvSpPr/>
            <p:nvPr/>
          </p:nvSpPr>
          <p:spPr>
            <a:xfrm>
              <a:off x="7463588" y="1514825"/>
              <a:ext cx="150100" cy="150100"/>
            </a:xfrm>
            <a:custGeom>
              <a:rect b="b" l="l" r="r" t="t"/>
              <a:pathLst>
                <a:path extrusionOk="0" h="6004" w="6004">
                  <a:moveTo>
                    <a:pt x="3002" y="1"/>
                  </a:moveTo>
                  <a:cubicBezTo>
                    <a:pt x="1340" y="1"/>
                    <a:pt x="0" y="1386"/>
                    <a:pt x="0" y="3002"/>
                  </a:cubicBezTo>
                  <a:cubicBezTo>
                    <a:pt x="0" y="4665"/>
                    <a:pt x="1340" y="6004"/>
                    <a:pt x="3002" y="6004"/>
                  </a:cubicBezTo>
                  <a:cubicBezTo>
                    <a:pt x="4664" y="6004"/>
                    <a:pt x="6003" y="4665"/>
                    <a:pt x="6003" y="3002"/>
                  </a:cubicBezTo>
                  <a:cubicBezTo>
                    <a:pt x="6003" y="1386"/>
                    <a:pt x="4664" y="1"/>
                    <a:pt x="3002" y="1"/>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0"/>
            <p:cNvSpPr/>
            <p:nvPr/>
          </p:nvSpPr>
          <p:spPr>
            <a:xfrm>
              <a:off x="7463588" y="1514825"/>
              <a:ext cx="150100" cy="150100"/>
            </a:xfrm>
            <a:custGeom>
              <a:rect b="b" l="l" r="r" t="t"/>
              <a:pathLst>
                <a:path extrusionOk="0" h="6004" w="6004">
                  <a:moveTo>
                    <a:pt x="3002" y="1"/>
                  </a:moveTo>
                  <a:cubicBezTo>
                    <a:pt x="1340" y="1"/>
                    <a:pt x="0" y="1386"/>
                    <a:pt x="0" y="3002"/>
                  </a:cubicBezTo>
                  <a:cubicBezTo>
                    <a:pt x="0" y="4665"/>
                    <a:pt x="1340" y="6004"/>
                    <a:pt x="3002" y="6004"/>
                  </a:cubicBezTo>
                  <a:cubicBezTo>
                    <a:pt x="4664" y="6004"/>
                    <a:pt x="6003" y="4665"/>
                    <a:pt x="6003" y="3002"/>
                  </a:cubicBezTo>
                  <a:cubicBezTo>
                    <a:pt x="6003" y="1386"/>
                    <a:pt x="4664" y="1"/>
                    <a:pt x="3002" y="1"/>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0"/>
            <p:cNvSpPr/>
            <p:nvPr/>
          </p:nvSpPr>
          <p:spPr>
            <a:xfrm>
              <a:off x="7483213" y="1534450"/>
              <a:ext cx="112000" cy="112000"/>
            </a:xfrm>
            <a:custGeom>
              <a:rect b="b" l="l" r="r" t="t"/>
              <a:pathLst>
                <a:path extrusionOk="0"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0"/>
            <p:cNvSpPr/>
            <p:nvPr/>
          </p:nvSpPr>
          <p:spPr>
            <a:xfrm>
              <a:off x="7483213" y="1534450"/>
              <a:ext cx="112000" cy="112000"/>
            </a:xfrm>
            <a:custGeom>
              <a:rect b="b" l="l" r="r" t="t"/>
              <a:pathLst>
                <a:path extrusionOk="0" fill="none"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0"/>
            <p:cNvSpPr/>
            <p:nvPr/>
          </p:nvSpPr>
          <p:spPr>
            <a:xfrm>
              <a:off x="7463588" y="1514825"/>
              <a:ext cx="150100" cy="150100"/>
            </a:xfrm>
            <a:custGeom>
              <a:rect b="b" l="l" r="r" t="t"/>
              <a:pathLst>
                <a:path extrusionOk="0" fill="none" h="6004" w="6004">
                  <a:moveTo>
                    <a:pt x="6003" y="3002"/>
                  </a:moveTo>
                  <a:cubicBezTo>
                    <a:pt x="6003" y="4665"/>
                    <a:pt x="4664" y="6004"/>
                    <a:pt x="3002" y="6004"/>
                  </a:cubicBezTo>
                  <a:cubicBezTo>
                    <a:pt x="1340" y="6004"/>
                    <a:pt x="0" y="4665"/>
                    <a:pt x="0" y="3002"/>
                  </a:cubicBezTo>
                  <a:cubicBezTo>
                    <a:pt x="0" y="1386"/>
                    <a:pt x="1340" y="1"/>
                    <a:pt x="3002" y="1"/>
                  </a:cubicBezTo>
                  <a:cubicBezTo>
                    <a:pt x="4664" y="1"/>
                    <a:pt x="6003" y="1386"/>
                    <a:pt x="6003"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0"/>
            <p:cNvSpPr/>
            <p:nvPr/>
          </p:nvSpPr>
          <p:spPr>
            <a:xfrm>
              <a:off x="7483213" y="1534450"/>
              <a:ext cx="112000" cy="112000"/>
            </a:xfrm>
            <a:custGeom>
              <a:rect b="b" l="l" r="r" t="t"/>
              <a:pathLst>
                <a:path extrusionOk="0"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0" name="Google Shape;2030;p60"/>
          <p:cNvSpPr/>
          <p:nvPr/>
        </p:nvSpPr>
        <p:spPr>
          <a:xfrm>
            <a:off x="6980544" y="2247375"/>
            <a:ext cx="109700" cy="112000"/>
          </a:xfrm>
          <a:custGeom>
            <a:rect b="b" l="l" r="r" t="t"/>
            <a:pathLst>
              <a:path extrusionOk="0" h="4480" w="4388">
                <a:moveTo>
                  <a:pt x="1248" y="647"/>
                </a:moveTo>
                <a:lnTo>
                  <a:pt x="1248" y="1247"/>
                </a:lnTo>
                <a:lnTo>
                  <a:pt x="1248" y="1571"/>
                </a:lnTo>
                <a:lnTo>
                  <a:pt x="1248" y="3603"/>
                </a:lnTo>
                <a:cubicBezTo>
                  <a:pt x="1155" y="3556"/>
                  <a:pt x="971" y="3556"/>
                  <a:pt x="878" y="3556"/>
                </a:cubicBezTo>
                <a:cubicBezTo>
                  <a:pt x="416" y="3556"/>
                  <a:pt x="1" y="3787"/>
                  <a:pt x="1" y="4018"/>
                </a:cubicBezTo>
                <a:cubicBezTo>
                  <a:pt x="1" y="4295"/>
                  <a:pt x="416" y="4480"/>
                  <a:pt x="878" y="4480"/>
                </a:cubicBezTo>
                <a:cubicBezTo>
                  <a:pt x="1340" y="4480"/>
                  <a:pt x="1709" y="4249"/>
                  <a:pt x="1709" y="4018"/>
                </a:cubicBezTo>
                <a:lnTo>
                  <a:pt x="1709" y="1525"/>
                </a:lnTo>
                <a:lnTo>
                  <a:pt x="3926" y="1063"/>
                </a:lnTo>
                <a:lnTo>
                  <a:pt x="3926" y="3002"/>
                </a:lnTo>
                <a:cubicBezTo>
                  <a:pt x="3787" y="2956"/>
                  <a:pt x="3649" y="2956"/>
                  <a:pt x="3510" y="2956"/>
                </a:cubicBezTo>
                <a:cubicBezTo>
                  <a:pt x="3049" y="2956"/>
                  <a:pt x="2633" y="3187"/>
                  <a:pt x="2633" y="3418"/>
                </a:cubicBezTo>
                <a:cubicBezTo>
                  <a:pt x="2633" y="3695"/>
                  <a:pt x="3049" y="3880"/>
                  <a:pt x="3510" y="3880"/>
                </a:cubicBezTo>
                <a:cubicBezTo>
                  <a:pt x="3972" y="3880"/>
                  <a:pt x="4388" y="3649"/>
                  <a:pt x="4388" y="3418"/>
                </a:cubicBezTo>
                <a:lnTo>
                  <a:pt x="4388" y="970"/>
                </a:lnTo>
                <a:lnTo>
                  <a:pt x="4388" y="601"/>
                </a:lnTo>
                <a:lnTo>
                  <a:pt x="4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4" name="Shape 2034"/>
        <p:cNvGrpSpPr/>
        <p:nvPr/>
      </p:nvGrpSpPr>
      <p:grpSpPr>
        <a:xfrm>
          <a:off x="0" y="0"/>
          <a:ext cx="0" cy="0"/>
          <a:chOff x="0" y="0"/>
          <a:chExt cx="0" cy="0"/>
        </a:xfrm>
      </p:grpSpPr>
      <p:sp>
        <p:nvSpPr>
          <p:cNvPr id="2035" name="Google Shape;2035;p61"/>
          <p:cNvSpPr txBox="1"/>
          <p:nvPr>
            <p:ph type="ctrTitle"/>
          </p:nvPr>
        </p:nvSpPr>
        <p:spPr>
          <a:xfrm>
            <a:off x="1447275" y="839575"/>
            <a:ext cx="4284000" cy="99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036" name="Google Shape;2036;p61"/>
          <p:cNvSpPr txBox="1"/>
          <p:nvPr/>
        </p:nvSpPr>
        <p:spPr>
          <a:xfrm>
            <a:off x="1466587" y="4255400"/>
            <a:ext cx="4086000" cy="3531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Mulish Medium"/>
                <a:ea typeface="Mulish Medium"/>
                <a:cs typeface="Mulish Medium"/>
                <a:sym typeface="Mulish Medium"/>
              </a:rPr>
              <a:t>Please keep this slide for attribution</a:t>
            </a:r>
            <a:endParaRPr sz="1000">
              <a:solidFill>
                <a:schemeClr val="dk1"/>
              </a:solidFill>
              <a:latin typeface="Mulish Medium"/>
              <a:ea typeface="Mulish Medium"/>
              <a:cs typeface="Mulish Medium"/>
              <a:sym typeface="Mulish Medium"/>
            </a:endParaRPr>
          </a:p>
        </p:txBody>
      </p:sp>
      <p:sp>
        <p:nvSpPr>
          <p:cNvPr id="2037" name="Google Shape;2037;p61"/>
          <p:cNvSpPr/>
          <p:nvPr/>
        </p:nvSpPr>
        <p:spPr>
          <a:xfrm>
            <a:off x="1570612" y="3376200"/>
            <a:ext cx="352706" cy="35309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8" name="Google Shape;2038;p61"/>
          <p:cNvGrpSpPr/>
          <p:nvPr/>
        </p:nvGrpSpPr>
        <p:grpSpPr>
          <a:xfrm>
            <a:off x="2029124" y="3376631"/>
            <a:ext cx="353081" cy="352726"/>
            <a:chOff x="3303268" y="3817349"/>
            <a:chExt cx="346056" cy="345674"/>
          </a:xfrm>
        </p:grpSpPr>
        <p:sp>
          <p:nvSpPr>
            <p:cNvPr id="2039" name="Google Shape;2039;p6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61"/>
          <p:cNvGrpSpPr/>
          <p:nvPr/>
        </p:nvGrpSpPr>
        <p:grpSpPr>
          <a:xfrm>
            <a:off x="2487330" y="3376631"/>
            <a:ext cx="353081" cy="352726"/>
            <a:chOff x="3752358" y="3817349"/>
            <a:chExt cx="346056" cy="345674"/>
          </a:xfrm>
        </p:grpSpPr>
        <p:sp>
          <p:nvSpPr>
            <p:cNvPr id="2044" name="Google Shape;2044;p6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8" name="Google Shape;2048;p61"/>
          <p:cNvSpPr txBox="1"/>
          <p:nvPr>
            <p:ph idx="1" type="subTitle"/>
          </p:nvPr>
        </p:nvSpPr>
        <p:spPr>
          <a:xfrm>
            <a:off x="1466588" y="1807800"/>
            <a:ext cx="4360200" cy="123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rPr>
              <a:t>Do you have any questions?</a:t>
            </a:r>
            <a:endParaRPr>
              <a:solidFill>
                <a:schemeClr val="dk2"/>
              </a:solidFill>
            </a:endParaRPr>
          </a:p>
          <a:p>
            <a:pPr indent="0" lvl="0" marL="0" rtl="0" algn="l">
              <a:spcBef>
                <a:spcPts val="0"/>
              </a:spcBef>
              <a:spcAft>
                <a:spcPts val="0"/>
              </a:spcAft>
              <a:buNone/>
            </a:pPr>
            <a:r>
              <a:rPr lang="en">
                <a:solidFill>
                  <a:schemeClr val="dk2"/>
                </a:solidFill>
              </a:rPr>
              <a:t>addyouremail@freepik.com </a:t>
            </a:r>
            <a:endParaRPr>
              <a:solidFill>
                <a:schemeClr val="dk2"/>
              </a:solidFill>
            </a:endParaRPr>
          </a:p>
          <a:p>
            <a:pPr indent="0" lvl="0" marL="0" rtl="0" algn="l">
              <a:spcBef>
                <a:spcPts val="0"/>
              </a:spcBef>
              <a:spcAft>
                <a:spcPts val="0"/>
              </a:spcAft>
              <a:buNone/>
            </a:pPr>
            <a:r>
              <a:rPr lang="en">
                <a:solidFill>
                  <a:schemeClr val="dk2"/>
                </a:solidFill>
              </a:rPr>
              <a:t>+91  620 421 838 </a:t>
            </a:r>
            <a:endParaRPr>
              <a:solidFill>
                <a:schemeClr val="dk2"/>
              </a:solidFill>
            </a:endParaRPr>
          </a:p>
          <a:p>
            <a:pPr indent="0" lvl="0" marL="0" rtl="0" algn="l">
              <a:spcBef>
                <a:spcPts val="0"/>
              </a:spcBef>
              <a:spcAft>
                <a:spcPts val="0"/>
              </a:spcAft>
              <a:buNone/>
            </a:pPr>
            <a:r>
              <a:rPr lang="en">
                <a:solidFill>
                  <a:schemeClr val="dk2"/>
                </a:solidFill>
              </a:rPr>
              <a:t>yourwebsite.com</a:t>
            </a:r>
            <a:endParaRPr>
              <a:solidFill>
                <a:schemeClr val="dk2"/>
              </a:solidFill>
            </a:endParaRPr>
          </a:p>
        </p:txBody>
      </p:sp>
      <p:grpSp>
        <p:nvGrpSpPr>
          <p:cNvPr id="2049" name="Google Shape;2049;p61"/>
          <p:cNvGrpSpPr/>
          <p:nvPr/>
        </p:nvGrpSpPr>
        <p:grpSpPr>
          <a:xfrm>
            <a:off x="6573400" y="2836253"/>
            <a:ext cx="1855500" cy="2554800"/>
            <a:chOff x="6573400" y="2836253"/>
            <a:chExt cx="1855500" cy="2554800"/>
          </a:xfrm>
        </p:grpSpPr>
        <p:sp>
          <p:nvSpPr>
            <p:cNvPr id="2050" name="Google Shape;2050;p61"/>
            <p:cNvSpPr/>
            <p:nvPr/>
          </p:nvSpPr>
          <p:spPr>
            <a:xfrm>
              <a:off x="6573400" y="2836253"/>
              <a:ext cx="1855500" cy="2554800"/>
            </a:xfrm>
            <a:prstGeom prst="round2SameRect">
              <a:avLst>
                <a:gd fmla="val 16667"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1"/>
            <p:cNvSpPr/>
            <p:nvPr/>
          </p:nvSpPr>
          <p:spPr>
            <a:xfrm rot="10800000">
              <a:off x="6869538" y="3087981"/>
              <a:ext cx="322125" cy="1313800"/>
            </a:xfrm>
            <a:custGeom>
              <a:rect b="b" l="l" r="r" t="t"/>
              <a:pathLst>
                <a:path extrusionOk="0" h="52552" w="12885">
                  <a:moveTo>
                    <a:pt x="5911" y="1"/>
                  </a:moveTo>
                  <a:cubicBezTo>
                    <a:pt x="2679" y="1"/>
                    <a:pt x="1" y="2633"/>
                    <a:pt x="1" y="5865"/>
                  </a:cubicBezTo>
                  <a:lnTo>
                    <a:pt x="1" y="46686"/>
                  </a:lnTo>
                  <a:cubicBezTo>
                    <a:pt x="1" y="49919"/>
                    <a:pt x="2679" y="52551"/>
                    <a:pt x="5911" y="52551"/>
                  </a:cubicBezTo>
                  <a:lnTo>
                    <a:pt x="6973" y="52551"/>
                  </a:lnTo>
                  <a:cubicBezTo>
                    <a:pt x="10206" y="52551"/>
                    <a:pt x="12884" y="49919"/>
                    <a:pt x="12884" y="46686"/>
                  </a:cubicBezTo>
                  <a:lnTo>
                    <a:pt x="12884" y="5865"/>
                  </a:lnTo>
                  <a:cubicBezTo>
                    <a:pt x="12884"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1"/>
            <p:cNvSpPr/>
            <p:nvPr/>
          </p:nvSpPr>
          <p:spPr>
            <a:xfrm rot="10800000">
              <a:off x="6995963" y="3227681"/>
              <a:ext cx="69275" cy="69300"/>
            </a:xfrm>
            <a:custGeom>
              <a:rect b="b" l="l" r="r" t="t"/>
              <a:pathLst>
                <a:path extrusionOk="0" h="2772" w="2771">
                  <a:moveTo>
                    <a:pt x="2771" y="1386"/>
                  </a:moveTo>
                  <a:cubicBezTo>
                    <a:pt x="2771" y="2171"/>
                    <a:pt x="2170" y="2772"/>
                    <a:pt x="1385" y="2772"/>
                  </a:cubicBezTo>
                  <a:cubicBezTo>
                    <a:pt x="600" y="2772"/>
                    <a:pt x="0" y="2171"/>
                    <a:pt x="0" y="1386"/>
                  </a:cubicBezTo>
                  <a:cubicBezTo>
                    <a:pt x="0" y="601"/>
                    <a:pt x="600" y="1"/>
                    <a:pt x="1385" y="1"/>
                  </a:cubicBezTo>
                  <a:cubicBezTo>
                    <a:pt x="2170" y="1"/>
                    <a:pt x="2771" y="601"/>
                    <a:pt x="2771" y="138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1"/>
            <p:cNvSpPr/>
            <p:nvPr/>
          </p:nvSpPr>
          <p:spPr>
            <a:xfrm rot="10800000">
              <a:off x="7340094" y="3087981"/>
              <a:ext cx="323275" cy="1313800"/>
            </a:xfrm>
            <a:custGeom>
              <a:rect b="b" l="l" r="r" t="t"/>
              <a:pathLst>
                <a:path extrusionOk="0" h="52552" w="12931">
                  <a:moveTo>
                    <a:pt x="5865" y="1"/>
                  </a:moveTo>
                  <a:cubicBezTo>
                    <a:pt x="2632" y="1"/>
                    <a:pt x="0" y="2633"/>
                    <a:pt x="0" y="5865"/>
                  </a:cubicBezTo>
                  <a:lnTo>
                    <a:pt x="0" y="46686"/>
                  </a:lnTo>
                  <a:cubicBezTo>
                    <a:pt x="0" y="49919"/>
                    <a:pt x="2632" y="52551"/>
                    <a:pt x="5865" y="52551"/>
                  </a:cubicBezTo>
                  <a:lnTo>
                    <a:pt x="7019" y="52551"/>
                  </a:lnTo>
                  <a:cubicBezTo>
                    <a:pt x="10252" y="52551"/>
                    <a:pt x="12930" y="49919"/>
                    <a:pt x="12838" y="46686"/>
                  </a:cubicBezTo>
                  <a:lnTo>
                    <a:pt x="12838" y="5865"/>
                  </a:lnTo>
                  <a:cubicBezTo>
                    <a:pt x="12838"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1"/>
            <p:cNvSpPr/>
            <p:nvPr/>
          </p:nvSpPr>
          <p:spPr>
            <a:xfrm>
              <a:off x="7459031" y="3224206"/>
              <a:ext cx="85450" cy="92375"/>
            </a:xfrm>
            <a:custGeom>
              <a:rect b="b" l="l" r="r" t="t"/>
              <a:pathLst>
                <a:path extrusionOk="0" h="3695" w="3418">
                  <a:moveTo>
                    <a:pt x="1570" y="2817"/>
                  </a:moveTo>
                  <a:cubicBezTo>
                    <a:pt x="1016" y="2309"/>
                    <a:pt x="1016" y="1432"/>
                    <a:pt x="1570" y="924"/>
                  </a:cubicBezTo>
                  <a:cubicBezTo>
                    <a:pt x="2078" y="416"/>
                    <a:pt x="2863" y="416"/>
                    <a:pt x="3418" y="831"/>
                  </a:cubicBezTo>
                  <a:cubicBezTo>
                    <a:pt x="3048" y="323"/>
                    <a:pt x="2448" y="0"/>
                    <a:pt x="1847" y="0"/>
                  </a:cubicBezTo>
                  <a:cubicBezTo>
                    <a:pt x="785" y="0"/>
                    <a:pt x="0" y="785"/>
                    <a:pt x="0" y="1847"/>
                  </a:cubicBezTo>
                  <a:cubicBezTo>
                    <a:pt x="0" y="2863"/>
                    <a:pt x="785" y="3694"/>
                    <a:pt x="1847" y="3694"/>
                  </a:cubicBezTo>
                  <a:cubicBezTo>
                    <a:pt x="2494" y="3694"/>
                    <a:pt x="3048" y="3325"/>
                    <a:pt x="3418" y="2817"/>
                  </a:cubicBezTo>
                  <a:cubicBezTo>
                    <a:pt x="2863" y="3325"/>
                    <a:pt x="2078" y="3325"/>
                    <a:pt x="1570" y="281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1"/>
            <p:cNvSpPr/>
            <p:nvPr/>
          </p:nvSpPr>
          <p:spPr>
            <a:xfrm rot="10800000">
              <a:off x="7811838" y="3087981"/>
              <a:ext cx="320950" cy="1313800"/>
            </a:xfrm>
            <a:custGeom>
              <a:rect b="b" l="l" r="r" t="t"/>
              <a:pathLst>
                <a:path extrusionOk="0" h="52552" w="12838">
                  <a:moveTo>
                    <a:pt x="5865" y="1"/>
                  </a:moveTo>
                  <a:cubicBezTo>
                    <a:pt x="2632" y="1"/>
                    <a:pt x="0" y="2633"/>
                    <a:pt x="0" y="5865"/>
                  </a:cubicBezTo>
                  <a:lnTo>
                    <a:pt x="0" y="46686"/>
                  </a:lnTo>
                  <a:cubicBezTo>
                    <a:pt x="0" y="49919"/>
                    <a:pt x="2632" y="52551"/>
                    <a:pt x="5865" y="52551"/>
                  </a:cubicBezTo>
                  <a:lnTo>
                    <a:pt x="6973" y="52551"/>
                  </a:lnTo>
                  <a:cubicBezTo>
                    <a:pt x="10206" y="52551"/>
                    <a:pt x="12838" y="49919"/>
                    <a:pt x="12838" y="46686"/>
                  </a:cubicBezTo>
                  <a:lnTo>
                    <a:pt x="12838" y="5865"/>
                  </a:lnTo>
                  <a:cubicBezTo>
                    <a:pt x="12838"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1"/>
            <p:cNvSpPr/>
            <p:nvPr/>
          </p:nvSpPr>
          <p:spPr>
            <a:xfrm>
              <a:off x="7917463" y="3205756"/>
              <a:ext cx="109700" cy="112000"/>
            </a:xfrm>
            <a:custGeom>
              <a:rect b="b" l="l" r="r" t="t"/>
              <a:pathLst>
                <a:path extrusionOk="0" h="4480" w="4388">
                  <a:moveTo>
                    <a:pt x="1248" y="647"/>
                  </a:moveTo>
                  <a:lnTo>
                    <a:pt x="1248" y="1247"/>
                  </a:lnTo>
                  <a:lnTo>
                    <a:pt x="1248" y="1571"/>
                  </a:lnTo>
                  <a:lnTo>
                    <a:pt x="1248" y="3603"/>
                  </a:lnTo>
                  <a:cubicBezTo>
                    <a:pt x="1155" y="3556"/>
                    <a:pt x="971" y="3556"/>
                    <a:pt x="878" y="3556"/>
                  </a:cubicBezTo>
                  <a:cubicBezTo>
                    <a:pt x="416" y="3556"/>
                    <a:pt x="1" y="3787"/>
                    <a:pt x="1" y="4018"/>
                  </a:cubicBezTo>
                  <a:cubicBezTo>
                    <a:pt x="1" y="4295"/>
                    <a:pt x="416" y="4480"/>
                    <a:pt x="878" y="4480"/>
                  </a:cubicBezTo>
                  <a:cubicBezTo>
                    <a:pt x="1340" y="4480"/>
                    <a:pt x="1709" y="4249"/>
                    <a:pt x="1709" y="4018"/>
                  </a:cubicBezTo>
                  <a:lnTo>
                    <a:pt x="1709" y="1525"/>
                  </a:lnTo>
                  <a:lnTo>
                    <a:pt x="3926" y="1063"/>
                  </a:lnTo>
                  <a:lnTo>
                    <a:pt x="3926" y="3002"/>
                  </a:lnTo>
                  <a:cubicBezTo>
                    <a:pt x="3787" y="2956"/>
                    <a:pt x="3649" y="2956"/>
                    <a:pt x="3510" y="2956"/>
                  </a:cubicBezTo>
                  <a:cubicBezTo>
                    <a:pt x="3049" y="2956"/>
                    <a:pt x="2633" y="3187"/>
                    <a:pt x="2633" y="3418"/>
                  </a:cubicBezTo>
                  <a:cubicBezTo>
                    <a:pt x="2633" y="3695"/>
                    <a:pt x="3049" y="3880"/>
                    <a:pt x="3510" y="3880"/>
                  </a:cubicBezTo>
                  <a:cubicBezTo>
                    <a:pt x="3972" y="3880"/>
                    <a:pt x="4388" y="3649"/>
                    <a:pt x="4388" y="3418"/>
                  </a:cubicBezTo>
                  <a:lnTo>
                    <a:pt x="4388" y="970"/>
                  </a:lnTo>
                  <a:lnTo>
                    <a:pt x="4388" y="601"/>
                  </a:lnTo>
                  <a:lnTo>
                    <a:pt x="4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1"/>
            <p:cNvSpPr/>
            <p:nvPr/>
          </p:nvSpPr>
          <p:spPr>
            <a:xfrm rot="10800000">
              <a:off x="7030588" y="3472431"/>
              <a:ext cx="25" cy="726175"/>
            </a:xfrm>
            <a:custGeom>
              <a:rect b="b" l="l" r="r" t="t"/>
              <a:pathLst>
                <a:path extrusionOk="0" fill="none" h="29047" w="1">
                  <a:moveTo>
                    <a:pt x="0" y="1"/>
                  </a:moveTo>
                  <a:lnTo>
                    <a:pt x="0"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1"/>
            <p:cNvSpPr/>
            <p:nvPr/>
          </p:nvSpPr>
          <p:spPr>
            <a:xfrm rot="10800000">
              <a:off x="6896613" y="3472449"/>
              <a:ext cx="134550" cy="668539"/>
            </a:xfrm>
            <a:custGeom>
              <a:rect b="b" l="l" r="r" t="t"/>
              <a:pathLst>
                <a:path extrusionOk="0" fill="none" h="10529" w="1">
                  <a:moveTo>
                    <a:pt x="0" y="0"/>
                  </a:moveTo>
                  <a:lnTo>
                    <a:pt x="0" y="10529"/>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1"/>
            <p:cNvSpPr/>
            <p:nvPr/>
          </p:nvSpPr>
          <p:spPr>
            <a:xfrm rot="10800000">
              <a:off x="7501719" y="3472431"/>
              <a:ext cx="25" cy="726175"/>
            </a:xfrm>
            <a:custGeom>
              <a:rect b="b" l="l" r="r" t="t"/>
              <a:pathLst>
                <a:path extrusionOk="0" fill="none" h="29047" w="1">
                  <a:moveTo>
                    <a:pt x="0" y="1"/>
                  </a:moveTo>
                  <a:lnTo>
                    <a:pt x="0"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1"/>
            <p:cNvSpPr/>
            <p:nvPr/>
          </p:nvSpPr>
          <p:spPr>
            <a:xfrm flipH="1" rot="10800000">
              <a:off x="7501365" y="3472425"/>
              <a:ext cx="2850" cy="425885"/>
            </a:xfrm>
            <a:custGeom>
              <a:rect b="b" l="l" r="r" t="t"/>
              <a:pathLst>
                <a:path extrusionOk="0" fill="none" h="31448" w="1">
                  <a:moveTo>
                    <a:pt x="0" y="1"/>
                  </a:moveTo>
                  <a:lnTo>
                    <a:pt x="0" y="31448"/>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1" name="Google Shape;2061;p61"/>
            <p:cNvGrpSpPr/>
            <p:nvPr/>
          </p:nvGrpSpPr>
          <p:grpSpPr>
            <a:xfrm rot="10800000">
              <a:off x="7426694" y="3861856"/>
              <a:ext cx="150100" cy="150100"/>
              <a:chOff x="7935763" y="1180050"/>
              <a:chExt cx="150100" cy="150100"/>
            </a:xfrm>
          </p:grpSpPr>
          <p:sp>
            <p:nvSpPr>
              <p:cNvPr id="2062" name="Google Shape;2062;p61"/>
              <p:cNvSpPr/>
              <p:nvPr/>
            </p:nvSpPr>
            <p:spPr>
              <a:xfrm>
                <a:off x="7935763" y="1180050"/>
                <a:ext cx="150100" cy="150100"/>
              </a:xfrm>
              <a:custGeom>
                <a:rect b="b" l="l" r="r" t="t"/>
                <a:pathLst>
                  <a:path extrusionOk="0" h="6004" w="6004">
                    <a:moveTo>
                      <a:pt x="3002" y="0"/>
                    </a:moveTo>
                    <a:cubicBezTo>
                      <a:pt x="1339" y="0"/>
                      <a:pt x="0" y="1385"/>
                      <a:pt x="0" y="3002"/>
                    </a:cubicBezTo>
                    <a:cubicBezTo>
                      <a:pt x="0" y="4664"/>
                      <a:pt x="1339" y="6003"/>
                      <a:pt x="3002" y="6003"/>
                    </a:cubicBezTo>
                    <a:cubicBezTo>
                      <a:pt x="4664" y="6003"/>
                      <a:pt x="6003" y="4664"/>
                      <a:pt x="6003" y="3002"/>
                    </a:cubicBezTo>
                    <a:cubicBezTo>
                      <a:pt x="6003" y="1385"/>
                      <a:pt x="4664"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1"/>
              <p:cNvSpPr/>
              <p:nvPr/>
            </p:nvSpPr>
            <p:spPr>
              <a:xfrm>
                <a:off x="7935763" y="1180050"/>
                <a:ext cx="150100" cy="150100"/>
              </a:xfrm>
              <a:custGeom>
                <a:rect b="b" l="l" r="r" t="t"/>
                <a:pathLst>
                  <a:path extrusionOk="0" h="6004" w="6004">
                    <a:moveTo>
                      <a:pt x="3002" y="0"/>
                    </a:moveTo>
                    <a:cubicBezTo>
                      <a:pt x="1339" y="0"/>
                      <a:pt x="0" y="1385"/>
                      <a:pt x="0" y="3002"/>
                    </a:cubicBezTo>
                    <a:cubicBezTo>
                      <a:pt x="0" y="4664"/>
                      <a:pt x="1339" y="6003"/>
                      <a:pt x="3002" y="6003"/>
                    </a:cubicBezTo>
                    <a:cubicBezTo>
                      <a:pt x="4664" y="6003"/>
                      <a:pt x="6003" y="4664"/>
                      <a:pt x="6003" y="3002"/>
                    </a:cubicBezTo>
                    <a:cubicBezTo>
                      <a:pt x="6003" y="1385"/>
                      <a:pt x="4664"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1"/>
              <p:cNvSpPr/>
              <p:nvPr/>
            </p:nvSpPr>
            <p:spPr>
              <a:xfrm>
                <a:off x="7935763" y="1180050"/>
                <a:ext cx="150100" cy="150100"/>
              </a:xfrm>
              <a:custGeom>
                <a:rect b="b" l="l" r="r" t="t"/>
                <a:pathLst>
                  <a:path extrusionOk="0" fill="none" h="6004" w="6004">
                    <a:moveTo>
                      <a:pt x="6003" y="3002"/>
                    </a:moveTo>
                    <a:cubicBezTo>
                      <a:pt x="6003" y="4664"/>
                      <a:pt x="4664" y="6003"/>
                      <a:pt x="3002" y="6003"/>
                    </a:cubicBezTo>
                    <a:cubicBezTo>
                      <a:pt x="1339" y="6003"/>
                      <a:pt x="0" y="4664"/>
                      <a:pt x="0" y="3002"/>
                    </a:cubicBezTo>
                    <a:cubicBezTo>
                      <a:pt x="0" y="1385"/>
                      <a:pt x="1339" y="0"/>
                      <a:pt x="3002" y="0"/>
                    </a:cubicBezTo>
                    <a:cubicBezTo>
                      <a:pt x="4664" y="0"/>
                      <a:pt x="6003" y="1385"/>
                      <a:pt x="6003"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1"/>
              <p:cNvSpPr/>
              <p:nvPr/>
            </p:nvSpPr>
            <p:spPr>
              <a:xfrm>
                <a:off x="7954238" y="1199675"/>
                <a:ext cx="113150" cy="112000"/>
              </a:xfrm>
              <a:custGeom>
                <a:rect b="b" l="l" r="r" t="t"/>
                <a:pathLst>
                  <a:path extrusionOk="0" h="4480" w="4526">
                    <a:moveTo>
                      <a:pt x="4525" y="2217"/>
                    </a:moveTo>
                    <a:cubicBezTo>
                      <a:pt x="4525" y="3463"/>
                      <a:pt x="3510" y="4479"/>
                      <a:pt x="2263" y="4479"/>
                    </a:cubicBezTo>
                    <a:cubicBezTo>
                      <a:pt x="1016" y="4479"/>
                      <a:pt x="0" y="3463"/>
                      <a:pt x="0" y="2217"/>
                    </a:cubicBezTo>
                    <a:cubicBezTo>
                      <a:pt x="0" y="1016"/>
                      <a:pt x="1016" y="0"/>
                      <a:pt x="2263" y="0"/>
                    </a:cubicBezTo>
                    <a:cubicBezTo>
                      <a:pt x="3510" y="0"/>
                      <a:pt x="4525" y="1016"/>
                      <a:pt x="4525" y="2217"/>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1"/>
              <p:cNvSpPr/>
              <p:nvPr/>
            </p:nvSpPr>
            <p:spPr>
              <a:xfrm>
                <a:off x="7954238" y="1199675"/>
                <a:ext cx="113150" cy="112000"/>
              </a:xfrm>
              <a:custGeom>
                <a:rect b="b" l="l" r="r" t="t"/>
                <a:pathLst>
                  <a:path extrusionOk="0" h="4480" w="4526">
                    <a:moveTo>
                      <a:pt x="4525" y="2217"/>
                    </a:moveTo>
                    <a:cubicBezTo>
                      <a:pt x="4525" y="3463"/>
                      <a:pt x="3510" y="4479"/>
                      <a:pt x="2263" y="4479"/>
                    </a:cubicBezTo>
                    <a:cubicBezTo>
                      <a:pt x="1016" y="4479"/>
                      <a:pt x="0" y="3463"/>
                      <a:pt x="0" y="2217"/>
                    </a:cubicBezTo>
                    <a:cubicBezTo>
                      <a:pt x="0" y="1016"/>
                      <a:pt x="1016" y="0"/>
                      <a:pt x="2263" y="0"/>
                    </a:cubicBezTo>
                    <a:cubicBezTo>
                      <a:pt x="3510" y="0"/>
                      <a:pt x="4525" y="1016"/>
                      <a:pt x="4525" y="2217"/>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7" name="Google Shape;2067;p61"/>
            <p:cNvSpPr/>
            <p:nvPr/>
          </p:nvSpPr>
          <p:spPr>
            <a:xfrm rot="10800000">
              <a:off x="7972300" y="3472431"/>
              <a:ext cx="25" cy="726175"/>
            </a:xfrm>
            <a:custGeom>
              <a:rect b="b" l="l" r="r" t="t"/>
              <a:pathLst>
                <a:path extrusionOk="0" fill="none" h="29047" w="1">
                  <a:moveTo>
                    <a:pt x="1" y="1"/>
                  </a:moveTo>
                  <a:lnTo>
                    <a:pt x="1"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1"/>
            <p:cNvSpPr/>
            <p:nvPr/>
          </p:nvSpPr>
          <p:spPr>
            <a:xfrm flipH="1" rot="10800000">
              <a:off x="7969048" y="3472413"/>
              <a:ext cx="2925" cy="203221"/>
            </a:xfrm>
            <a:custGeom>
              <a:rect b="b" l="l" r="r" t="t"/>
              <a:pathLst>
                <a:path extrusionOk="0" fill="none" h="16809" w="1">
                  <a:moveTo>
                    <a:pt x="1" y="0"/>
                  </a:moveTo>
                  <a:lnTo>
                    <a:pt x="1" y="16809"/>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9" name="Google Shape;2069;p61"/>
            <p:cNvGrpSpPr/>
            <p:nvPr/>
          </p:nvGrpSpPr>
          <p:grpSpPr>
            <a:xfrm rot="10800000">
              <a:off x="7897263" y="3656381"/>
              <a:ext cx="150100" cy="150100"/>
              <a:chOff x="7463588" y="1514825"/>
              <a:chExt cx="150100" cy="150100"/>
            </a:xfrm>
          </p:grpSpPr>
          <p:sp>
            <p:nvSpPr>
              <p:cNvPr id="2070" name="Google Shape;2070;p61"/>
              <p:cNvSpPr/>
              <p:nvPr/>
            </p:nvSpPr>
            <p:spPr>
              <a:xfrm>
                <a:off x="7463588" y="1514825"/>
                <a:ext cx="150100" cy="150100"/>
              </a:xfrm>
              <a:custGeom>
                <a:rect b="b" l="l" r="r" t="t"/>
                <a:pathLst>
                  <a:path extrusionOk="0" h="6004" w="6004">
                    <a:moveTo>
                      <a:pt x="3002" y="1"/>
                    </a:moveTo>
                    <a:cubicBezTo>
                      <a:pt x="1340" y="1"/>
                      <a:pt x="0" y="1386"/>
                      <a:pt x="0" y="3002"/>
                    </a:cubicBezTo>
                    <a:cubicBezTo>
                      <a:pt x="0" y="4665"/>
                      <a:pt x="1340" y="6004"/>
                      <a:pt x="3002" y="6004"/>
                    </a:cubicBezTo>
                    <a:cubicBezTo>
                      <a:pt x="4664" y="6004"/>
                      <a:pt x="6003" y="4665"/>
                      <a:pt x="6003" y="3002"/>
                    </a:cubicBezTo>
                    <a:cubicBezTo>
                      <a:pt x="6003" y="1386"/>
                      <a:pt x="4664" y="1"/>
                      <a:pt x="3002" y="1"/>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1"/>
              <p:cNvSpPr/>
              <p:nvPr/>
            </p:nvSpPr>
            <p:spPr>
              <a:xfrm>
                <a:off x="7463588" y="1514825"/>
                <a:ext cx="150100" cy="150100"/>
              </a:xfrm>
              <a:custGeom>
                <a:rect b="b" l="l" r="r" t="t"/>
                <a:pathLst>
                  <a:path extrusionOk="0" h="6004" w="6004">
                    <a:moveTo>
                      <a:pt x="3002" y="1"/>
                    </a:moveTo>
                    <a:cubicBezTo>
                      <a:pt x="1340" y="1"/>
                      <a:pt x="0" y="1386"/>
                      <a:pt x="0" y="3002"/>
                    </a:cubicBezTo>
                    <a:cubicBezTo>
                      <a:pt x="0" y="4665"/>
                      <a:pt x="1340" y="6004"/>
                      <a:pt x="3002" y="6004"/>
                    </a:cubicBezTo>
                    <a:cubicBezTo>
                      <a:pt x="4664" y="6004"/>
                      <a:pt x="6003" y="4665"/>
                      <a:pt x="6003" y="3002"/>
                    </a:cubicBezTo>
                    <a:cubicBezTo>
                      <a:pt x="6003" y="1386"/>
                      <a:pt x="4664" y="1"/>
                      <a:pt x="3002" y="1"/>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1"/>
              <p:cNvSpPr/>
              <p:nvPr/>
            </p:nvSpPr>
            <p:spPr>
              <a:xfrm>
                <a:off x="7483213" y="1534450"/>
                <a:ext cx="112000" cy="112000"/>
              </a:xfrm>
              <a:custGeom>
                <a:rect b="b" l="l" r="r" t="t"/>
                <a:pathLst>
                  <a:path extrusionOk="0"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1"/>
              <p:cNvSpPr/>
              <p:nvPr/>
            </p:nvSpPr>
            <p:spPr>
              <a:xfrm>
                <a:off x="7483213" y="1534450"/>
                <a:ext cx="112000" cy="112000"/>
              </a:xfrm>
              <a:custGeom>
                <a:rect b="b" l="l" r="r" t="t"/>
                <a:pathLst>
                  <a:path extrusionOk="0" fill="none"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1"/>
              <p:cNvSpPr/>
              <p:nvPr/>
            </p:nvSpPr>
            <p:spPr>
              <a:xfrm>
                <a:off x="7463588" y="1514825"/>
                <a:ext cx="150100" cy="150100"/>
              </a:xfrm>
              <a:custGeom>
                <a:rect b="b" l="l" r="r" t="t"/>
                <a:pathLst>
                  <a:path extrusionOk="0" fill="none" h="6004" w="6004">
                    <a:moveTo>
                      <a:pt x="6003" y="3002"/>
                    </a:moveTo>
                    <a:cubicBezTo>
                      <a:pt x="6003" y="4665"/>
                      <a:pt x="4664" y="6004"/>
                      <a:pt x="3002" y="6004"/>
                    </a:cubicBezTo>
                    <a:cubicBezTo>
                      <a:pt x="1340" y="6004"/>
                      <a:pt x="0" y="4665"/>
                      <a:pt x="0" y="3002"/>
                    </a:cubicBezTo>
                    <a:cubicBezTo>
                      <a:pt x="0" y="1386"/>
                      <a:pt x="1340" y="1"/>
                      <a:pt x="3002" y="1"/>
                    </a:cubicBezTo>
                    <a:cubicBezTo>
                      <a:pt x="4664" y="1"/>
                      <a:pt x="6003" y="1386"/>
                      <a:pt x="6003"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1"/>
              <p:cNvSpPr/>
              <p:nvPr/>
            </p:nvSpPr>
            <p:spPr>
              <a:xfrm>
                <a:off x="7483213" y="1534450"/>
                <a:ext cx="112000" cy="112000"/>
              </a:xfrm>
              <a:custGeom>
                <a:rect b="b" l="l" r="r" t="t"/>
                <a:pathLst>
                  <a:path extrusionOk="0"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 name="Google Shape;2076;p61"/>
            <p:cNvGrpSpPr/>
            <p:nvPr/>
          </p:nvGrpSpPr>
          <p:grpSpPr>
            <a:xfrm rot="10800000">
              <a:off x="6955556" y="4132781"/>
              <a:ext cx="150100" cy="150100"/>
              <a:chOff x="7935763" y="1180050"/>
              <a:chExt cx="150100" cy="150100"/>
            </a:xfrm>
          </p:grpSpPr>
          <p:sp>
            <p:nvSpPr>
              <p:cNvPr id="2077" name="Google Shape;2077;p61"/>
              <p:cNvSpPr/>
              <p:nvPr/>
            </p:nvSpPr>
            <p:spPr>
              <a:xfrm>
                <a:off x="7935763" y="1180050"/>
                <a:ext cx="150100" cy="150100"/>
              </a:xfrm>
              <a:custGeom>
                <a:rect b="b" l="l" r="r" t="t"/>
                <a:pathLst>
                  <a:path extrusionOk="0" h="6004" w="6004">
                    <a:moveTo>
                      <a:pt x="3002" y="0"/>
                    </a:moveTo>
                    <a:cubicBezTo>
                      <a:pt x="1339" y="0"/>
                      <a:pt x="0" y="1385"/>
                      <a:pt x="0" y="3002"/>
                    </a:cubicBezTo>
                    <a:cubicBezTo>
                      <a:pt x="0" y="4664"/>
                      <a:pt x="1339" y="6003"/>
                      <a:pt x="3002" y="6003"/>
                    </a:cubicBezTo>
                    <a:cubicBezTo>
                      <a:pt x="4664" y="6003"/>
                      <a:pt x="6003" y="4664"/>
                      <a:pt x="6003" y="3002"/>
                    </a:cubicBezTo>
                    <a:cubicBezTo>
                      <a:pt x="6003" y="1385"/>
                      <a:pt x="4664"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1"/>
              <p:cNvSpPr/>
              <p:nvPr/>
            </p:nvSpPr>
            <p:spPr>
              <a:xfrm>
                <a:off x="7935763" y="1180050"/>
                <a:ext cx="150100" cy="150100"/>
              </a:xfrm>
              <a:custGeom>
                <a:rect b="b" l="l" r="r" t="t"/>
                <a:pathLst>
                  <a:path extrusionOk="0" h="6004" w="6004">
                    <a:moveTo>
                      <a:pt x="3002" y="0"/>
                    </a:moveTo>
                    <a:cubicBezTo>
                      <a:pt x="1339" y="0"/>
                      <a:pt x="0" y="1385"/>
                      <a:pt x="0" y="3002"/>
                    </a:cubicBezTo>
                    <a:cubicBezTo>
                      <a:pt x="0" y="4664"/>
                      <a:pt x="1339" y="6003"/>
                      <a:pt x="3002" y="6003"/>
                    </a:cubicBezTo>
                    <a:cubicBezTo>
                      <a:pt x="4664" y="6003"/>
                      <a:pt x="6003" y="4664"/>
                      <a:pt x="6003" y="3002"/>
                    </a:cubicBezTo>
                    <a:cubicBezTo>
                      <a:pt x="6003" y="1385"/>
                      <a:pt x="4664"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1"/>
              <p:cNvSpPr/>
              <p:nvPr/>
            </p:nvSpPr>
            <p:spPr>
              <a:xfrm>
                <a:off x="7935763" y="1180050"/>
                <a:ext cx="150100" cy="150100"/>
              </a:xfrm>
              <a:custGeom>
                <a:rect b="b" l="l" r="r" t="t"/>
                <a:pathLst>
                  <a:path extrusionOk="0" fill="none" h="6004" w="6004">
                    <a:moveTo>
                      <a:pt x="6003" y="3002"/>
                    </a:moveTo>
                    <a:cubicBezTo>
                      <a:pt x="6003" y="4664"/>
                      <a:pt x="4664" y="6003"/>
                      <a:pt x="3002" y="6003"/>
                    </a:cubicBezTo>
                    <a:cubicBezTo>
                      <a:pt x="1339" y="6003"/>
                      <a:pt x="0" y="4664"/>
                      <a:pt x="0" y="3002"/>
                    </a:cubicBezTo>
                    <a:cubicBezTo>
                      <a:pt x="0" y="1385"/>
                      <a:pt x="1339" y="0"/>
                      <a:pt x="3002" y="0"/>
                    </a:cubicBezTo>
                    <a:cubicBezTo>
                      <a:pt x="4664" y="0"/>
                      <a:pt x="6003" y="1385"/>
                      <a:pt x="6003"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1"/>
              <p:cNvSpPr/>
              <p:nvPr/>
            </p:nvSpPr>
            <p:spPr>
              <a:xfrm>
                <a:off x="7954238" y="1199675"/>
                <a:ext cx="113150" cy="112000"/>
              </a:xfrm>
              <a:custGeom>
                <a:rect b="b" l="l" r="r" t="t"/>
                <a:pathLst>
                  <a:path extrusionOk="0" h="4480" w="4526">
                    <a:moveTo>
                      <a:pt x="4525" y="2217"/>
                    </a:moveTo>
                    <a:cubicBezTo>
                      <a:pt x="4525" y="3463"/>
                      <a:pt x="3510" y="4479"/>
                      <a:pt x="2263" y="4479"/>
                    </a:cubicBezTo>
                    <a:cubicBezTo>
                      <a:pt x="1016" y="4479"/>
                      <a:pt x="0" y="3463"/>
                      <a:pt x="0" y="2217"/>
                    </a:cubicBezTo>
                    <a:cubicBezTo>
                      <a:pt x="0" y="1016"/>
                      <a:pt x="1016" y="0"/>
                      <a:pt x="2263" y="0"/>
                    </a:cubicBezTo>
                    <a:cubicBezTo>
                      <a:pt x="3510" y="0"/>
                      <a:pt x="4525" y="1016"/>
                      <a:pt x="4525" y="2217"/>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1"/>
              <p:cNvSpPr/>
              <p:nvPr/>
            </p:nvSpPr>
            <p:spPr>
              <a:xfrm>
                <a:off x="7954238" y="1199675"/>
                <a:ext cx="113150" cy="112000"/>
              </a:xfrm>
              <a:custGeom>
                <a:rect b="b" l="l" r="r" t="t"/>
                <a:pathLst>
                  <a:path extrusionOk="0" h="4480" w="4526">
                    <a:moveTo>
                      <a:pt x="4525" y="2217"/>
                    </a:moveTo>
                    <a:cubicBezTo>
                      <a:pt x="4525" y="3463"/>
                      <a:pt x="3510" y="4479"/>
                      <a:pt x="2263" y="4479"/>
                    </a:cubicBezTo>
                    <a:cubicBezTo>
                      <a:pt x="1016" y="4479"/>
                      <a:pt x="0" y="3463"/>
                      <a:pt x="0" y="2217"/>
                    </a:cubicBezTo>
                    <a:cubicBezTo>
                      <a:pt x="0" y="1016"/>
                      <a:pt x="1016" y="0"/>
                      <a:pt x="2263" y="0"/>
                    </a:cubicBezTo>
                    <a:cubicBezTo>
                      <a:pt x="3510" y="0"/>
                      <a:pt x="4525" y="1016"/>
                      <a:pt x="4525" y="2217"/>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5" name="Shape 2085"/>
        <p:cNvGrpSpPr/>
        <p:nvPr/>
      </p:nvGrpSpPr>
      <p:grpSpPr>
        <a:xfrm>
          <a:off x="0" y="0"/>
          <a:ext cx="0" cy="0"/>
          <a:chOff x="0" y="0"/>
          <a:chExt cx="0" cy="0"/>
        </a:xfrm>
      </p:grpSpPr>
      <p:sp>
        <p:nvSpPr>
          <p:cNvPr id="2086" name="Google Shape;2086;p6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Smartphone technology </a:t>
            </a:r>
            <a:r>
              <a:rPr lang="en"/>
              <a:t>Icon pack</a:t>
            </a:r>
            <a:endParaRPr/>
          </a:p>
        </p:txBody>
      </p:sp>
      <p:grpSp>
        <p:nvGrpSpPr>
          <p:cNvPr id="2087" name="Google Shape;2087;p62"/>
          <p:cNvGrpSpPr/>
          <p:nvPr/>
        </p:nvGrpSpPr>
        <p:grpSpPr>
          <a:xfrm>
            <a:off x="720010" y="1479865"/>
            <a:ext cx="376322" cy="314282"/>
            <a:chOff x="720010" y="1327465"/>
            <a:chExt cx="376322" cy="314282"/>
          </a:xfrm>
        </p:grpSpPr>
        <p:sp>
          <p:nvSpPr>
            <p:cNvPr id="2088" name="Google Shape;2088;p62"/>
            <p:cNvSpPr/>
            <p:nvPr/>
          </p:nvSpPr>
          <p:spPr>
            <a:xfrm>
              <a:off x="890154" y="1612398"/>
              <a:ext cx="36070" cy="11753"/>
            </a:xfrm>
            <a:custGeom>
              <a:rect b="b" l="l" r="r" t="t"/>
              <a:pathLst>
                <a:path extrusionOk="0" h="334" w="1025">
                  <a:moveTo>
                    <a:pt x="167" y="0"/>
                  </a:moveTo>
                  <a:cubicBezTo>
                    <a:pt x="72" y="0"/>
                    <a:pt x="0" y="72"/>
                    <a:pt x="0" y="167"/>
                  </a:cubicBezTo>
                  <a:cubicBezTo>
                    <a:pt x="0" y="262"/>
                    <a:pt x="72" y="334"/>
                    <a:pt x="167" y="334"/>
                  </a:cubicBezTo>
                  <a:lnTo>
                    <a:pt x="858" y="334"/>
                  </a:lnTo>
                  <a:cubicBezTo>
                    <a:pt x="953" y="334"/>
                    <a:pt x="1024" y="262"/>
                    <a:pt x="1024" y="167"/>
                  </a:cubicBezTo>
                  <a:cubicBezTo>
                    <a:pt x="1024" y="72"/>
                    <a:pt x="953"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089" name="Google Shape;2089;p62"/>
            <p:cNvSpPr/>
            <p:nvPr/>
          </p:nvSpPr>
          <p:spPr>
            <a:xfrm>
              <a:off x="720010" y="1327465"/>
              <a:ext cx="376322" cy="314282"/>
            </a:xfrm>
            <a:custGeom>
              <a:rect b="b" l="l" r="r" t="t"/>
              <a:pathLst>
                <a:path extrusionOk="0" h="8931" w="10694">
                  <a:moveTo>
                    <a:pt x="5788" y="2763"/>
                  </a:moveTo>
                  <a:lnTo>
                    <a:pt x="5716" y="2930"/>
                  </a:lnTo>
                  <a:lnTo>
                    <a:pt x="4954" y="2930"/>
                  </a:lnTo>
                  <a:lnTo>
                    <a:pt x="4883" y="2763"/>
                  </a:lnTo>
                  <a:close/>
                  <a:moveTo>
                    <a:pt x="2406" y="3954"/>
                  </a:moveTo>
                  <a:lnTo>
                    <a:pt x="2406" y="4311"/>
                  </a:lnTo>
                  <a:lnTo>
                    <a:pt x="1906" y="4311"/>
                  </a:lnTo>
                  <a:lnTo>
                    <a:pt x="1906" y="3954"/>
                  </a:lnTo>
                  <a:close/>
                  <a:moveTo>
                    <a:pt x="3287" y="3954"/>
                  </a:moveTo>
                  <a:lnTo>
                    <a:pt x="3287" y="4311"/>
                  </a:lnTo>
                  <a:lnTo>
                    <a:pt x="2763" y="4311"/>
                  </a:lnTo>
                  <a:lnTo>
                    <a:pt x="2763" y="3954"/>
                  </a:lnTo>
                  <a:close/>
                  <a:moveTo>
                    <a:pt x="7931" y="3954"/>
                  </a:moveTo>
                  <a:lnTo>
                    <a:pt x="7931" y="4311"/>
                  </a:lnTo>
                  <a:lnTo>
                    <a:pt x="7407" y="4311"/>
                  </a:lnTo>
                  <a:lnTo>
                    <a:pt x="7407" y="3954"/>
                  </a:lnTo>
                  <a:close/>
                  <a:moveTo>
                    <a:pt x="8788" y="3954"/>
                  </a:moveTo>
                  <a:lnTo>
                    <a:pt x="8788" y="4311"/>
                  </a:lnTo>
                  <a:lnTo>
                    <a:pt x="8288" y="4311"/>
                  </a:lnTo>
                  <a:lnTo>
                    <a:pt x="8288" y="3954"/>
                  </a:lnTo>
                  <a:close/>
                  <a:moveTo>
                    <a:pt x="10074" y="310"/>
                  </a:moveTo>
                  <a:cubicBezTo>
                    <a:pt x="10217" y="310"/>
                    <a:pt x="10336" y="429"/>
                    <a:pt x="10336" y="596"/>
                  </a:cubicBezTo>
                  <a:lnTo>
                    <a:pt x="10336" y="4549"/>
                  </a:lnTo>
                  <a:cubicBezTo>
                    <a:pt x="10336" y="4692"/>
                    <a:pt x="10217" y="4811"/>
                    <a:pt x="10051" y="4811"/>
                  </a:cubicBezTo>
                  <a:lnTo>
                    <a:pt x="7383" y="4811"/>
                  </a:lnTo>
                  <a:lnTo>
                    <a:pt x="7383" y="4644"/>
                  </a:lnTo>
                  <a:lnTo>
                    <a:pt x="8931" y="4644"/>
                  </a:lnTo>
                  <a:cubicBezTo>
                    <a:pt x="9027" y="4644"/>
                    <a:pt x="9098" y="4549"/>
                    <a:pt x="9098" y="4454"/>
                  </a:cubicBezTo>
                  <a:lnTo>
                    <a:pt x="9098" y="3763"/>
                  </a:lnTo>
                  <a:cubicBezTo>
                    <a:pt x="9098" y="3692"/>
                    <a:pt x="9027" y="3597"/>
                    <a:pt x="8931" y="3597"/>
                  </a:cubicBezTo>
                  <a:lnTo>
                    <a:pt x="7383" y="3597"/>
                  </a:lnTo>
                  <a:lnTo>
                    <a:pt x="7383" y="3001"/>
                  </a:lnTo>
                  <a:cubicBezTo>
                    <a:pt x="7383" y="2668"/>
                    <a:pt x="7121" y="2406"/>
                    <a:pt x="6788" y="2406"/>
                  </a:cubicBezTo>
                  <a:lnTo>
                    <a:pt x="3883" y="2406"/>
                  </a:lnTo>
                  <a:cubicBezTo>
                    <a:pt x="3549" y="2406"/>
                    <a:pt x="3287" y="2668"/>
                    <a:pt x="3287" y="3001"/>
                  </a:cubicBezTo>
                  <a:lnTo>
                    <a:pt x="3287" y="3597"/>
                  </a:lnTo>
                  <a:lnTo>
                    <a:pt x="1739" y="3597"/>
                  </a:lnTo>
                  <a:cubicBezTo>
                    <a:pt x="1644" y="3597"/>
                    <a:pt x="1549" y="3692"/>
                    <a:pt x="1549" y="3763"/>
                  </a:cubicBezTo>
                  <a:lnTo>
                    <a:pt x="1549" y="4454"/>
                  </a:lnTo>
                  <a:cubicBezTo>
                    <a:pt x="1549" y="4549"/>
                    <a:pt x="1644" y="4644"/>
                    <a:pt x="1739" y="4644"/>
                  </a:cubicBezTo>
                  <a:lnTo>
                    <a:pt x="3287" y="4644"/>
                  </a:lnTo>
                  <a:lnTo>
                    <a:pt x="3287" y="4811"/>
                  </a:lnTo>
                  <a:lnTo>
                    <a:pt x="596" y="4811"/>
                  </a:lnTo>
                  <a:cubicBezTo>
                    <a:pt x="453" y="4811"/>
                    <a:pt x="334" y="4692"/>
                    <a:pt x="334" y="4549"/>
                  </a:cubicBezTo>
                  <a:lnTo>
                    <a:pt x="334" y="596"/>
                  </a:lnTo>
                  <a:cubicBezTo>
                    <a:pt x="334" y="429"/>
                    <a:pt x="453" y="310"/>
                    <a:pt x="596" y="310"/>
                  </a:cubicBezTo>
                  <a:close/>
                  <a:moveTo>
                    <a:pt x="6764" y="2739"/>
                  </a:moveTo>
                  <a:cubicBezTo>
                    <a:pt x="6907" y="2739"/>
                    <a:pt x="7026" y="2858"/>
                    <a:pt x="7026" y="3001"/>
                  </a:cubicBezTo>
                  <a:lnTo>
                    <a:pt x="7026" y="8359"/>
                  </a:lnTo>
                  <a:lnTo>
                    <a:pt x="7050" y="8359"/>
                  </a:lnTo>
                  <a:cubicBezTo>
                    <a:pt x="7050" y="8502"/>
                    <a:pt x="6931" y="8621"/>
                    <a:pt x="6788" y="8621"/>
                  </a:cubicBezTo>
                  <a:lnTo>
                    <a:pt x="3883" y="8621"/>
                  </a:lnTo>
                  <a:cubicBezTo>
                    <a:pt x="3716" y="8621"/>
                    <a:pt x="3597" y="8502"/>
                    <a:pt x="3597" y="8359"/>
                  </a:cubicBezTo>
                  <a:lnTo>
                    <a:pt x="3597" y="3001"/>
                  </a:lnTo>
                  <a:cubicBezTo>
                    <a:pt x="3597" y="2858"/>
                    <a:pt x="3716" y="2739"/>
                    <a:pt x="3883" y="2739"/>
                  </a:cubicBezTo>
                  <a:lnTo>
                    <a:pt x="4526" y="2739"/>
                  </a:lnTo>
                  <a:lnTo>
                    <a:pt x="4645" y="3120"/>
                  </a:lnTo>
                  <a:cubicBezTo>
                    <a:pt x="4669" y="3168"/>
                    <a:pt x="4740" y="3239"/>
                    <a:pt x="4788" y="3239"/>
                  </a:cubicBezTo>
                  <a:lnTo>
                    <a:pt x="5835" y="3239"/>
                  </a:lnTo>
                  <a:cubicBezTo>
                    <a:pt x="5907" y="3239"/>
                    <a:pt x="5978" y="3168"/>
                    <a:pt x="5978" y="3120"/>
                  </a:cubicBezTo>
                  <a:lnTo>
                    <a:pt x="6097" y="2739"/>
                  </a:lnTo>
                  <a:close/>
                  <a:moveTo>
                    <a:pt x="596" y="1"/>
                  </a:moveTo>
                  <a:cubicBezTo>
                    <a:pt x="263" y="1"/>
                    <a:pt x="1" y="263"/>
                    <a:pt x="1" y="596"/>
                  </a:cubicBezTo>
                  <a:lnTo>
                    <a:pt x="1" y="4549"/>
                  </a:lnTo>
                  <a:cubicBezTo>
                    <a:pt x="1" y="4883"/>
                    <a:pt x="263" y="5144"/>
                    <a:pt x="596" y="5144"/>
                  </a:cubicBezTo>
                  <a:lnTo>
                    <a:pt x="3287" y="5144"/>
                  </a:lnTo>
                  <a:lnTo>
                    <a:pt x="3287" y="8336"/>
                  </a:lnTo>
                  <a:cubicBezTo>
                    <a:pt x="3287" y="8645"/>
                    <a:pt x="3549" y="8931"/>
                    <a:pt x="3883" y="8931"/>
                  </a:cubicBezTo>
                  <a:lnTo>
                    <a:pt x="6788" y="8931"/>
                  </a:lnTo>
                  <a:cubicBezTo>
                    <a:pt x="7121" y="8931"/>
                    <a:pt x="7383" y="8645"/>
                    <a:pt x="7383" y="8336"/>
                  </a:cubicBezTo>
                  <a:lnTo>
                    <a:pt x="7383" y="5144"/>
                  </a:lnTo>
                  <a:lnTo>
                    <a:pt x="10074" y="5144"/>
                  </a:lnTo>
                  <a:cubicBezTo>
                    <a:pt x="10384" y="5144"/>
                    <a:pt x="10670" y="4883"/>
                    <a:pt x="10670" y="4549"/>
                  </a:cubicBezTo>
                  <a:lnTo>
                    <a:pt x="10670" y="596"/>
                  </a:lnTo>
                  <a:cubicBezTo>
                    <a:pt x="10694" y="263"/>
                    <a:pt x="10432" y="1"/>
                    <a:pt x="100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090" name="Google Shape;2090;p62"/>
            <p:cNvSpPr/>
            <p:nvPr/>
          </p:nvSpPr>
          <p:spPr>
            <a:xfrm>
              <a:off x="744326" y="1350937"/>
              <a:ext cx="72949" cy="36914"/>
            </a:xfrm>
            <a:custGeom>
              <a:rect b="b" l="l" r="r" t="t"/>
              <a:pathLst>
                <a:path extrusionOk="0" h="1049" w="2073">
                  <a:moveTo>
                    <a:pt x="1715" y="334"/>
                  </a:moveTo>
                  <a:lnTo>
                    <a:pt x="1715" y="691"/>
                  </a:lnTo>
                  <a:lnTo>
                    <a:pt x="358" y="691"/>
                  </a:lnTo>
                  <a:lnTo>
                    <a:pt x="358" y="334"/>
                  </a:lnTo>
                  <a:close/>
                  <a:moveTo>
                    <a:pt x="167" y="0"/>
                  </a:moveTo>
                  <a:cubicBezTo>
                    <a:pt x="96" y="0"/>
                    <a:pt x="1" y="96"/>
                    <a:pt x="1" y="191"/>
                  </a:cubicBezTo>
                  <a:lnTo>
                    <a:pt x="1" y="882"/>
                  </a:lnTo>
                  <a:cubicBezTo>
                    <a:pt x="1" y="953"/>
                    <a:pt x="96" y="1048"/>
                    <a:pt x="167" y="1048"/>
                  </a:cubicBezTo>
                  <a:lnTo>
                    <a:pt x="1906" y="1048"/>
                  </a:lnTo>
                  <a:cubicBezTo>
                    <a:pt x="2001" y="1048"/>
                    <a:pt x="2072" y="953"/>
                    <a:pt x="2072" y="882"/>
                  </a:cubicBezTo>
                  <a:lnTo>
                    <a:pt x="2072" y="191"/>
                  </a:lnTo>
                  <a:cubicBezTo>
                    <a:pt x="2072" y="96"/>
                    <a:pt x="2001" y="0"/>
                    <a:pt x="1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091" name="Google Shape;2091;p62"/>
            <p:cNvSpPr/>
            <p:nvPr/>
          </p:nvSpPr>
          <p:spPr>
            <a:xfrm>
              <a:off x="1022538" y="1350937"/>
              <a:ext cx="49477" cy="12598"/>
            </a:xfrm>
            <a:custGeom>
              <a:rect b="b" l="l" r="r" t="t"/>
              <a:pathLst>
                <a:path extrusionOk="0" h="358" w="1406">
                  <a:moveTo>
                    <a:pt x="191" y="0"/>
                  </a:moveTo>
                  <a:cubicBezTo>
                    <a:pt x="96" y="0"/>
                    <a:pt x="1" y="96"/>
                    <a:pt x="1" y="191"/>
                  </a:cubicBezTo>
                  <a:cubicBezTo>
                    <a:pt x="1" y="286"/>
                    <a:pt x="96" y="358"/>
                    <a:pt x="191" y="358"/>
                  </a:cubicBezTo>
                  <a:lnTo>
                    <a:pt x="1239" y="358"/>
                  </a:lnTo>
                  <a:cubicBezTo>
                    <a:pt x="1311" y="358"/>
                    <a:pt x="1406" y="286"/>
                    <a:pt x="1406" y="191"/>
                  </a:cubicBezTo>
                  <a:cubicBezTo>
                    <a:pt x="1406" y="96"/>
                    <a:pt x="1311"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092" name="Google Shape;2092;p62"/>
            <p:cNvSpPr/>
            <p:nvPr/>
          </p:nvSpPr>
          <p:spPr>
            <a:xfrm>
              <a:off x="1046855" y="1369376"/>
              <a:ext cx="25161" cy="12598"/>
            </a:xfrm>
            <a:custGeom>
              <a:rect b="b" l="l" r="r" t="t"/>
              <a:pathLst>
                <a:path extrusionOk="0" h="358" w="715">
                  <a:moveTo>
                    <a:pt x="191" y="0"/>
                  </a:moveTo>
                  <a:cubicBezTo>
                    <a:pt x="96" y="0"/>
                    <a:pt x="1" y="72"/>
                    <a:pt x="1" y="167"/>
                  </a:cubicBezTo>
                  <a:cubicBezTo>
                    <a:pt x="1" y="262"/>
                    <a:pt x="96" y="358"/>
                    <a:pt x="191" y="358"/>
                  </a:cubicBezTo>
                  <a:lnTo>
                    <a:pt x="548" y="358"/>
                  </a:lnTo>
                  <a:cubicBezTo>
                    <a:pt x="620" y="358"/>
                    <a:pt x="715" y="262"/>
                    <a:pt x="715" y="167"/>
                  </a:cubicBezTo>
                  <a:cubicBezTo>
                    <a:pt x="715" y="72"/>
                    <a:pt x="620" y="0"/>
                    <a:pt x="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093" name="Google Shape;2093;p62"/>
            <p:cNvSpPr/>
            <p:nvPr/>
          </p:nvSpPr>
          <p:spPr>
            <a:xfrm>
              <a:off x="875902" y="1472448"/>
              <a:ext cx="65383" cy="115670"/>
            </a:xfrm>
            <a:custGeom>
              <a:rect b="b" l="l" r="r" t="t"/>
              <a:pathLst>
                <a:path extrusionOk="0" h="3287" w="1858">
                  <a:moveTo>
                    <a:pt x="929" y="310"/>
                  </a:moveTo>
                  <a:cubicBezTo>
                    <a:pt x="977" y="310"/>
                    <a:pt x="1024" y="334"/>
                    <a:pt x="1048" y="358"/>
                  </a:cubicBezTo>
                  <a:cubicBezTo>
                    <a:pt x="1072" y="381"/>
                    <a:pt x="1096" y="453"/>
                    <a:pt x="1096" y="477"/>
                  </a:cubicBezTo>
                  <a:lnTo>
                    <a:pt x="1096" y="1787"/>
                  </a:lnTo>
                  <a:cubicBezTo>
                    <a:pt x="1096" y="1858"/>
                    <a:pt x="1144" y="1906"/>
                    <a:pt x="1191" y="1929"/>
                  </a:cubicBezTo>
                  <a:cubicBezTo>
                    <a:pt x="1405" y="2072"/>
                    <a:pt x="1501" y="2287"/>
                    <a:pt x="1429" y="2525"/>
                  </a:cubicBezTo>
                  <a:cubicBezTo>
                    <a:pt x="1358" y="2787"/>
                    <a:pt x="1144" y="2930"/>
                    <a:pt x="929" y="2930"/>
                  </a:cubicBezTo>
                  <a:cubicBezTo>
                    <a:pt x="691" y="2930"/>
                    <a:pt x="477" y="2787"/>
                    <a:pt x="429" y="2525"/>
                  </a:cubicBezTo>
                  <a:cubicBezTo>
                    <a:pt x="358" y="2287"/>
                    <a:pt x="453" y="2072"/>
                    <a:pt x="667" y="1929"/>
                  </a:cubicBezTo>
                  <a:cubicBezTo>
                    <a:pt x="715" y="1906"/>
                    <a:pt x="762" y="1858"/>
                    <a:pt x="762" y="1787"/>
                  </a:cubicBezTo>
                  <a:lnTo>
                    <a:pt x="762" y="477"/>
                  </a:lnTo>
                  <a:cubicBezTo>
                    <a:pt x="762" y="381"/>
                    <a:pt x="834" y="310"/>
                    <a:pt x="929" y="310"/>
                  </a:cubicBezTo>
                  <a:close/>
                  <a:moveTo>
                    <a:pt x="929" y="0"/>
                  </a:moveTo>
                  <a:cubicBezTo>
                    <a:pt x="620" y="0"/>
                    <a:pt x="429" y="239"/>
                    <a:pt x="429" y="524"/>
                  </a:cubicBezTo>
                  <a:lnTo>
                    <a:pt x="429" y="1739"/>
                  </a:lnTo>
                  <a:cubicBezTo>
                    <a:pt x="119" y="1929"/>
                    <a:pt x="0" y="2334"/>
                    <a:pt x="119" y="2691"/>
                  </a:cubicBezTo>
                  <a:cubicBezTo>
                    <a:pt x="239" y="3049"/>
                    <a:pt x="572" y="3287"/>
                    <a:pt x="929" y="3287"/>
                  </a:cubicBezTo>
                  <a:cubicBezTo>
                    <a:pt x="1286" y="3287"/>
                    <a:pt x="1644" y="3049"/>
                    <a:pt x="1739" y="2691"/>
                  </a:cubicBezTo>
                  <a:cubicBezTo>
                    <a:pt x="1858" y="2334"/>
                    <a:pt x="1739" y="1953"/>
                    <a:pt x="1429" y="1739"/>
                  </a:cubicBezTo>
                  <a:lnTo>
                    <a:pt x="1429" y="524"/>
                  </a:lnTo>
                  <a:cubicBezTo>
                    <a:pt x="1429" y="215"/>
                    <a:pt x="1191" y="0"/>
                    <a:pt x="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094" name="Google Shape;2094;p62"/>
            <p:cNvSpPr/>
            <p:nvPr/>
          </p:nvSpPr>
          <p:spPr>
            <a:xfrm>
              <a:off x="901027" y="1551238"/>
              <a:ext cx="12633" cy="12598"/>
            </a:xfrm>
            <a:custGeom>
              <a:rect b="b" l="l" r="r" t="t"/>
              <a:pathLst>
                <a:path extrusionOk="0" h="358" w="359">
                  <a:moveTo>
                    <a:pt x="191" y="0"/>
                  </a:moveTo>
                  <a:cubicBezTo>
                    <a:pt x="96" y="0"/>
                    <a:pt x="1" y="95"/>
                    <a:pt x="1" y="191"/>
                  </a:cubicBezTo>
                  <a:cubicBezTo>
                    <a:pt x="1" y="262"/>
                    <a:pt x="96" y="357"/>
                    <a:pt x="191" y="357"/>
                  </a:cubicBezTo>
                  <a:cubicBezTo>
                    <a:pt x="263" y="357"/>
                    <a:pt x="358" y="262"/>
                    <a:pt x="358" y="191"/>
                  </a:cubicBezTo>
                  <a:cubicBezTo>
                    <a:pt x="358" y="95"/>
                    <a:pt x="310"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095" name="Google Shape;2095;p62"/>
            <p:cNvSpPr/>
            <p:nvPr/>
          </p:nvSpPr>
          <p:spPr>
            <a:xfrm>
              <a:off x="932030" y="1484166"/>
              <a:ext cx="18475" cy="12633"/>
            </a:xfrm>
            <a:custGeom>
              <a:rect b="b" l="l" r="r" t="t"/>
              <a:pathLst>
                <a:path extrusionOk="0" h="359" w="525">
                  <a:moveTo>
                    <a:pt x="168" y="1"/>
                  </a:moveTo>
                  <a:cubicBezTo>
                    <a:pt x="72" y="1"/>
                    <a:pt x="1" y="96"/>
                    <a:pt x="1" y="191"/>
                  </a:cubicBezTo>
                  <a:cubicBezTo>
                    <a:pt x="1" y="263"/>
                    <a:pt x="72" y="358"/>
                    <a:pt x="168" y="358"/>
                  </a:cubicBezTo>
                  <a:lnTo>
                    <a:pt x="358" y="358"/>
                  </a:lnTo>
                  <a:cubicBezTo>
                    <a:pt x="430" y="358"/>
                    <a:pt x="525" y="263"/>
                    <a:pt x="525" y="191"/>
                  </a:cubicBezTo>
                  <a:cubicBezTo>
                    <a:pt x="525" y="96"/>
                    <a:pt x="430"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096" name="Google Shape;2096;p62"/>
            <p:cNvSpPr/>
            <p:nvPr/>
          </p:nvSpPr>
          <p:spPr>
            <a:xfrm>
              <a:off x="932030" y="1503450"/>
              <a:ext cx="18475" cy="12598"/>
            </a:xfrm>
            <a:custGeom>
              <a:rect b="b" l="l" r="r" t="t"/>
              <a:pathLst>
                <a:path extrusionOk="0" h="358" w="525">
                  <a:moveTo>
                    <a:pt x="168" y="1"/>
                  </a:moveTo>
                  <a:cubicBezTo>
                    <a:pt x="72" y="1"/>
                    <a:pt x="1" y="72"/>
                    <a:pt x="1" y="167"/>
                  </a:cubicBezTo>
                  <a:cubicBezTo>
                    <a:pt x="1" y="263"/>
                    <a:pt x="72" y="358"/>
                    <a:pt x="168" y="358"/>
                  </a:cubicBezTo>
                  <a:lnTo>
                    <a:pt x="358" y="358"/>
                  </a:lnTo>
                  <a:cubicBezTo>
                    <a:pt x="430" y="358"/>
                    <a:pt x="525" y="263"/>
                    <a:pt x="525" y="167"/>
                  </a:cubicBezTo>
                  <a:cubicBezTo>
                    <a:pt x="525" y="72"/>
                    <a:pt x="430"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097" name="Google Shape;2097;p62"/>
            <p:cNvSpPr/>
            <p:nvPr/>
          </p:nvSpPr>
          <p:spPr>
            <a:xfrm>
              <a:off x="932030" y="1521045"/>
              <a:ext cx="18475" cy="12598"/>
            </a:xfrm>
            <a:custGeom>
              <a:rect b="b" l="l" r="r" t="t"/>
              <a:pathLst>
                <a:path extrusionOk="0" h="358" w="525">
                  <a:moveTo>
                    <a:pt x="168" y="1"/>
                  </a:moveTo>
                  <a:cubicBezTo>
                    <a:pt x="72" y="1"/>
                    <a:pt x="1" y="96"/>
                    <a:pt x="1" y="167"/>
                  </a:cubicBezTo>
                  <a:cubicBezTo>
                    <a:pt x="1" y="263"/>
                    <a:pt x="72" y="358"/>
                    <a:pt x="168" y="358"/>
                  </a:cubicBezTo>
                  <a:lnTo>
                    <a:pt x="358" y="358"/>
                  </a:lnTo>
                  <a:cubicBezTo>
                    <a:pt x="430" y="358"/>
                    <a:pt x="525" y="263"/>
                    <a:pt x="525" y="167"/>
                  </a:cubicBezTo>
                  <a:cubicBezTo>
                    <a:pt x="525" y="96"/>
                    <a:pt x="430"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098" name="Google Shape;2098;p62"/>
          <p:cNvGrpSpPr/>
          <p:nvPr/>
        </p:nvGrpSpPr>
        <p:grpSpPr>
          <a:xfrm>
            <a:off x="8073770" y="3857337"/>
            <a:ext cx="341941" cy="374633"/>
            <a:chOff x="8073770" y="3704937"/>
            <a:chExt cx="341941" cy="374633"/>
          </a:xfrm>
        </p:grpSpPr>
        <p:sp>
          <p:nvSpPr>
            <p:cNvPr id="2099" name="Google Shape;2099;p62"/>
            <p:cNvSpPr/>
            <p:nvPr/>
          </p:nvSpPr>
          <p:spPr>
            <a:xfrm>
              <a:off x="8263162" y="3863327"/>
              <a:ext cx="132420" cy="216243"/>
            </a:xfrm>
            <a:custGeom>
              <a:rect b="b" l="l" r="r" t="t"/>
              <a:pathLst>
                <a:path extrusionOk="0" h="6145" w="3763">
                  <a:moveTo>
                    <a:pt x="1191" y="358"/>
                  </a:moveTo>
                  <a:cubicBezTo>
                    <a:pt x="1286" y="358"/>
                    <a:pt x="1381" y="453"/>
                    <a:pt x="1381" y="525"/>
                  </a:cubicBezTo>
                  <a:lnTo>
                    <a:pt x="1381" y="2763"/>
                  </a:lnTo>
                  <a:cubicBezTo>
                    <a:pt x="1381" y="2859"/>
                    <a:pt x="1477" y="2954"/>
                    <a:pt x="1548" y="2954"/>
                  </a:cubicBezTo>
                  <a:cubicBezTo>
                    <a:pt x="1643" y="2954"/>
                    <a:pt x="1739" y="2859"/>
                    <a:pt x="1739" y="2763"/>
                  </a:cubicBezTo>
                  <a:lnTo>
                    <a:pt x="1739" y="1906"/>
                  </a:lnTo>
                  <a:cubicBezTo>
                    <a:pt x="1739" y="1811"/>
                    <a:pt x="1834" y="1715"/>
                    <a:pt x="1905" y="1715"/>
                  </a:cubicBezTo>
                  <a:cubicBezTo>
                    <a:pt x="2001" y="1715"/>
                    <a:pt x="2096" y="1811"/>
                    <a:pt x="2096" y="1906"/>
                  </a:cubicBezTo>
                  <a:lnTo>
                    <a:pt x="2096" y="2763"/>
                  </a:lnTo>
                  <a:cubicBezTo>
                    <a:pt x="2096" y="2859"/>
                    <a:pt x="2191" y="2954"/>
                    <a:pt x="2262" y="2954"/>
                  </a:cubicBezTo>
                  <a:cubicBezTo>
                    <a:pt x="2358" y="2954"/>
                    <a:pt x="2453" y="2859"/>
                    <a:pt x="2453" y="2763"/>
                  </a:cubicBezTo>
                  <a:lnTo>
                    <a:pt x="2453" y="1906"/>
                  </a:lnTo>
                  <a:cubicBezTo>
                    <a:pt x="2453" y="1811"/>
                    <a:pt x="2548" y="1715"/>
                    <a:pt x="2620" y="1715"/>
                  </a:cubicBezTo>
                  <a:cubicBezTo>
                    <a:pt x="2715" y="1715"/>
                    <a:pt x="2810" y="1811"/>
                    <a:pt x="2810" y="1906"/>
                  </a:cubicBezTo>
                  <a:lnTo>
                    <a:pt x="2810" y="2763"/>
                  </a:lnTo>
                  <a:cubicBezTo>
                    <a:pt x="2810" y="2859"/>
                    <a:pt x="2905" y="2954"/>
                    <a:pt x="2977" y="2954"/>
                  </a:cubicBezTo>
                  <a:cubicBezTo>
                    <a:pt x="3072" y="2954"/>
                    <a:pt x="3167" y="2859"/>
                    <a:pt x="3167" y="2763"/>
                  </a:cubicBezTo>
                  <a:lnTo>
                    <a:pt x="3167" y="2263"/>
                  </a:lnTo>
                  <a:cubicBezTo>
                    <a:pt x="3167" y="2168"/>
                    <a:pt x="3263" y="2073"/>
                    <a:pt x="3334" y="2073"/>
                  </a:cubicBezTo>
                  <a:cubicBezTo>
                    <a:pt x="3429" y="2073"/>
                    <a:pt x="3525" y="2168"/>
                    <a:pt x="3525" y="2263"/>
                  </a:cubicBezTo>
                  <a:lnTo>
                    <a:pt x="3525" y="4216"/>
                  </a:lnTo>
                  <a:lnTo>
                    <a:pt x="3406" y="4216"/>
                  </a:lnTo>
                  <a:lnTo>
                    <a:pt x="2929" y="4883"/>
                  </a:lnTo>
                  <a:cubicBezTo>
                    <a:pt x="2905" y="4907"/>
                    <a:pt x="2905" y="4930"/>
                    <a:pt x="2905" y="4978"/>
                  </a:cubicBezTo>
                  <a:lnTo>
                    <a:pt x="2905" y="5335"/>
                  </a:lnTo>
                  <a:lnTo>
                    <a:pt x="1000" y="5335"/>
                  </a:lnTo>
                  <a:lnTo>
                    <a:pt x="1000" y="4978"/>
                  </a:lnTo>
                  <a:cubicBezTo>
                    <a:pt x="1000" y="4907"/>
                    <a:pt x="953" y="4883"/>
                    <a:pt x="929" y="4859"/>
                  </a:cubicBezTo>
                  <a:lnTo>
                    <a:pt x="310" y="4216"/>
                  </a:lnTo>
                  <a:lnTo>
                    <a:pt x="310" y="2406"/>
                  </a:lnTo>
                  <a:cubicBezTo>
                    <a:pt x="310" y="2311"/>
                    <a:pt x="381" y="2239"/>
                    <a:pt x="476" y="2239"/>
                  </a:cubicBezTo>
                  <a:cubicBezTo>
                    <a:pt x="572" y="2239"/>
                    <a:pt x="667" y="2311"/>
                    <a:pt x="667" y="2406"/>
                  </a:cubicBezTo>
                  <a:lnTo>
                    <a:pt x="667" y="3454"/>
                  </a:lnTo>
                  <a:cubicBezTo>
                    <a:pt x="667" y="3549"/>
                    <a:pt x="738" y="3621"/>
                    <a:pt x="834" y="3621"/>
                  </a:cubicBezTo>
                  <a:cubicBezTo>
                    <a:pt x="929" y="3621"/>
                    <a:pt x="1024" y="3549"/>
                    <a:pt x="1024" y="3454"/>
                  </a:cubicBezTo>
                  <a:lnTo>
                    <a:pt x="1024" y="525"/>
                  </a:lnTo>
                  <a:cubicBezTo>
                    <a:pt x="1024" y="453"/>
                    <a:pt x="1119" y="358"/>
                    <a:pt x="1191" y="358"/>
                  </a:cubicBezTo>
                  <a:close/>
                  <a:moveTo>
                    <a:pt x="3263" y="5645"/>
                  </a:moveTo>
                  <a:lnTo>
                    <a:pt x="3263" y="5835"/>
                  </a:lnTo>
                  <a:lnTo>
                    <a:pt x="667" y="5835"/>
                  </a:lnTo>
                  <a:lnTo>
                    <a:pt x="667" y="5645"/>
                  </a:lnTo>
                  <a:close/>
                  <a:moveTo>
                    <a:pt x="1191" y="1"/>
                  </a:moveTo>
                  <a:cubicBezTo>
                    <a:pt x="905" y="1"/>
                    <a:pt x="691" y="239"/>
                    <a:pt x="691" y="501"/>
                  </a:cubicBezTo>
                  <a:lnTo>
                    <a:pt x="691" y="1906"/>
                  </a:lnTo>
                  <a:cubicBezTo>
                    <a:pt x="641" y="1881"/>
                    <a:pt x="585" y="1871"/>
                    <a:pt x="528" y="1871"/>
                  </a:cubicBezTo>
                  <a:cubicBezTo>
                    <a:pt x="421" y="1871"/>
                    <a:pt x="308" y="1907"/>
                    <a:pt x="214" y="1954"/>
                  </a:cubicBezTo>
                  <a:cubicBezTo>
                    <a:pt x="72" y="2049"/>
                    <a:pt x="0" y="2239"/>
                    <a:pt x="0" y="2382"/>
                  </a:cubicBezTo>
                  <a:lnTo>
                    <a:pt x="0" y="4287"/>
                  </a:lnTo>
                  <a:cubicBezTo>
                    <a:pt x="0" y="4335"/>
                    <a:pt x="24" y="4359"/>
                    <a:pt x="72" y="4406"/>
                  </a:cubicBezTo>
                  <a:lnTo>
                    <a:pt x="691" y="5026"/>
                  </a:lnTo>
                  <a:lnTo>
                    <a:pt x="691" y="5288"/>
                  </a:lnTo>
                  <a:lnTo>
                    <a:pt x="500" y="5288"/>
                  </a:lnTo>
                  <a:cubicBezTo>
                    <a:pt x="429" y="5288"/>
                    <a:pt x="334" y="5383"/>
                    <a:pt x="334" y="5478"/>
                  </a:cubicBezTo>
                  <a:lnTo>
                    <a:pt x="334" y="5978"/>
                  </a:lnTo>
                  <a:cubicBezTo>
                    <a:pt x="334" y="6073"/>
                    <a:pt x="429" y="6145"/>
                    <a:pt x="500" y="6145"/>
                  </a:cubicBezTo>
                  <a:lnTo>
                    <a:pt x="3429" y="6145"/>
                  </a:lnTo>
                  <a:cubicBezTo>
                    <a:pt x="3525" y="6145"/>
                    <a:pt x="3596" y="6073"/>
                    <a:pt x="3596" y="5978"/>
                  </a:cubicBezTo>
                  <a:lnTo>
                    <a:pt x="3596" y="5478"/>
                  </a:lnTo>
                  <a:cubicBezTo>
                    <a:pt x="3596" y="5383"/>
                    <a:pt x="3525" y="5288"/>
                    <a:pt x="3429" y="5288"/>
                  </a:cubicBezTo>
                  <a:lnTo>
                    <a:pt x="3263" y="5288"/>
                  </a:lnTo>
                  <a:lnTo>
                    <a:pt x="3263" y="5002"/>
                  </a:lnTo>
                  <a:lnTo>
                    <a:pt x="3739" y="4335"/>
                  </a:lnTo>
                  <a:cubicBezTo>
                    <a:pt x="3763" y="4311"/>
                    <a:pt x="3763" y="4287"/>
                    <a:pt x="3763" y="4240"/>
                  </a:cubicBezTo>
                  <a:lnTo>
                    <a:pt x="3763" y="2192"/>
                  </a:lnTo>
                  <a:cubicBezTo>
                    <a:pt x="3763" y="1930"/>
                    <a:pt x="3525" y="1692"/>
                    <a:pt x="3263" y="1692"/>
                  </a:cubicBezTo>
                  <a:cubicBezTo>
                    <a:pt x="3191" y="1692"/>
                    <a:pt x="3144" y="1692"/>
                    <a:pt x="3072" y="1715"/>
                  </a:cubicBezTo>
                  <a:cubicBezTo>
                    <a:pt x="3025" y="1549"/>
                    <a:pt x="2905" y="1430"/>
                    <a:pt x="2715" y="1358"/>
                  </a:cubicBezTo>
                  <a:cubicBezTo>
                    <a:pt x="2666" y="1346"/>
                    <a:pt x="2618" y="1340"/>
                    <a:pt x="2572" y="1340"/>
                  </a:cubicBezTo>
                  <a:cubicBezTo>
                    <a:pt x="2440" y="1340"/>
                    <a:pt x="2321" y="1389"/>
                    <a:pt x="2215" y="1477"/>
                  </a:cubicBezTo>
                  <a:cubicBezTo>
                    <a:pt x="2109" y="1402"/>
                    <a:pt x="2004" y="1355"/>
                    <a:pt x="1892" y="1355"/>
                  </a:cubicBezTo>
                  <a:cubicBezTo>
                    <a:pt x="1828" y="1355"/>
                    <a:pt x="1761" y="1371"/>
                    <a:pt x="1691" y="1406"/>
                  </a:cubicBezTo>
                  <a:lnTo>
                    <a:pt x="1691" y="501"/>
                  </a:lnTo>
                  <a:cubicBezTo>
                    <a:pt x="1691" y="215"/>
                    <a:pt x="1453"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00" name="Google Shape;2100;p62"/>
            <p:cNvSpPr/>
            <p:nvPr/>
          </p:nvSpPr>
          <p:spPr>
            <a:xfrm>
              <a:off x="8073770" y="3772009"/>
              <a:ext cx="170144" cy="289966"/>
            </a:xfrm>
            <a:custGeom>
              <a:rect b="b" l="l" r="r" t="t"/>
              <a:pathLst>
                <a:path extrusionOk="0" h="8240" w="4835">
                  <a:moveTo>
                    <a:pt x="3048" y="333"/>
                  </a:moveTo>
                  <a:lnTo>
                    <a:pt x="2977" y="500"/>
                  </a:lnTo>
                  <a:lnTo>
                    <a:pt x="1858" y="500"/>
                  </a:lnTo>
                  <a:lnTo>
                    <a:pt x="1786" y="333"/>
                  </a:lnTo>
                  <a:close/>
                  <a:moveTo>
                    <a:pt x="4168" y="333"/>
                  </a:moveTo>
                  <a:cubicBezTo>
                    <a:pt x="4310" y="333"/>
                    <a:pt x="4430" y="453"/>
                    <a:pt x="4430" y="595"/>
                  </a:cubicBezTo>
                  <a:lnTo>
                    <a:pt x="4430" y="7644"/>
                  </a:lnTo>
                  <a:lnTo>
                    <a:pt x="4501" y="7644"/>
                  </a:lnTo>
                  <a:cubicBezTo>
                    <a:pt x="4501" y="7811"/>
                    <a:pt x="4382" y="7930"/>
                    <a:pt x="4239" y="7930"/>
                  </a:cubicBezTo>
                  <a:lnTo>
                    <a:pt x="595" y="7930"/>
                  </a:lnTo>
                  <a:cubicBezTo>
                    <a:pt x="453" y="7930"/>
                    <a:pt x="333" y="7811"/>
                    <a:pt x="333" y="7644"/>
                  </a:cubicBezTo>
                  <a:lnTo>
                    <a:pt x="333" y="595"/>
                  </a:lnTo>
                  <a:cubicBezTo>
                    <a:pt x="333" y="453"/>
                    <a:pt x="453" y="333"/>
                    <a:pt x="595" y="333"/>
                  </a:cubicBezTo>
                  <a:lnTo>
                    <a:pt x="1429" y="333"/>
                  </a:lnTo>
                  <a:lnTo>
                    <a:pt x="1548" y="714"/>
                  </a:lnTo>
                  <a:cubicBezTo>
                    <a:pt x="1572" y="786"/>
                    <a:pt x="1643" y="834"/>
                    <a:pt x="1691" y="834"/>
                  </a:cubicBezTo>
                  <a:lnTo>
                    <a:pt x="3072" y="834"/>
                  </a:lnTo>
                  <a:cubicBezTo>
                    <a:pt x="3120" y="834"/>
                    <a:pt x="3215" y="786"/>
                    <a:pt x="3215" y="714"/>
                  </a:cubicBezTo>
                  <a:lnTo>
                    <a:pt x="3334" y="333"/>
                  </a:lnTo>
                  <a:close/>
                  <a:moveTo>
                    <a:pt x="595" y="0"/>
                  </a:moveTo>
                  <a:cubicBezTo>
                    <a:pt x="262" y="0"/>
                    <a:pt x="0" y="262"/>
                    <a:pt x="0" y="595"/>
                  </a:cubicBezTo>
                  <a:lnTo>
                    <a:pt x="0" y="7644"/>
                  </a:lnTo>
                  <a:cubicBezTo>
                    <a:pt x="0" y="7978"/>
                    <a:pt x="262" y="8240"/>
                    <a:pt x="595" y="8240"/>
                  </a:cubicBezTo>
                  <a:lnTo>
                    <a:pt x="4239" y="8240"/>
                  </a:lnTo>
                  <a:cubicBezTo>
                    <a:pt x="4549" y="8240"/>
                    <a:pt x="4834" y="7978"/>
                    <a:pt x="4834" y="7644"/>
                  </a:cubicBezTo>
                  <a:lnTo>
                    <a:pt x="4834" y="595"/>
                  </a:lnTo>
                  <a:cubicBezTo>
                    <a:pt x="4834" y="262"/>
                    <a:pt x="4549" y="0"/>
                    <a:pt x="4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01" name="Google Shape;2101;p62"/>
            <p:cNvSpPr/>
            <p:nvPr/>
          </p:nvSpPr>
          <p:spPr>
            <a:xfrm>
              <a:off x="8133241" y="4032626"/>
              <a:ext cx="49477" cy="12598"/>
            </a:xfrm>
            <a:custGeom>
              <a:rect b="b" l="l" r="r" t="t"/>
              <a:pathLst>
                <a:path extrusionOk="0" h="358" w="1406">
                  <a:moveTo>
                    <a:pt x="191" y="0"/>
                  </a:moveTo>
                  <a:cubicBezTo>
                    <a:pt x="96" y="0"/>
                    <a:pt x="1" y="96"/>
                    <a:pt x="1" y="191"/>
                  </a:cubicBezTo>
                  <a:cubicBezTo>
                    <a:pt x="1" y="286"/>
                    <a:pt x="96" y="358"/>
                    <a:pt x="191" y="358"/>
                  </a:cubicBezTo>
                  <a:lnTo>
                    <a:pt x="1239" y="358"/>
                  </a:lnTo>
                  <a:cubicBezTo>
                    <a:pt x="1311" y="358"/>
                    <a:pt x="1406" y="286"/>
                    <a:pt x="1406" y="191"/>
                  </a:cubicBezTo>
                  <a:cubicBezTo>
                    <a:pt x="1406" y="72"/>
                    <a:pt x="1358"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02" name="Google Shape;2102;p62"/>
            <p:cNvSpPr/>
            <p:nvPr/>
          </p:nvSpPr>
          <p:spPr>
            <a:xfrm>
              <a:off x="8263162" y="3722567"/>
              <a:ext cx="144173" cy="137874"/>
            </a:xfrm>
            <a:custGeom>
              <a:rect b="b" l="l" r="r" t="t"/>
              <a:pathLst>
                <a:path extrusionOk="0" h="3918" w="4097">
                  <a:moveTo>
                    <a:pt x="2034" y="356"/>
                  </a:moveTo>
                  <a:cubicBezTo>
                    <a:pt x="2439" y="356"/>
                    <a:pt x="2844" y="510"/>
                    <a:pt x="3144" y="810"/>
                  </a:cubicBezTo>
                  <a:cubicBezTo>
                    <a:pt x="3572" y="1262"/>
                    <a:pt x="3691" y="1905"/>
                    <a:pt x="3453" y="2501"/>
                  </a:cubicBezTo>
                  <a:cubicBezTo>
                    <a:pt x="3215" y="3072"/>
                    <a:pt x="2667" y="3453"/>
                    <a:pt x="2024" y="3453"/>
                  </a:cubicBezTo>
                  <a:cubicBezTo>
                    <a:pt x="1167" y="3453"/>
                    <a:pt x="476" y="2786"/>
                    <a:pt x="476" y="1905"/>
                  </a:cubicBezTo>
                  <a:cubicBezTo>
                    <a:pt x="476" y="1286"/>
                    <a:pt x="881" y="714"/>
                    <a:pt x="1429" y="476"/>
                  </a:cubicBezTo>
                  <a:cubicBezTo>
                    <a:pt x="1622" y="396"/>
                    <a:pt x="1828" y="356"/>
                    <a:pt x="2034" y="356"/>
                  </a:cubicBezTo>
                  <a:close/>
                  <a:moveTo>
                    <a:pt x="2024" y="0"/>
                  </a:moveTo>
                  <a:cubicBezTo>
                    <a:pt x="1286" y="0"/>
                    <a:pt x="595" y="452"/>
                    <a:pt x="310" y="1143"/>
                  </a:cubicBezTo>
                  <a:cubicBezTo>
                    <a:pt x="0" y="1834"/>
                    <a:pt x="119" y="2620"/>
                    <a:pt x="643" y="3191"/>
                  </a:cubicBezTo>
                  <a:lnTo>
                    <a:pt x="191" y="3644"/>
                  </a:lnTo>
                  <a:cubicBezTo>
                    <a:pt x="119" y="3691"/>
                    <a:pt x="119" y="3810"/>
                    <a:pt x="191" y="3882"/>
                  </a:cubicBezTo>
                  <a:cubicBezTo>
                    <a:pt x="214" y="3906"/>
                    <a:pt x="256" y="3917"/>
                    <a:pt x="301" y="3917"/>
                  </a:cubicBezTo>
                  <a:cubicBezTo>
                    <a:pt x="345" y="3917"/>
                    <a:pt x="393" y="3906"/>
                    <a:pt x="429" y="3882"/>
                  </a:cubicBezTo>
                  <a:lnTo>
                    <a:pt x="881" y="3429"/>
                  </a:lnTo>
                  <a:cubicBezTo>
                    <a:pt x="1215" y="3679"/>
                    <a:pt x="1614" y="3804"/>
                    <a:pt x="2015" y="3804"/>
                  </a:cubicBezTo>
                  <a:cubicBezTo>
                    <a:pt x="2417" y="3804"/>
                    <a:pt x="2822" y="3679"/>
                    <a:pt x="3167" y="3429"/>
                  </a:cubicBezTo>
                  <a:lnTo>
                    <a:pt x="3620" y="3882"/>
                  </a:lnTo>
                  <a:cubicBezTo>
                    <a:pt x="3644" y="3906"/>
                    <a:pt x="3685" y="3917"/>
                    <a:pt x="3730" y="3917"/>
                  </a:cubicBezTo>
                  <a:cubicBezTo>
                    <a:pt x="3775" y="3917"/>
                    <a:pt x="3822" y="3906"/>
                    <a:pt x="3858" y="3882"/>
                  </a:cubicBezTo>
                  <a:cubicBezTo>
                    <a:pt x="3906" y="3810"/>
                    <a:pt x="3906" y="3691"/>
                    <a:pt x="3858" y="3644"/>
                  </a:cubicBezTo>
                  <a:lnTo>
                    <a:pt x="3429" y="3191"/>
                  </a:lnTo>
                  <a:cubicBezTo>
                    <a:pt x="3929" y="2620"/>
                    <a:pt x="4096" y="1810"/>
                    <a:pt x="3763" y="1143"/>
                  </a:cubicBezTo>
                  <a:cubicBezTo>
                    <a:pt x="3453" y="452"/>
                    <a:pt x="2786" y="0"/>
                    <a:pt x="20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03" name="Google Shape;2103;p62"/>
            <p:cNvSpPr/>
            <p:nvPr/>
          </p:nvSpPr>
          <p:spPr>
            <a:xfrm>
              <a:off x="8328510" y="3747692"/>
              <a:ext cx="25196" cy="61407"/>
            </a:xfrm>
            <a:custGeom>
              <a:rect b="b" l="l" r="r" t="t"/>
              <a:pathLst>
                <a:path extrusionOk="0" h="1745" w="716">
                  <a:moveTo>
                    <a:pt x="167" y="0"/>
                  </a:moveTo>
                  <a:cubicBezTo>
                    <a:pt x="72" y="0"/>
                    <a:pt x="1" y="96"/>
                    <a:pt x="1" y="191"/>
                  </a:cubicBezTo>
                  <a:lnTo>
                    <a:pt x="1" y="1239"/>
                  </a:lnTo>
                  <a:cubicBezTo>
                    <a:pt x="1" y="1286"/>
                    <a:pt x="24" y="1310"/>
                    <a:pt x="48" y="1358"/>
                  </a:cubicBezTo>
                  <a:lnTo>
                    <a:pt x="405" y="1691"/>
                  </a:lnTo>
                  <a:cubicBezTo>
                    <a:pt x="441" y="1727"/>
                    <a:pt x="489" y="1745"/>
                    <a:pt x="533" y="1745"/>
                  </a:cubicBezTo>
                  <a:cubicBezTo>
                    <a:pt x="578" y="1745"/>
                    <a:pt x="620" y="1727"/>
                    <a:pt x="644" y="1691"/>
                  </a:cubicBezTo>
                  <a:cubicBezTo>
                    <a:pt x="715" y="1644"/>
                    <a:pt x="715" y="1525"/>
                    <a:pt x="644" y="1453"/>
                  </a:cubicBezTo>
                  <a:lnTo>
                    <a:pt x="358" y="1144"/>
                  </a:lnTo>
                  <a:lnTo>
                    <a:pt x="358" y="191"/>
                  </a:lnTo>
                  <a:cubicBezTo>
                    <a:pt x="358" y="96"/>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04" name="Google Shape;2104;p62"/>
            <p:cNvSpPr/>
            <p:nvPr/>
          </p:nvSpPr>
          <p:spPr>
            <a:xfrm>
              <a:off x="8254752" y="3705781"/>
              <a:ext cx="47823" cy="45290"/>
            </a:xfrm>
            <a:custGeom>
              <a:rect b="b" l="l" r="r" t="t"/>
              <a:pathLst>
                <a:path extrusionOk="0" h="1287" w="1359">
                  <a:moveTo>
                    <a:pt x="787" y="334"/>
                  </a:moveTo>
                  <a:cubicBezTo>
                    <a:pt x="811" y="334"/>
                    <a:pt x="882" y="334"/>
                    <a:pt x="906" y="358"/>
                  </a:cubicBezTo>
                  <a:lnTo>
                    <a:pt x="430" y="834"/>
                  </a:lnTo>
                  <a:cubicBezTo>
                    <a:pt x="358" y="763"/>
                    <a:pt x="406" y="644"/>
                    <a:pt x="477" y="548"/>
                  </a:cubicBezTo>
                  <a:lnTo>
                    <a:pt x="596" y="429"/>
                  </a:lnTo>
                  <a:cubicBezTo>
                    <a:pt x="668" y="358"/>
                    <a:pt x="715" y="334"/>
                    <a:pt x="787" y="334"/>
                  </a:cubicBezTo>
                  <a:close/>
                  <a:moveTo>
                    <a:pt x="787" y="1"/>
                  </a:moveTo>
                  <a:cubicBezTo>
                    <a:pt x="644" y="1"/>
                    <a:pt x="453" y="72"/>
                    <a:pt x="358" y="191"/>
                  </a:cubicBezTo>
                  <a:lnTo>
                    <a:pt x="239" y="310"/>
                  </a:lnTo>
                  <a:cubicBezTo>
                    <a:pt x="1" y="548"/>
                    <a:pt x="1" y="929"/>
                    <a:pt x="239" y="1168"/>
                  </a:cubicBezTo>
                  <a:lnTo>
                    <a:pt x="311" y="1215"/>
                  </a:lnTo>
                  <a:cubicBezTo>
                    <a:pt x="334" y="1263"/>
                    <a:pt x="406" y="1287"/>
                    <a:pt x="430" y="1287"/>
                  </a:cubicBezTo>
                  <a:cubicBezTo>
                    <a:pt x="477" y="1287"/>
                    <a:pt x="525" y="1263"/>
                    <a:pt x="549" y="1215"/>
                  </a:cubicBezTo>
                  <a:lnTo>
                    <a:pt x="1287" y="477"/>
                  </a:lnTo>
                  <a:cubicBezTo>
                    <a:pt x="1311" y="453"/>
                    <a:pt x="1358" y="382"/>
                    <a:pt x="1358" y="358"/>
                  </a:cubicBezTo>
                  <a:cubicBezTo>
                    <a:pt x="1311" y="310"/>
                    <a:pt x="1287" y="286"/>
                    <a:pt x="1263" y="239"/>
                  </a:cubicBezTo>
                  <a:lnTo>
                    <a:pt x="1192" y="191"/>
                  </a:lnTo>
                  <a:cubicBezTo>
                    <a:pt x="1073" y="72"/>
                    <a:pt x="930" y="1"/>
                    <a:pt x="7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05" name="Google Shape;2105;p62"/>
            <p:cNvSpPr/>
            <p:nvPr/>
          </p:nvSpPr>
          <p:spPr>
            <a:xfrm>
              <a:off x="8367888" y="3706203"/>
              <a:ext cx="47823" cy="44867"/>
            </a:xfrm>
            <a:custGeom>
              <a:rect b="b" l="l" r="r" t="t"/>
              <a:pathLst>
                <a:path extrusionOk="0" h="1275" w="1359">
                  <a:moveTo>
                    <a:pt x="530" y="322"/>
                  </a:moveTo>
                  <a:cubicBezTo>
                    <a:pt x="599" y="322"/>
                    <a:pt x="668" y="354"/>
                    <a:pt x="715" y="417"/>
                  </a:cubicBezTo>
                  <a:lnTo>
                    <a:pt x="834" y="536"/>
                  </a:lnTo>
                  <a:cubicBezTo>
                    <a:pt x="930" y="584"/>
                    <a:pt x="953" y="703"/>
                    <a:pt x="906" y="822"/>
                  </a:cubicBezTo>
                  <a:lnTo>
                    <a:pt x="430" y="346"/>
                  </a:lnTo>
                  <a:cubicBezTo>
                    <a:pt x="461" y="330"/>
                    <a:pt x="496" y="322"/>
                    <a:pt x="530" y="322"/>
                  </a:cubicBezTo>
                  <a:close/>
                  <a:moveTo>
                    <a:pt x="561" y="1"/>
                  </a:moveTo>
                  <a:cubicBezTo>
                    <a:pt x="400" y="1"/>
                    <a:pt x="239" y="60"/>
                    <a:pt x="120" y="179"/>
                  </a:cubicBezTo>
                  <a:lnTo>
                    <a:pt x="72" y="227"/>
                  </a:lnTo>
                  <a:cubicBezTo>
                    <a:pt x="49" y="274"/>
                    <a:pt x="1" y="322"/>
                    <a:pt x="1" y="346"/>
                  </a:cubicBezTo>
                  <a:cubicBezTo>
                    <a:pt x="1" y="417"/>
                    <a:pt x="49" y="441"/>
                    <a:pt x="72" y="465"/>
                  </a:cubicBezTo>
                  <a:lnTo>
                    <a:pt x="811" y="1227"/>
                  </a:lnTo>
                  <a:cubicBezTo>
                    <a:pt x="834" y="1251"/>
                    <a:pt x="906" y="1275"/>
                    <a:pt x="930" y="1275"/>
                  </a:cubicBezTo>
                  <a:cubicBezTo>
                    <a:pt x="1001" y="1275"/>
                    <a:pt x="1025" y="1251"/>
                    <a:pt x="1049" y="1227"/>
                  </a:cubicBezTo>
                  <a:lnTo>
                    <a:pt x="1120" y="1156"/>
                  </a:lnTo>
                  <a:cubicBezTo>
                    <a:pt x="1358" y="894"/>
                    <a:pt x="1358" y="536"/>
                    <a:pt x="1120" y="298"/>
                  </a:cubicBezTo>
                  <a:lnTo>
                    <a:pt x="1001" y="179"/>
                  </a:lnTo>
                  <a:cubicBezTo>
                    <a:pt x="882" y="60"/>
                    <a:pt x="721" y="1"/>
                    <a:pt x="5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06" name="Google Shape;2106;p62"/>
            <p:cNvSpPr/>
            <p:nvPr/>
          </p:nvSpPr>
          <p:spPr>
            <a:xfrm>
              <a:off x="8086333" y="3844078"/>
              <a:ext cx="139141" cy="133089"/>
            </a:xfrm>
            <a:custGeom>
              <a:rect b="b" l="l" r="r" t="t"/>
              <a:pathLst>
                <a:path extrusionOk="0" h="3782" w="3954">
                  <a:moveTo>
                    <a:pt x="2034" y="356"/>
                  </a:moveTo>
                  <a:cubicBezTo>
                    <a:pt x="2237" y="356"/>
                    <a:pt x="2443" y="396"/>
                    <a:pt x="2644" y="476"/>
                  </a:cubicBezTo>
                  <a:cubicBezTo>
                    <a:pt x="3215" y="715"/>
                    <a:pt x="3596" y="1286"/>
                    <a:pt x="3596" y="1905"/>
                  </a:cubicBezTo>
                  <a:cubicBezTo>
                    <a:pt x="3596" y="2786"/>
                    <a:pt x="2929" y="3453"/>
                    <a:pt x="2048" y="3453"/>
                  </a:cubicBezTo>
                  <a:cubicBezTo>
                    <a:pt x="1429" y="3453"/>
                    <a:pt x="858" y="3072"/>
                    <a:pt x="619" y="2501"/>
                  </a:cubicBezTo>
                  <a:cubicBezTo>
                    <a:pt x="381" y="1953"/>
                    <a:pt x="500" y="1262"/>
                    <a:pt x="953" y="810"/>
                  </a:cubicBezTo>
                  <a:cubicBezTo>
                    <a:pt x="1253" y="510"/>
                    <a:pt x="1636" y="356"/>
                    <a:pt x="2034" y="356"/>
                  </a:cubicBezTo>
                  <a:close/>
                  <a:moveTo>
                    <a:pt x="2048" y="0"/>
                  </a:moveTo>
                  <a:cubicBezTo>
                    <a:pt x="1286" y="0"/>
                    <a:pt x="596" y="476"/>
                    <a:pt x="310" y="1167"/>
                  </a:cubicBezTo>
                  <a:cubicBezTo>
                    <a:pt x="0" y="1881"/>
                    <a:pt x="191" y="2691"/>
                    <a:pt x="715" y="3215"/>
                  </a:cubicBezTo>
                  <a:cubicBezTo>
                    <a:pt x="1085" y="3585"/>
                    <a:pt x="1586" y="3781"/>
                    <a:pt x="2077" y="3781"/>
                  </a:cubicBezTo>
                  <a:cubicBezTo>
                    <a:pt x="2313" y="3781"/>
                    <a:pt x="2547" y="3736"/>
                    <a:pt x="2763" y="3644"/>
                  </a:cubicBezTo>
                  <a:cubicBezTo>
                    <a:pt x="3477" y="3334"/>
                    <a:pt x="3930" y="2643"/>
                    <a:pt x="3930" y="1881"/>
                  </a:cubicBezTo>
                  <a:cubicBezTo>
                    <a:pt x="3953" y="881"/>
                    <a:pt x="3096" y="0"/>
                    <a:pt x="2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07" name="Google Shape;2107;p62"/>
            <p:cNvSpPr/>
            <p:nvPr/>
          </p:nvSpPr>
          <p:spPr>
            <a:xfrm>
              <a:off x="8152525" y="3868359"/>
              <a:ext cx="25196" cy="61442"/>
            </a:xfrm>
            <a:custGeom>
              <a:rect b="b" l="l" r="r" t="t"/>
              <a:pathLst>
                <a:path extrusionOk="0" h="1746" w="716">
                  <a:moveTo>
                    <a:pt x="167" y="1"/>
                  </a:moveTo>
                  <a:cubicBezTo>
                    <a:pt x="96" y="1"/>
                    <a:pt x="1" y="96"/>
                    <a:pt x="1" y="191"/>
                  </a:cubicBezTo>
                  <a:lnTo>
                    <a:pt x="1" y="1215"/>
                  </a:lnTo>
                  <a:cubicBezTo>
                    <a:pt x="1" y="1287"/>
                    <a:pt x="24" y="1310"/>
                    <a:pt x="48" y="1334"/>
                  </a:cubicBezTo>
                  <a:lnTo>
                    <a:pt x="405" y="1692"/>
                  </a:lnTo>
                  <a:cubicBezTo>
                    <a:pt x="441" y="1727"/>
                    <a:pt x="489" y="1745"/>
                    <a:pt x="533" y="1745"/>
                  </a:cubicBezTo>
                  <a:cubicBezTo>
                    <a:pt x="578" y="1745"/>
                    <a:pt x="620" y="1727"/>
                    <a:pt x="644" y="1692"/>
                  </a:cubicBezTo>
                  <a:cubicBezTo>
                    <a:pt x="715" y="1644"/>
                    <a:pt x="715" y="1525"/>
                    <a:pt x="644" y="1453"/>
                  </a:cubicBezTo>
                  <a:lnTo>
                    <a:pt x="358" y="1144"/>
                  </a:lnTo>
                  <a:lnTo>
                    <a:pt x="358" y="191"/>
                  </a:lnTo>
                  <a:cubicBezTo>
                    <a:pt x="358" y="96"/>
                    <a:pt x="263"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08" name="Google Shape;2108;p62"/>
            <p:cNvSpPr/>
            <p:nvPr/>
          </p:nvSpPr>
          <p:spPr>
            <a:xfrm>
              <a:off x="8152525" y="3704937"/>
              <a:ext cx="103951" cy="61231"/>
            </a:xfrm>
            <a:custGeom>
              <a:rect b="b" l="l" r="r" t="t"/>
              <a:pathLst>
                <a:path extrusionOk="0" h="1740" w="2954">
                  <a:moveTo>
                    <a:pt x="167" y="1"/>
                  </a:moveTo>
                  <a:cubicBezTo>
                    <a:pt x="96" y="1"/>
                    <a:pt x="1" y="96"/>
                    <a:pt x="1" y="191"/>
                  </a:cubicBezTo>
                  <a:lnTo>
                    <a:pt x="1" y="1549"/>
                  </a:lnTo>
                  <a:cubicBezTo>
                    <a:pt x="1" y="1644"/>
                    <a:pt x="72" y="1739"/>
                    <a:pt x="167" y="1739"/>
                  </a:cubicBezTo>
                  <a:cubicBezTo>
                    <a:pt x="263" y="1739"/>
                    <a:pt x="358" y="1644"/>
                    <a:pt x="358" y="1549"/>
                  </a:cubicBezTo>
                  <a:lnTo>
                    <a:pt x="358" y="334"/>
                  </a:lnTo>
                  <a:lnTo>
                    <a:pt x="2763" y="334"/>
                  </a:lnTo>
                  <a:cubicBezTo>
                    <a:pt x="2858" y="334"/>
                    <a:pt x="2954" y="239"/>
                    <a:pt x="2954" y="144"/>
                  </a:cubicBezTo>
                  <a:cubicBezTo>
                    <a:pt x="2954" y="96"/>
                    <a:pt x="2858" y="1"/>
                    <a:pt x="2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09" name="Google Shape;2109;p62"/>
          <p:cNvGrpSpPr/>
          <p:nvPr/>
        </p:nvGrpSpPr>
        <p:grpSpPr>
          <a:xfrm>
            <a:off x="7236565" y="3857337"/>
            <a:ext cx="375477" cy="376322"/>
            <a:chOff x="7236565" y="3704937"/>
            <a:chExt cx="375477" cy="376322"/>
          </a:xfrm>
        </p:grpSpPr>
        <p:sp>
          <p:nvSpPr>
            <p:cNvPr id="2110" name="Google Shape;2110;p62"/>
            <p:cNvSpPr/>
            <p:nvPr/>
          </p:nvSpPr>
          <p:spPr>
            <a:xfrm>
              <a:off x="7236565" y="3704937"/>
              <a:ext cx="375477" cy="376322"/>
            </a:xfrm>
            <a:custGeom>
              <a:rect b="b" l="l" r="r" t="t"/>
              <a:pathLst>
                <a:path extrusionOk="0" h="10694" w="10670">
                  <a:moveTo>
                    <a:pt x="5930" y="358"/>
                  </a:moveTo>
                  <a:lnTo>
                    <a:pt x="5883" y="549"/>
                  </a:lnTo>
                  <a:lnTo>
                    <a:pt x="4739" y="549"/>
                  </a:lnTo>
                  <a:lnTo>
                    <a:pt x="4692" y="358"/>
                  </a:lnTo>
                  <a:close/>
                  <a:moveTo>
                    <a:pt x="7026" y="2049"/>
                  </a:moveTo>
                  <a:cubicBezTo>
                    <a:pt x="6978" y="2287"/>
                    <a:pt x="6787" y="2501"/>
                    <a:pt x="6526" y="2573"/>
                  </a:cubicBezTo>
                  <a:lnTo>
                    <a:pt x="6526" y="2049"/>
                  </a:lnTo>
                  <a:close/>
                  <a:moveTo>
                    <a:pt x="10312" y="2049"/>
                  </a:moveTo>
                  <a:lnTo>
                    <a:pt x="10312" y="2573"/>
                  </a:lnTo>
                  <a:cubicBezTo>
                    <a:pt x="10074" y="2501"/>
                    <a:pt x="9860" y="2335"/>
                    <a:pt x="9812" y="2049"/>
                  </a:cubicBezTo>
                  <a:close/>
                  <a:moveTo>
                    <a:pt x="9479" y="2097"/>
                  </a:moveTo>
                  <a:cubicBezTo>
                    <a:pt x="9526" y="2525"/>
                    <a:pt x="9883" y="2859"/>
                    <a:pt x="10312" y="2930"/>
                  </a:cubicBezTo>
                  <a:lnTo>
                    <a:pt x="10312" y="3645"/>
                  </a:lnTo>
                  <a:cubicBezTo>
                    <a:pt x="9860" y="3692"/>
                    <a:pt x="9526" y="4049"/>
                    <a:pt x="9479" y="4478"/>
                  </a:cubicBezTo>
                  <a:lnTo>
                    <a:pt x="7383" y="4478"/>
                  </a:lnTo>
                  <a:cubicBezTo>
                    <a:pt x="7335" y="4026"/>
                    <a:pt x="6978" y="3692"/>
                    <a:pt x="6549" y="3645"/>
                  </a:cubicBezTo>
                  <a:lnTo>
                    <a:pt x="6549" y="2930"/>
                  </a:lnTo>
                  <a:cubicBezTo>
                    <a:pt x="7002" y="2859"/>
                    <a:pt x="7335" y="2501"/>
                    <a:pt x="7383" y="2097"/>
                  </a:cubicBezTo>
                  <a:close/>
                  <a:moveTo>
                    <a:pt x="6526" y="4002"/>
                  </a:moveTo>
                  <a:cubicBezTo>
                    <a:pt x="6764" y="4049"/>
                    <a:pt x="6978" y="4240"/>
                    <a:pt x="7026" y="4502"/>
                  </a:cubicBezTo>
                  <a:lnTo>
                    <a:pt x="6526" y="4502"/>
                  </a:lnTo>
                  <a:lnTo>
                    <a:pt x="6526" y="4002"/>
                  </a:lnTo>
                  <a:close/>
                  <a:moveTo>
                    <a:pt x="10312" y="4002"/>
                  </a:moveTo>
                  <a:lnTo>
                    <a:pt x="10312" y="4502"/>
                  </a:lnTo>
                  <a:lnTo>
                    <a:pt x="9812" y="4502"/>
                  </a:lnTo>
                  <a:cubicBezTo>
                    <a:pt x="9860" y="4264"/>
                    <a:pt x="10050" y="4049"/>
                    <a:pt x="10312" y="4002"/>
                  </a:cubicBezTo>
                  <a:close/>
                  <a:moveTo>
                    <a:pt x="2572" y="3811"/>
                  </a:moveTo>
                  <a:lnTo>
                    <a:pt x="4811" y="4621"/>
                  </a:lnTo>
                  <a:lnTo>
                    <a:pt x="4811" y="4835"/>
                  </a:lnTo>
                  <a:lnTo>
                    <a:pt x="334" y="4835"/>
                  </a:lnTo>
                  <a:lnTo>
                    <a:pt x="334" y="4621"/>
                  </a:lnTo>
                  <a:lnTo>
                    <a:pt x="2572" y="3811"/>
                  </a:lnTo>
                  <a:close/>
                  <a:moveTo>
                    <a:pt x="4620" y="5192"/>
                  </a:moveTo>
                  <a:lnTo>
                    <a:pt x="4620" y="5359"/>
                  </a:lnTo>
                  <a:lnTo>
                    <a:pt x="477" y="5359"/>
                  </a:lnTo>
                  <a:lnTo>
                    <a:pt x="477" y="5192"/>
                  </a:lnTo>
                  <a:close/>
                  <a:moveTo>
                    <a:pt x="1191" y="5693"/>
                  </a:moveTo>
                  <a:lnTo>
                    <a:pt x="1191" y="7240"/>
                  </a:lnTo>
                  <a:lnTo>
                    <a:pt x="834" y="7240"/>
                  </a:lnTo>
                  <a:lnTo>
                    <a:pt x="834" y="5693"/>
                  </a:lnTo>
                  <a:close/>
                  <a:moveTo>
                    <a:pt x="2025" y="5693"/>
                  </a:moveTo>
                  <a:lnTo>
                    <a:pt x="2025" y="7240"/>
                  </a:lnTo>
                  <a:lnTo>
                    <a:pt x="1524" y="7240"/>
                  </a:lnTo>
                  <a:lnTo>
                    <a:pt x="1524" y="5693"/>
                  </a:lnTo>
                  <a:close/>
                  <a:moveTo>
                    <a:pt x="2739" y="5693"/>
                  </a:moveTo>
                  <a:lnTo>
                    <a:pt x="2739" y="7240"/>
                  </a:lnTo>
                  <a:lnTo>
                    <a:pt x="2382" y="7240"/>
                  </a:lnTo>
                  <a:lnTo>
                    <a:pt x="2382" y="5693"/>
                  </a:lnTo>
                  <a:close/>
                  <a:moveTo>
                    <a:pt x="3620" y="5693"/>
                  </a:moveTo>
                  <a:lnTo>
                    <a:pt x="3620" y="7240"/>
                  </a:lnTo>
                  <a:lnTo>
                    <a:pt x="3096" y="7240"/>
                  </a:lnTo>
                  <a:lnTo>
                    <a:pt x="3096" y="5693"/>
                  </a:lnTo>
                  <a:close/>
                  <a:moveTo>
                    <a:pt x="4287" y="5693"/>
                  </a:moveTo>
                  <a:lnTo>
                    <a:pt x="4287" y="7240"/>
                  </a:lnTo>
                  <a:lnTo>
                    <a:pt x="3930" y="7240"/>
                  </a:lnTo>
                  <a:lnTo>
                    <a:pt x="3930" y="5693"/>
                  </a:lnTo>
                  <a:close/>
                  <a:moveTo>
                    <a:pt x="4620" y="7598"/>
                  </a:moveTo>
                  <a:lnTo>
                    <a:pt x="4620" y="7764"/>
                  </a:lnTo>
                  <a:lnTo>
                    <a:pt x="477" y="7764"/>
                  </a:lnTo>
                  <a:lnTo>
                    <a:pt x="477" y="7598"/>
                  </a:lnTo>
                  <a:close/>
                  <a:moveTo>
                    <a:pt x="4835" y="8098"/>
                  </a:moveTo>
                  <a:lnTo>
                    <a:pt x="4835" y="8288"/>
                  </a:lnTo>
                  <a:lnTo>
                    <a:pt x="334" y="8288"/>
                  </a:lnTo>
                  <a:lnTo>
                    <a:pt x="334" y="8098"/>
                  </a:lnTo>
                  <a:close/>
                  <a:moveTo>
                    <a:pt x="7573" y="334"/>
                  </a:moveTo>
                  <a:cubicBezTo>
                    <a:pt x="7716" y="334"/>
                    <a:pt x="7835" y="453"/>
                    <a:pt x="7835" y="596"/>
                  </a:cubicBezTo>
                  <a:lnTo>
                    <a:pt x="7835" y="1739"/>
                  </a:lnTo>
                  <a:lnTo>
                    <a:pt x="6287" y="1739"/>
                  </a:lnTo>
                  <a:cubicBezTo>
                    <a:pt x="6192" y="1739"/>
                    <a:pt x="6097" y="1811"/>
                    <a:pt x="6097" y="1906"/>
                  </a:cubicBezTo>
                  <a:lnTo>
                    <a:pt x="6097" y="4669"/>
                  </a:lnTo>
                  <a:cubicBezTo>
                    <a:pt x="6097" y="4764"/>
                    <a:pt x="6192" y="4859"/>
                    <a:pt x="6287" y="4859"/>
                  </a:cubicBezTo>
                  <a:lnTo>
                    <a:pt x="7835" y="4859"/>
                  </a:lnTo>
                  <a:lnTo>
                    <a:pt x="7835" y="10098"/>
                  </a:lnTo>
                  <a:lnTo>
                    <a:pt x="7907" y="10098"/>
                  </a:lnTo>
                  <a:cubicBezTo>
                    <a:pt x="7907" y="10241"/>
                    <a:pt x="7788" y="10360"/>
                    <a:pt x="7621" y="10360"/>
                  </a:cubicBezTo>
                  <a:lnTo>
                    <a:pt x="2977" y="10360"/>
                  </a:lnTo>
                  <a:cubicBezTo>
                    <a:pt x="2834" y="10360"/>
                    <a:pt x="2715" y="10241"/>
                    <a:pt x="2715" y="10098"/>
                  </a:cubicBezTo>
                  <a:lnTo>
                    <a:pt x="2715" y="8646"/>
                  </a:lnTo>
                  <a:lnTo>
                    <a:pt x="4954" y="8646"/>
                  </a:lnTo>
                  <a:cubicBezTo>
                    <a:pt x="5049" y="8646"/>
                    <a:pt x="5120" y="8550"/>
                    <a:pt x="5120" y="8455"/>
                  </a:cubicBezTo>
                  <a:lnTo>
                    <a:pt x="5120" y="7955"/>
                  </a:lnTo>
                  <a:cubicBezTo>
                    <a:pt x="5120" y="7860"/>
                    <a:pt x="5049" y="7764"/>
                    <a:pt x="4954" y="7764"/>
                  </a:cubicBezTo>
                  <a:lnTo>
                    <a:pt x="4954" y="7407"/>
                  </a:lnTo>
                  <a:cubicBezTo>
                    <a:pt x="4954" y="7336"/>
                    <a:pt x="4859" y="7240"/>
                    <a:pt x="4763" y="7240"/>
                  </a:cubicBezTo>
                  <a:lnTo>
                    <a:pt x="4597" y="7240"/>
                  </a:lnTo>
                  <a:lnTo>
                    <a:pt x="4597" y="5693"/>
                  </a:lnTo>
                  <a:lnTo>
                    <a:pt x="4763" y="5693"/>
                  </a:lnTo>
                  <a:cubicBezTo>
                    <a:pt x="4859" y="5693"/>
                    <a:pt x="4954" y="5597"/>
                    <a:pt x="4954" y="5502"/>
                  </a:cubicBezTo>
                  <a:lnTo>
                    <a:pt x="4954" y="5145"/>
                  </a:lnTo>
                  <a:cubicBezTo>
                    <a:pt x="5049" y="5145"/>
                    <a:pt x="5120" y="5050"/>
                    <a:pt x="5120" y="4978"/>
                  </a:cubicBezTo>
                  <a:lnTo>
                    <a:pt x="5120" y="4454"/>
                  </a:lnTo>
                  <a:cubicBezTo>
                    <a:pt x="5120" y="4407"/>
                    <a:pt x="5073" y="4311"/>
                    <a:pt x="5001" y="4311"/>
                  </a:cubicBezTo>
                  <a:lnTo>
                    <a:pt x="2715" y="3478"/>
                  </a:lnTo>
                  <a:lnTo>
                    <a:pt x="2715" y="596"/>
                  </a:lnTo>
                  <a:cubicBezTo>
                    <a:pt x="2715" y="453"/>
                    <a:pt x="2834" y="334"/>
                    <a:pt x="2977" y="334"/>
                  </a:cubicBezTo>
                  <a:lnTo>
                    <a:pt x="4335" y="334"/>
                  </a:lnTo>
                  <a:lnTo>
                    <a:pt x="4454" y="715"/>
                  </a:lnTo>
                  <a:cubicBezTo>
                    <a:pt x="4477" y="787"/>
                    <a:pt x="4525" y="834"/>
                    <a:pt x="4597" y="834"/>
                  </a:cubicBezTo>
                  <a:lnTo>
                    <a:pt x="5954" y="834"/>
                  </a:lnTo>
                  <a:cubicBezTo>
                    <a:pt x="6025" y="834"/>
                    <a:pt x="6121" y="787"/>
                    <a:pt x="6121" y="715"/>
                  </a:cubicBezTo>
                  <a:lnTo>
                    <a:pt x="6240" y="334"/>
                  </a:lnTo>
                  <a:close/>
                  <a:moveTo>
                    <a:pt x="3025" y="1"/>
                  </a:moveTo>
                  <a:cubicBezTo>
                    <a:pt x="2691" y="1"/>
                    <a:pt x="2429" y="263"/>
                    <a:pt x="2429" y="596"/>
                  </a:cubicBezTo>
                  <a:lnTo>
                    <a:pt x="2429" y="3478"/>
                  </a:lnTo>
                  <a:lnTo>
                    <a:pt x="119" y="4311"/>
                  </a:lnTo>
                  <a:cubicBezTo>
                    <a:pt x="72" y="4359"/>
                    <a:pt x="0" y="4407"/>
                    <a:pt x="0" y="4478"/>
                  </a:cubicBezTo>
                  <a:lnTo>
                    <a:pt x="0" y="4978"/>
                  </a:lnTo>
                  <a:cubicBezTo>
                    <a:pt x="0" y="5073"/>
                    <a:pt x="96" y="5145"/>
                    <a:pt x="191" y="5145"/>
                  </a:cubicBezTo>
                  <a:lnTo>
                    <a:pt x="191" y="5502"/>
                  </a:lnTo>
                  <a:cubicBezTo>
                    <a:pt x="191" y="5597"/>
                    <a:pt x="262" y="5693"/>
                    <a:pt x="358" y="5693"/>
                  </a:cubicBezTo>
                  <a:lnTo>
                    <a:pt x="548" y="5693"/>
                  </a:lnTo>
                  <a:lnTo>
                    <a:pt x="548" y="7240"/>
                  </a:lnTo>
                  <a:lnTo>
                    <a:pt x="358" y="7240"/>
                  </a:lnTo>
                  <a:cubicBezTo>
                    <a:pt x="286" y="7240"/>
                    <a:pt x="191" y="7336"/>
                    <a:pt x="191" y="7407"/>
                  </a:cubicBezTo>
                  <a:lnTo>
                    <a:pt x="191" y="7764"/>
                  </a:lnTo>
                  <a:cubicBezTo>
                    <a:pt x="96" y="7764"/>
                    <a:pt x="0" y="7860"/>
                    <a:pt x="0" y="7955"/>
                  </a:cubicBezTo>
                  <a:lnTo>
                    <a:pt x="0" y="8455"/>
                  </a:lnTo>
                  <a:cubicBezTo>
                    <a:pt x="0" y="8550"/>
                    <a:pt x="96" y="8646"/>
                    <a:pt x="191" y="8646"/>
                  </a:cubicBezTo>
                  <a:lnTo>
                    <a:pt x="2429" y="8646"/>
                  </a:lnTo>
                  <a:lnTo>
                    <a:pt x="2429" y="10098"/>
                  </a:lnTo>
                  <a:cubicBezTo>
                    <a:pt x="2429" y="10432"/>
                    <a:pt x="2691" y="10694"/>
                    <a:pt x="3025" y="10694"/>
                  </a:cubicBezTo>
                  <a:lnTo>
                    <a:pt x="7669" y="10694"/>
                  </a:lnTo>
                  <a:cubicBezTo>
                    <a:pt x="7978" y="10694"/>
                    <a:pt x="8264" y="10432"/>
                    <a:pt x="8264" y="10098"/>
                  </a:cubicBezTo>
                  <a:lnTo>
                    <a:pt x="8264" y="4835"/>
                  </a:lnTo>
                  <a:lnTo>
                    <a:pt x="10479" y="4835"/>
                  </a:lnTo>
                  <a:cubicBezTo>
                    <a:pt x="10574" y="4835"/>
                    <a:pt x="10669" y="4740"/>
                    <a:pt x="10669" y="4645"/>
                  </a:cubicBezTo>
                  <a:lnTo>
                    <a:pt x="10669" y="1882"/>
                  </a:lnTo>
                  <a:cubicBezTo>
                    <a:pt x="10669" y="1811"/>
                    <a:pt x="10574" y="1739"/>
                    <a:pt x="10479" y="1739"/>
                  </a:cubicBezTo>
                  <a:lnTo>
                    <a:pt x="8264" y="1739"/>
                  </a:lnTo>
                  <a:lnTo>
                    <a:pt x="8264" y="596"/>
                  </a:lnTo>
                  <a:cubicBezTo>
                    <a:pt x="8264" y="263"/>
                    <a:pt x="7978" y="1"/>
                    <a:pt x="76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11" name="Google Shape;2111;p62"/>
            <p:cNvSpPr/>
            <p:nvPr/>
          </p:nvSpPr>
          <p:spPr>
            <a:xfrm>
              <a:off x="7507246" y="3796290"/>
              <a:ext cx="50322" cy="48175"/>
            </a:xfrm>
            <a:custGeom>
              <a:rect b="b" l="l" r="r" t="t"/>
              <a:pathLst>
                <a:path extrusionOk="0" h="1369" w="1430">
                  <a:moveTo>
                    <a:pt x="781" y="349"/>
                  </a:moveTo>
                  <a:cubicBezTo>
                    <a:pt x="814" y="349"/>
                    <a:pt x="848" y="352"/>
                    <a:pt x="882" y="358"/>
                  </a:cubicBezTo>
                  <a:cubicBezTo>
                    <a:pt x="1001" y="406"/>
                    <a:pt x="1096" y="525"/>
                    <a:pt x="1096" y="691"/>
                  </a:cubicBezTo>
                  <a:cubicBezTo>
                    <a:pt x="1072" y="858"/>
                    <a:pt x="929" y="1049"/>
                    <a:pt x="739" y="1049"/>
                  </a:cubicBezTo>
                  <a:cubicBezTo>
                    <a:pt x="596" y="1049"/>
                    <a:pt x="477" y="953"/>
                    <a:pt x="405" y="834"/>
                  </a:cubicBezTo>
                  <a:cubicBezTo>
                    <a:pt x="358" y="715"/>
                    <a:pt x="381" y="572"/>
                    <a:pt x="501" y="453"/>
                  </a:cubicBezTo>
                  <a:cubicBezTo>
                    <a:pt x="573" y="380"/>
                    <a:pt x="674" y="349"/>
                    <a:pt x="781" y="349"/>
                  </a:cubicBezTo>
                  <a:close/>
                  <a:moveTo>
                    <a:pt x="739" y="1"/>
                  </a:moveTo>
                  <a:cubicBezTo>
                    <a:pt x="477" y="1"/>
                    <a:pt x="215" y="167"/>
                    <a:pt x="120" y="406"/>
                  </a:cubicBezTo>
                  <a:cubicBezTo>
                    <a:pt x="0" y="667"/>
                    <a:pt x="48" y="977"/>
                    <a:pt x="262" y="1168"/>
                  </a:cubicBezTo>
                  <a:cubicBezTo>
                    <a:pt x="405" y="1295"/>
                    <a:pt x="580" y="1369"/>
                    <a:pt x="751" y="1369"/>
                  </a:cubicBezTo>
                  <a:cubicBezTo>
                    <a:pt x="837" y="1369"/>
                    <a:pt x="921" y="1350"/>
                    <a:pt x="1001" y="1310"/>
                  </a:cubicBezTo>
                  <a:cubicBezTo>
                    <a:pt x="1286" y="1191"/>
                    <a:pt x="1429" y="953"/>
                    <a:pt x="1429" y="667"/>
                  </a:cubicBezTo>
                  <a:cubicBezTo>
                    <a:pt x="1429" y="286"/>
                    <a:pt x="1120" y="1"/>
                    <a:pt x="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12" name="Google Shape;2112;p62"/>
            <p:cNvSpPr/>
            <p:nvPr/>
          </p:nvSpPr>
          <p:spPr>
            <a:xfrm>
              <a:off x="7399142" y="4051065"/>
              <a:ext cx="49477" cy="12598"/>
            </a:xfrm>
            <a:custGeom>
              <a:rect b="b" l="l" r="r" t="t"/>
              <a:pathLst>
                <a:path extrusionOk="0" h="358" w="1406">
                  <a:moveTo>
                    <a:pt x="191" y="0"/>
                  </a:moveTo>
                  <a:cubicBezTo>
                    <a:pt x="96" y="0"/>
                    <a:pt x="0" y="72"/>
                    <a:pt x="0" y="167"/>
                  </a:cubicBezTo>
                  <a:cubicBezTo>
                    <a:pt x="0" y="262"/>
                    <a:pt x="96" y="357"/>
                    <a:pt x="191" y="357"/>
                  </a:cubicBezTo>
                  <a:lnTo>
                    <a:pt x="1215" y="357"/>
                  </a:lnTo>
                  <a:cubicBezTo>
                    <a:pt x="1310" y="357"/>
                    <a:pt x="1405" y="262"/>
                    <a:pt x="1405" y="167"/>
                  </a:cubicBezTo>
                  <a:cubicBezTo>
                    <a:pt x="1405" y="72"/>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13" name="Google Shape;2113;p62"/>
          <p:cNvGrpSpPr/>
          <p:nvPr/>
        </p:nvGrpSpPr>
        <p:grpSpPr>
          <a:xfrm>
            <a:off x="6502431" y="3857337"/>
            <a:ext cx="206213" cy="375477"/>
            <a:chOff x="6502431" y="3704937"/>
            <a:chExt cx="206213" cy="375477"/>
          </a:xfrm>
        </p:grpSpPr>
        <p:sp>
          <p:nvSpPr>
            <p:cNvPr id="2114" name="Google Shape;2114;p62"/>
            <p:cNvSpPr/>
            <p:nvPr/>
          </p:nvSpPr>
          <p:spPr>
            <a:xfrm>
              <a:off x="6502431" y="3704937"/>
              <a:ext cx="206213" cy="375477"/>
            </a:xfrm>
            <a:custGeom>
              <a:rect b="b" l="l" r="r" t="t"/>
              <a:pathLst>
                <a:path extrusionOk="0" h="10670" w="5860">
                  <a:moveTo>
                    <a:pt x="3549" y="358"/>
                  </a:moveTo>
                  <a:lnTo>
                    <a:pt x="3478" y="549"/>
                  </a:lnTo>
                  <a:lnTo>
                    <a:pt x="2359" y="549"/>
                  </a:lnTo>
                  <a:lnTo>
                    <a:pt x="2287" y="358"/>
                  </a:lnTo>
                  <a:close/>
                  <a:moveTo>
                    <a:pt x="5192" y="334"/>
                  </a:moveTo>
                  <a:cubicBezTo>
                    <a:pt x="5335" y="334"/>
                    <a:pt x="5454" y="453"/>
                    <a:pt x="5454" y="596"/>
                  </a:cubicBezTo>
                  <a:lnTo>
                    <a:pt x="5454" y="10098"/>
                  </a:lnTo>
                  <a:lnTo>
                    <a:pt x="5502" y="10098"/>
                  </a:lnTo>
                  <a:cubicBezTo>
                    <a:pt x="5502" y="10241"/>
                    <a:pt x="5383" y="10360"/>
                    <a:pt x="5240" y="10360"/>
                  </a:cubicBezTo>
                  <a:lnTo>
                    <a:pt x="596" y="10360"/>
                  </a:lnTo>
                  <a:cubicBezTo>
                    <a:pt x="453" y="10360"/>
                    <a:pt x="334" y="10241"/>
                    <a:pt x="334" y="10098"/>
                  </a:cubicBezTo>
                  <a:lnTo>
                    <a:pt x="334" y="596"/>
                  </a:lnTo>
                  <a:cubicBezTo>
                    <a:pt x="334" y="453"/>
                    <a:pt x="453" y="334"/>
                    <a:pt x="596" y="334"/>
                  </a:cubicBezTo>
                  <a:lnTo>
                    <a:pt x="1930" y="334"/>
                  </a:lnTo>
                  <a:lnTo>
                    <a:pt x="2049" y="715"/>
                  </a:lnTo>
                  <a:cubicBezTo>
                    <a:pt x="2097" y="787"/>
                    <a:pt x="2144" y="834"/>
                    <a:pt x="2216" y="834"/>
                  </a:cubicBezTo>
                  <a:lnTo>
                    <a:pt x="3573" y="834"/>
                  </a:lnTo>
                  <a:cubicBezTo>
                    <a:pt x="3644" y="834"/>
                    <a:pt x="3716" y="787"/>
                    <a:pt x="3716" y="715"/>
                  </a:cubicBezTo>
                  <a:lnTo>
                    <a:pt x="3835" y="334"/>
                  </a:lnTo>
                  <a:close/>
                  <a:moveTo>
                    <a:pt x="596" y="1"/>
                  </a:moveTo>
                  <a:cubicBezTo>
                    <a:pt x="263" y="1"/>
                    <a:pt x="1" y="263"/>
                    <a:pt x="1" y="596"/>
                  </a:cubicBezTo>
                  <a:lnTo>
                    <a:pt x="1" y="10074"/>
                  </a:lnTo>
                  <a:cubicBezTo>
                    <a:pt x="1" y="10384"/>
                    <a:pt x="263" y="10670"/>
                    <a:pt x="596" y="10670"/>
                  </a:cubicBezTo>
                  <a:lnTo>
                    <a:pt x="5240" y="10670"/>
                  </a:lnTo>
                  <a:cubicBezTo>
                    <a:pt x="5573" y="10670"/>
                    <a:pt x="5835" y="10384"/>
                    <a:pt x="5835" y="10074"/>
                  </a:cubicBezTo>
                  <a:lnTo>
                    <a:pt x="5835" y="596"/>
                  </a:lnTo>
                  <a:cubicBezTo>
                    <a:pt x="5859" y="263"/>
                    <a:pt x="5597" y="1"/>
                    <a:pt x="5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15" name="Google Shape;2115;p62"/>
            <p:cNvSpPr/>
            <p:nvPr/>
          </p:nvSpPr>
          <p:spPr>
            <a:xfrm>
              <a:off x="6581221" y="4051065"/>
              <a:ext cx="49477" cy="12598"/>
            </a:xfrm>
            <a:custGeom>
              <a:rect b="b" l="l" r="r" t="t"/>
              <a:pathLst>
                <a:path extrusionOk="0" h="358" w="1406">
                  <a:moveTo>
                    <a:pt x="167" y="0"/>
                  </a:moveTo>
                  <a:cubicBezTo>
                    <a:pt x="96" y="0"/>
                    <a:pt x="0" y="72"/>
                    <a:pt x="0" y="167"/>
                  </a:cubicBezTo>
                  <a:cubicBezTo>
                    <a:pt x="0" y="262"/>
                    <a:pt x="96" y="357"/>
                    <a:pt x="167" y="357"/>
                  </a:cubicBezTo>
                  <a:lnTo>
                    <a:pt x="1215" y="357"/>
                  </a:lnTo>
                  <a:cubicBezTo>
                    <a:pt x="1310" y="357"/>
                    <a:pt x="1405" y="262"/>
                    <a:pt x="1405" y="167"/>
                  </a:cubicBezTo>
                  <a:cubicBezTo>
                    <a:pt x="1405" y="72"/>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16" name="Google Shape;2116;p62"/>
            <p:cNvSpPr/>
            <p:nvPr/>
          </p:nvSpPr>
          <p:spPr>
            <a:xfrm>
              <a:off x="6551873" y="3783727"/>
              <a:ext cx="109828" cy="194460"/>
            </a:xfrm>
            <a:custGeom>
              <a:rect b="b" l="l" r="r" t="t"/>
              <a:pathLst>
                <a:path extrusionOk="0" h="5526" w="3121">
                  <a:moveTo>
                    <a:pt x="2049" y="358"/>
                  </a:moveTo>
                  <a:lnTo>
                    <a:pt x="2049" y="715"/>
                  </a:lnTo>
                  <a:lnTo>
                    <a:pt x="1001" y="715"/>
                  </a:lnTo>
                  <a:lnTo>
                    <a:pt x="1001" y="358"/>
                  </a:lnTo>
                  <a:close/>
                  <a:moveTo>
                    <a:pt x="2740" y="1048"/>
                  </a:moveTo>
                  <a:lnTo>
                    <a:pt x="2740" y="5168"/>
                  </a:lnTo>
                  <a:lnTo>
                    <a:pt x="334" y="5168"/>
                  </a:lnTo>
                  <a:lnTo>
                    <a:pt x="334" y="1048"/>
                  </a:lnTo>
                  <a:close/>
                  <a:moveTo>
                    <a:pt x="858" y="0"/>
                  </a:moveTo>
                  <a:cubicBezTo>
                    <a:pt x="763" y="0"/>
                    <a:pt x="668" y="96"/>
                    <a:pt x="668" y="167"/>
                  </a:cubicBezTo>
                  <a:lnTo>
                    <a:pt x="668" y="691"/>
                  </a:lnTo>
                  <a:lnTo>
                    <a:pt x="168" y="691"/>
                  </a:lnTo>
                  <a:cubicBezTo>
                    <a:pt x="72" y="691"/>
                    <a:pt x="1" y="763"/>
                    <a:pt x="1" y="858"/>
                  </a:cubicBezTo>
                  <a:lnTo>
                    <a:pt x="1" y="5359"/>
                  </a:lnTo>
                  <a:cubicBezTo>
                    <a:pt x="1" y="5454"/>
                    <a:pt x="72" y="5525"/>
                    <a:pt x="168" y="5525"/>
                  </a:cubicBezTo>
                  <a:lnTo>
                    <a:pt x="2930" y="5525"/>
                  </a:lnTo>
                  <a:cubicBezTo>
                    <a:pt x="3025" y="5525"/>
                    <a:pt x="3121" y="5454"/>
                    <a:pt x="3121" y="5359"/>
                  </a:cubicBezTo>
                  <a:lnTo>
                    <a:pt x="3121" y="858"/>
                  </a:lnTo>
                  <a:cubicBezTo>
                    <a:pt x="3097" y="763"/>
                    <a:pt x="3002" y="691"/>
                    <a:pt x="2906" y="691"/>
                  </a:cubicBezTo>
                  <a:lnTo>
                    <a:pt x="2406" y="691"/>
                  </a:lnTo>
                  <a:lnTo>
                    <a:pt x="2406" y="167"/>
                  </a:lnTo>
                  <a:cubicBezTo>
                    <a:pt x="2406" y="96"/>
                    <a:pt x="2311" y="0"/>
                    <a:pt x="2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17" name="Google Shape;2117;p62"/>
            <p:cNvSpPr/>
            <p:nvPr/>
          </p:nvSpPr>
          <p:spPr>
            <a:xfrm>
              <a:off x="6568658" y="3875080"/>
              <a:ext cx="72949" cy="36070"/>
            </a:xfrm>
            <a:custGeom>
              <a:rect b="b" l="l" r="r" t="t"/>
              <a:pathLst>
                <a:path extrusionOk="0" h="1025" w="2073">
                  <a:moveTo>
                    <a:pt x="1762" y="310"/>
                  </a:moveTo>
                  <a:lnTo>
                    <a:pt x="1762" y="667"/>
                  </a:lnTo>
                  <a:lnTo>
                    <a:pt x="381" y="667"/>
                  </a:lnTo>
                  <a:lnTo>
                    <a:pt x="381" y="310"/>
                  </a:lnTo>
                  <a:close/>
                  <a:moveTo>
                    <a:pt x="167" y="0"/>
                  </a:moveTo>
                  <a:cubicBezTo>
                    <a:pt x="95" y="0"/>
                    <a:pt x="0" y="72"/>
                    <a:pt x="0" y="167"/>
                  </a:cubicBezTo>
                  <a:lnTo>
                    <a:pt x="0" y="858"/>
                  </a:lnTo>
                  <a:cubicBezTo>
                    <a:pt x="0" y="953"/>
                    <a:pt x="95" y="1024"/>
                    <a:pt x="167" y="1024"/>
                  </a:cubicBezTo>
                  <a:lnTo>
                    <a:pt x="1905" y="1024"/>
                  </a:lnTo>
                  <a:cubicBezTo>
                    <a:pt x="2001" y="1024"/>
                    <a:pt x="2072" y="953"/>
                    <a:pt x="2072" y="858"/>
                  </a:cubicBezTo>
                  <a:lnTo>
                    <a:pt x="2072" y="167"/>
                  </a:lnTo>
                  <a:cubicBezTo>
                    <a:pt x="2072" y="72"/>
                    <a:pt x="2024" y="0"/>
                    <a:pt x="19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18" name="Google Shape;2118;p62"/>
            <p:cNvSpPr/>
            <p:nvPr/>
          </p:nvSpPr>
          <p:spPr>
            <a:xfrm>
              <a:off x="6569503" y="3831480"/>
              <a:ext cx="73758" cy="36914"/>
            </a:xfrm>
            <a:custGeom>
              <a:rect b="b" l="l" r="r" t="t"/>
              <a:pathLst>
                <a:path extrusionOk="0" h="1049" w="2096">
                  <a:moveTo>
                    <a:pt x="1691" y="358"/>
                  </a:moveTo>
                  <a:lnTo>
                    <a:pt x="1691" y="715"/>
                  </a:lnTo>
                  <a:lnTo>
                    <a:pt x="333" y="715"/>
                  </a:lnTo>
                  <a:lnTo>
                    <a:pt x="333" y="358"/>
                  </a:lnTo>
                  <a:close/>
                  <a:moveTo>
                    <a:pt x="191" y="1"/>
                  </a:moveTo>
                  <a:cubicBezTo>
                    <a:pt x="71" y="49"/>
                    <a:pt x="0" y="96"/>
                    <a:pt x="0" y="191"/>
                  </a:cubicBezTo>
                  <a:lnTo>
                    <a:pt x="0" y="882"/>
                  </a:lnTo>
                  <a:cubicBezTo>
                    <a:pt x="0" y="953"/>
                    <a:pt x="95" y="1049"/>
                    <a:pt x="191" y="1049"/>
                  </a:cubicBezTo>
                  <a:lnTo>
                    <a:pt x="1905" y="1049"/>
                  </a:lnTo>
                  <a:cubicBezTo>
                    <a:pt x="2000" y="1049"/>
                    <a:pt x="2096" y="953"/>
                    <a:pt x="2096" y="882"/>
                  </a:cubicBezTo>
                  <a:lnTo>
                    <a:pt x="2096" y="191"/>
                  </a:lnTo>
                  <a:cubicBezTo>
                    <a:pt x="2096" y="96"/>
                    <a:pt x="2000" y="1"/>
                    <a:pt x="1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19" name="Google Shape;2119;p62"/>
            <p:cNvSpPr/>
            <p:nvPr/>
          </p:nvSpPr>
          <p:spPr>
            <a:xfrm>
              <a:off x="6568658" y="3917801"/>
              <a:ext cx="72949" cy="36914"/>
            </a:xfrm>
            <a:custGeom>
              <a:rect b="b" l="l" r="r" t="t"/>
              <a:pathLst>
                <a:path extrusionOk="0" h="1049" w="2073">
                  <a:moveTo>
                    <a:pt x="1762" y="334"/>
                  </a:moveTo>
                  <a:lnTo>
                    <a:pt x="1762" y="691"/>
                  </a:lnTo>
                  <a:lnTo>
                    <a:pt x="381" y="691"/>
                  </a:lnTo>
                  <a:lnTo>
                    <a:pt x="381" y="334"/>
                  </a:lnTo>
                  <a:close/>
                  <a:moveTo>
                    <a:pt x="167" y="1"/>
                  </a:moveTo>
                  <a:cubicBezTo>
                    <a:pt x="95" y="1"/>
                    <a:pt x="0" y="96"/>
                    <a:pt x="0" y="167"/>
                  </a:cubicBezTo>
                  <a:lnTo>
                    <a:pt x="0" y="858"/>
                  </a:lnTo>
                  <a:cubicBezTo>
                    <a:pt x="0" y="953"/>
                    <a:pt x="95" y="1049"/>
                    <a:pt x="167" y="1049"/>
                  </a:cubicBezTo>
                  <a:lnTo>
                    <a:pt x="1905" y="1049"/>
                  </a:lnTo>
                  <a:cubicBezTo>
                    <a:pt x="2001" y="1049"/>
                    <a:pt x="2072" y="953"/>
                    <a:pt x="2072" y="858"/>
                  </a:cubicBezTo>
                  <a:lnTo>
                    <a:pt x="2072" y="167"/>
                  </a:lnTo>
                  <a:cubicBezTo>
                    <a:pt x="2072" y="48"/>
                    <a:pt x="2024" y="1"/>
                    <a:pt x="1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20" name="Google Shape;2120;p62"/>
          <p:cNvGrpSpPr/>
          <p:nvPr/>
        </p:nvGrpSpPr>
        <p:grpSpPr>
          <a:xfrm>
            <a:off x="5612441" y="3857337"/>
            <a:ext cx="375477" cy="375477"/>
            <a:chOff x="5612441" y="3704937"/>
            <a:chExt cx="375477" cy="375477"/>
          </a:xfrm>
        </p:grpSpPr>
        <p:sp>
          <p:nvSpPr>
            <p:cNvPr id="2121" name="Google Shape;2121;p62"/>
            <p:cNvSpPr/>
            <p:nvPr/>
          </p:nvSpPr>
          <p:spPr>
            <a:xfrm>
              <a:off x="5612441" y="3789604"/>
              <a:ext cx="169334" cy="290810"/>
            </a:xfrm>
            <a:custGeom>
              <a:rect b="b" l="l" r="r" t="t"/>
              <a:pathLst>
                <a:path extrusionOk="0" h="8264" w="4812">
                  <a:moveTo>
                    <a:pt x="3025" y="357"/>
                  </a:moveTo>
                  <a:lnTo>
                    <a:pt x="2978" y="548"/>
                  </a:lnTo>
                  <a:lnTo>
                    <a:pt x="1835" y="548"/>
                  </a:lnTo>
                  <a:lnTo>
                    <a:pt x="1787" y="357"/>
                  </a:lnTo>
                  <a:close/>
                  <a:moveTo>
                    <a:pt x="4145" y="357"/>
                  </a:moveTo>
                  <a:cubicBezTo>
                    <a:pt x="4311" y="357"/>
                    <a:pt x="4430" y="476"/>
                    <a:pt x="4430" y="643"/>
                  </a:cubicBezTo>
                  <a:lnTo>
                    <a:pt x="4430" y="7692"/>
                  </a:lnTo>
                  <a:lnTo>
                    <a:pt x="4478" y="7692"/>
                  </a:lnTo>
                  <a:cubicBezTo>
                    <a:pt x="4478" y="7835"/>
                    <a:pt x="4359" y="7954"/>
                    <a:pt x="4216" y="7954"/>
                  </a:cubicBezTo>
                  <a:lnTo>
                    <a:pt x="596" y="7954"/>
                  </a:lnTo>
                  <a:cubicBezTo>
                    <a:pt x="430" y="7954"/>
                    <a:pt x="310" y="7835"/>
                    <a:pt x="310" y="7692"/>
                  </a:cubicBezTo>
                  <a:lnTo>
                    <a:pt x="310" y="643"/>
                  </a:lnTo>
                  <a:cubicBezTo>
                    <a:pt x="310" y="476"/>
                    <a:pt x="430" y="357"/>
                    <a:pt x="596" y="357"/>
                  </a:cubicBezTo>
                  <a:lnTo>
                    <a:pt x="1406" y="357"/>
                  </a:lnTo>
                  <a:lnTo>
                    <a:pt x="1525" y="762"/>
                  </a:lnTo>
                  <a:cubicBezTo>
                    <a:pt x="1573" y="810"/>
                    <a:pt x="1620" y="881"/>
                    <a:pt x="1692" y="881"/>
                  </a:cubicBezTo>
                  <a:lnTo>
                    <a:pt x="3049" y="881"/>
                  </a:lnTo>
                  <a:cubicBezTo>
                    <a:pt x="3121" y="881"/>
                    <a:pt x="3192" y="810"/>
                    <a:pt x="3192" y="762"/>
                  </a:cubicBezTo>
                  <a:lnTo>
                    <a:pt x="3311" y="357"/>
                  </a:lnTo>
                  <a:close/>
                  <a:moveTo>
                    <a:pt x="596" y="0"/>
                  </a:moveTo>
                  <a:cubicBezTo>
                    <a:pt x="263" y="0"/>
                    <a:pt x="1" y="286"/>
                    <a:pt x="1" y="596"/>
                  </a:cubicBezTo>
                  <a:lnTo>
                    <a:pt x="1" y="7668"/>
                  </a:lnTo>
                  <a:cubicBezTo>
                    <a:pt x="1" y="7978"/>
                    <a:pt x="263" y="8264"/>
                    <a:pt x="596" y="8264"/>
                  </a:cubicBezTo>
                  <a:lnTo>
                    <a:pt x="4216" y="8264"/>
                  </a:lnTo>
                  <a:cubicBezTo>
                    <a:pt x="4549" y="8264"/>
                    <a:pt x="4811" y="7978"/>
                    <a:pt x="4811" y="7668"/>
                  </a:cubicBezTo>
                  <a:lnTo>
                    <a:pt x="4811" y="596"/>
                  </a:lnTo>
                  <a:cubicBezTo>
                    <a:pt x="4811" y="286"/>
                    <a:pt x="4549" y="0"/>
                    <a:pt x="42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22" name="Google Shape;2122;p62"/>
            <p:cNvSpPr/>
            <p:nvPr/>
          </p:nvSpPr>
          <p:spPr>
            <a:xfrm>
              <a:off x="5671947" y="4051065"/>
              <a:ext cx="49477" cy="12598"/>
            </a:xfrm>
            <a:custGeom>
              <a:rect b="b" l="l" r="r" t="t"/>
              <a:pathLst>
                <a:path extrusionOk="0" h="358" w="1406">
                  <a:moveTo>
                    <a:pt x="167" y="0"/>
                  </a:moveTo>
                  <a:cubicBezTo>
                    <a:pt x="96" y="0"/>
                    <a:pt x="1" y="72"/>
                    <a:pt x="1" y="167"/>
                  </a:cubicBezTo>
                  <a:cubicBezTo>
                    <a:pt x="1" y="262"/>
                    <a:pt x="72" y="357"/>
                    <a:pt x="167" y="357"/>
                  </a:cubicBezTo>
                  <a:lnTo>
                    <a:pt x="1215" y="357"/>
                  </a:lnTo>
                  <a:cubicBezTo>
                    <a:pt x="1311" y="357"/>
                    <a:pt x="1406" y="262"/>
                    <a:pt x="1406" y="167"/>
                  </a:cubicBezTo>
                  <a:cubicBezTo>
                    <a:pt x="1406" y="72"/>
                    <a:pt x="1334"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23" name="Google Shape;2123;p62"/>
            <p:cNvSpPr/>
            <p:nvPr/>
          </p:nvSpPr>
          <p:spPr>
            <a:xfrm>
              <a:off x="5667759" y="3885637"/>
              <a:ext cx="59541" cy="96456"/>
            </a:xfrm>
            <a:custGeom>
              <a:rect b="b" l="l" r="r" t="t"/>
              <a:pathLst>
                <a:path extrusionOk="0" h="2741" w="1692">
                  <a:moveTo>
                    <a:pt x="834" y="581"/>
                  </a:moveTo>
                  <a:lnTo>
                    <a:pt x="1239" y="915"/>
                  </a:lnTo>
                  <a:lnTo>
                    <a:pt x="834" y="1201"/>
                  </a:lnTo>
                  <a:lnTo>
                    <a:pt x="834" y="581"/>
                  </a:lnTo>
                  <a:close/>
                  <a:moveTo>
                    <a:pt x="834" y="1653"/>
                  </a:moveTo>
                  <a:lnTo>
                    <a:pt x="1239" y="1939"/>
                  </a:lnTo>
                  <a:lnTo>
                    <a:pt x="834" y="2272"/>
                  </a:lnTo>
                  <a:lnTo>
                    <a:pt x="834" y="1653"/>
                  </a:lnTo>
                  <a:close/>
                  <a:moveTo>
                    <a:pt x="639" y="0"/>
                  </a:moveTo>
                  <a:cubicBezTo>
                    <a:pt x="623" y="0"/>
                    <a:pt x="609" y="3"/>
                    <a:pt x="596" y="10"/>
                  </a:cubicBezTo>
                  <a:cubicBezTo>
                    <a:pt x="525" y="57"/>
                    <a:pt x="501" y="105"/>
                    <a:pt x="501" y="153"/>
                  </a:cubicBezTo>
                  <a:lnTo>
                    <a:pt x="501" y="915"/>
                  </a:lnTo>
                  <a:lnTo>
                    <a:pt x="263" y="724"/>
                  </a:lnTo>
                  <a:cubicBezTo>
                    <a:pt x="239" y="700"/>
                    <a:pt x="167" y="700"/>
                    <a:pt x="144" y="700"/>
                  </a:cubicBezTo>
                  <a:cubicBezTo>
                    <a:pt x="96" y="700"/>
                    <a:pt x="48" y="724"/>
                    <a:pt x="24" y="748"/>
                  </a:cubicBezTo>
                  <a:cubicBezTo>
                    <a:pt x="1" y="796"/>
                    <a:pt x="1" y="843"/>
                    <a:pt x="1" y="867"/>
                  </a:cubicBezTo>
                  <a:cubicBezTo>
                    <a:pt x="1" y="939"/>
                    <a:pt x="24" y="962"/>
                    <a:pt x="48" y="986"/>
                  </a:cubicBezTo>
                  <a:lnTo>
                    <a:pt x="501" y="1320"/>
                  </a:lnTo>
                  <a:lnTo>
                    <a:pt x="501" y="1415"/>
                  </a:lnTo>
                  <a:lnTo>
                    <a:pt x="48" y="1748"/>
                  </a:lnTo>
                  <a:cubicBezTo>
                    <a:pt x="24" y="1772"/>
                    <a:pt x="1" y="1796"/>
                    <a:pt x="1" y="1867"/>
                  </a:cubicBezTo>
                  <a:cubicBezTo>
                    <a:pt x="1" y="1915"/>
                    <a:pt x="1" y="1939"/>
                    <a:pt x="24" y="1986"/>
                  </a:cubicBezTo>
                  <a:cubicBezTo>
                    <a:pt x="48" y="2010"/>
                    <a:pt x="96" y="2034"/>
                    <a:pt x="144" y="2034"/>
                  </a:cubicBezTo>
                  <a:cubicBezTo>
                    <a:pt x="215" y="2034"/>
                    <a:pt x="239" y="2034"/>
                    <a:pt x="263" y="2010"/>
                  </a:cubicBezTo>
                  <a:lnTo>
                    <a:pt x="501" y="1820"/>
                  </a:lnTo>
                  <a:lnTo>
                    <a:pt x="501" y="2582"/>
                  </a:lnTo>
                  <a:cubicBezTo>
                    <a:pt x="501" y="2629"/>
                    <a:pt x="525" y="2701"/>
                    <a:pt x="596" y="2725"/>
                  </a:cubicBezTo>
                  <a:cubicBezTo>
                    <a:pt x="616" y="2735"/>
                    <a:pt x="640" y="2740"/>
                    <a:pt x="664" y="2740"/>
                  </a:cubicBezTo>
                  <a:cubicBezTo>
                    <a:pt x="699" y="2740"/>
                    <a:pt x="735" y="2729"/>
                    <a:pt x="763" y="2701"/>
                  </a:cubicBezTo>
                  <a:lnTo>
                    <a:pt x="1620" y="2010"/>
                  </a:lnTo>
                  <a:cubicBezTo>
                    <a:pt x="1668" y="1986"/>
                    <a:pt x="1691" y="1915"/>
                    <a:pt x="1691" y="1867"/>
                  </a:cubicBezTo>
                  <a:lnTo>
                    <a:pt x="1691" y="1867"/>
                  </a:lnTo>
                  <a:cubicBezTo>
                    <a:pt x="1691" y="1872"/>
                    <a:pt x="1691" y="1874"/>
                    <a:pt x="1689" y="1874"/>
                  </a:cubicBezTo>
                  <a:cubicBezTo>
                    <a:pt x="1682" y="1874"/>
                    <a:pt x="1659" y="1835"/>
                    <a:pt x="1620" y="1796"/>
                  </a:cubicBezTo>
                  <a:lnTo>
                    <a:pt x="1120" y="1415"/>
                  </a:lnTo>
                  <a:lnTo>
                    <a:pt x="1620" y="1034"/>
                  </a:lnTo>
                  <a:cubicBezTo>
                    <a:pt x="1668" y="1010"/>
                    <a:pt x="1691" y="939"/>
                    <a:pt x="1691" y="891"/>
                  </a:cubicBezTo>
                  <a:cubicBezTo>
                    <a:pt x="1691" y="819"/>
                    <a:pt x="1668" y="796"/>
                    <a:pt x="1620" y="724"/>
                  </a:cubicBezTo>
                  <a:lnTo>
                    <a:pt x="763" y="57"/>
                  </a:lnTo>
                  <a:cubicBezTo>
                    <a:pt x="728" y="23"/>
                    <a:pt x="680" y="0"/>
                    <a:pt x="6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24" name="Google Shape;2124;p62"/>
            <p:cNvSpPr/>
            <p:nvPr/>
          </p:nvSpPr>
          <p:spPr>
            <a:xfrm>
              <a:off x="5818619" y="3704937"/>
              <a:ext cx="169299" cy="290001"/>
            </a:xfrm>
            <a:custGeom>
              <a:rect b="b" l="l" r="r" t="t"/>
              <a:pathLst>
                <a:path extrusionOk="0" h="8241" w="4811">
                  <a:moveTo>
                    <a:pt x="3025" y="358"/>
                  </a:moveTo>
                  <a:lnTo>
                    <a:pt x="2977" y="549"/>
                  </a:lnTo>
                  <a:lnTo>
                    <a:pt x="1834" y="549"/>
                  </a:lnTo>
                  <a:lnTo>
                    <a:pt x="1786" y="358"/>
                  </a:lnTo>
                  <a:close/>
                  <a:moveTo>
                    <a:pt x="4120" y="334"/>
                  </a:moveTo>
                  <a:cubicBezTo>
                    <a:pt x="4287" y="334"/>
                    <a:pt x="4406" y="453"/>
                    <a:pt x="4406" y="596"/>
                  </a:cubicBezTo>
                  <a:lnTo>
                    <a:pt x="4406" y="7693"/>
                  </a:lnTo>
                  <a:lnTo>
                    <a:pt x="4454" y="7693"/>
                  </a:lnTo>
                  <a:cubicBezTo>
                    <a:pt x="4454" y="7836"/>
                    <a:pt x="4334" y="7955"/>
                    <a:pt x="4192" y="7955"/>
                  </a:cubicBezTo>
                  <a:lnTo>
                    <a:pt x="572" y="7955"/>
                  </a:lnTo>
                  <a:cubicBezTo>
                    <a:pt x="405" y="7955"/>
                    <a:pt x="286" y="7836"/>
                    <a:pt x="286" y="7693"/>
                  </a:cubicBezTo>
                  <a:lnTo>
                    <a:pt x="286" y="596"/>
                  </a:lnTo>
                  <a:cubicBezTo>
                    <a:pt x="286" y="453"/>
                    <a:pt x="405" y="334"/>
                    <a:pt x="572" y="334"/>
                  </a:cubicBezTo>
                  <a:lnTo>
                    <a:pt x="1405" y="334"/>
                  </a:lnTo>
                  <a:lnTo>
                    <a:pt x="1501" y="715"/>
                  </a:lnTo>
                  <a:cubicBezTo>
                    <a:pt x="1548" y="787"/>
                    <a:pt x="1596" y="834"/>
                    <a:pt x="1667" y="834"/>
                  </a:cubicBezTo>
                  <a:lnTo>
                    <a:pt x="3025" y="834"/>
                  </a:lnTo>
                  <a:cubicBezTo>
                    <a:pt x="3096" y="834"/>
                    <a:pt x="3191" y="787"/>
                    <a:pt x="3191" y="715"/>
                  </a:cubicBezTo>
                  <a:lnTo>
                    <a:pt x="3287" y="334"/>
                  </a:lnTo>
                  <a:close/>
                  <a:moveTo>
                    <a:pt x="596" y="1"/>
                  </a:moveTo>
                  <a:cubicBezTo>
                    <a:pt x="262" y="1"/>
                    <a:pt x="0" y="263"/>
                    <a:pt x="0" y="596"/>
                  </a:cubicBezTo>
                  <a:lnTo>
                    <a:pt x="0" y="7645"/>
                  </a:lnTo>
                  <a:cubicBezTo>
                    <a:pt x="0" y="7979"/>
                    <a:pt x="262" y="8241"/>
                    <a:pt x="596" y="8241"/>
                  </a:cubicBezTo>
                  <a:lnTo>
                    <a:pt x="4215" y="8241"/>
                  </a:lnTo>
                  <a:cubicBezTo>
                    <a:pt x="4549" y="8241"/>
                    <a:pt x="4811" y="7979"/>
                    <a:pt x="4811" y="7645"/>
                  </a:cubicBezTo>
                  <a:lnTo>
                    <a:pt x="4811" y="596"/>
                  </a:lnTo>
                  <a:cubicBezTo>
                    <a:pt x="4811" y="263"/>
                    <a:pt x="4549" y="1"/>
                    <a:pt x="4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25" name="Google Shape;2125;p62"/>
            <p:cNvSpPr/>
            <p:nvPr/>
          </p:nvSpPr>
          <p:spPr>
            <a:xfrm>
              <a:off x="5878125" y="3965589"/>
              <a:ext cx="49477" cy="12598"/>
            </a:xfrm>
            <a:custGeom>
              <a:rect b="b" l="l" r="r" t="t"/>
              <a:pathLst>
                <a:path extrusionOk="0" h="358" w="1406">
                  <a:moveTo>
                    <a:pt x="191" y="0"/>
                  </a:moveTo>
                  <a:cubicBezTo>
                    <a:pt x="95" y="0"/>
                    <a:pt x="0" y="95"/>
                    <a:pt x="0" y="191"/>
                  </a:cubicBezTo>
                  <a:cubicBezTo>
                    <a:pt x="0" y="286"/>
                    <a:pt x="95" y="357"/>
                    <a:pt x="191" y="357"/>
                  </a:cubicBezTo>
                  <a:lnTo>
                    <a:pt x="1215" y="357"/>
                  </a:lnTo>
                  <a:cubicBezTo>
                    <a:pt x="1310" y="357"/>
                    <a:pt x="1405" y="286"/>
                    <a:pt x="1405" y="191"/>
                  </a:cubicBezTo>
                  <a:cubicBezTo>
                    <a:pt x="1405" y="95"/>
                    <a:pt x="1334"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26" name="Google Shape;2126;p62"/>
            <p:cNvSpPr/>
            <p:nvPr/>
          </p:nvSpPr>
          <p:spPr>
            <a:xfrm>
              <a:off x="5873093" y="3800970"/>
              <a:ext cx="60351" cy="96491"/>
            </a:xfrm>
            <a:custGeom>
              <a:rect b="b" l="l" r="r" t="t"/>
              <a:pathLst>
                <a:path extrusionOk="0" h="2742" w="1715">
                  <a:moveTo>
                    <a:pt x="858" y="558"/>
                  </a:moveTo>
                  <a:lnTo>
                    <a:pt x="1262" y="868"/>
                  </a:lnTo>
                  <a:lnTo>
                    <a:pt x="858" y="1177"/>
                  </a:lnTo>
                  <a:lnTo>
                    <a:pt x="858" y="558"/>
                  </a:lnTo>
                  <a:close/>
                  <a:moveTo>
                    <a:pt x="858" y="1630"/>
                  </a:moveTo>
                  <a:lnTo>
                    <a:pt x="1262" y="1916"/>
                  </a:lnTo>
                  <a:lnTo>
                    <a:pt x="858" y="2249"/>
                  </a:lnTo>
                  <a:lnTo>
                    <a:pt x="858" y="1630"/>
                  </a:lnTo>
                  <a:close/>
                  <a:moveTo>
                    <a:pt x="677" y="1"/>
                  </a:moveTo>
                  <a:cubicBezTo>
                    <a:pt x="659" y="1"/>
                    <a:pt x="640" y="4"/>
                    <a:pt x="619" y="11"/>
                  </a:cubicBezTo>
                  <a:cubicBezTo>
                    <a:pt x="548" y="34"/>
                    <a:pt x="524" y="106"/>
                    <a:pt x="524" y="153"/>
                  </a:cubicBezTo>
                  <a:lnTo>
                    <a:pt x="524" y="892"/>
                  </a:lnTo>
                  <a:lnTo>
                    <a:pt x="286" y="725"/>
                  </a:lnTo>
                  <a:cubicBezTo>
                    <a:pt x="260" y="699"/>
                    <a:pt x="230" y="689"/>
                    <a:pt x="200" y="689"/>
                  </a:cubicBezTo>
                  <a:cubicBezTo>
                    <a:pt x="148" y="689"/>
                    <a:pt x="93" y="719"/>
                    <a:pt x="48" y="749"/>
                  </a:cubicBezTo>
                  <a:cubicBezTo>
                    <a:pt x="0" y="844"/>
                    <a:pt x="24" y="939"/>
                    <a:pt x="95" y="987"/>
                  </a:cubicBezTo>
                  <a:lnTo>
                    <a:pt x="524" y="1320"/>
                  </a:lnTo>
                  <a:lnTo>
                    <a:pt x="524" y="1416"/>
                  </a:lnTo>
                  <a:lnTo>
                    <a:pt x="95" y="1749"/>
                  </a:lnTo>
                  <a:cubicBezTo>
                    <a:pt x="0" y="1797"/>
                    <a:pt x="0" y="1916"/>
                    <a:pt x="48" y="1987"/>
                  </a:cubicBezTo>
                  <a:cubicBezTo>
                    <a:pt x="87" y="2026"/>
                    <a:pt x="141" y="2044"/>
                    <a:pt x="189" y="2044"/>
                  </a:cubicBezTo>
                  <a:cubicBezTo>
                    <a:pt x="229" y="2044"/>
                    <a:pt x="265" y="2032"/>
                    <a:pt x="286" y="2011"/>
                  </a:cubicBezTo>
                  <a:lnTo>
                    <a:pt x="524" y="1820"/>
                  </a:lnTo>
                  <a:lnTo>
                    <a:pt x="524" y="2583"/>
                  </a:lnTo>
                  <a:cubicBezTo>
                    <a:pt x="524" y="2630"/>
                    <a:pt x="572" y="2702"/>
                    <a:pt x="619" y="2725"/>
                  </a:cubicBezTo>
                  <a:cubicBezTo>
                    <a:pt x="649" y="2735"/>
                    <a:pt x="674" y="2741"/>
                    <a:pt x="699" y="2741"/>
                  </a:cubicBezTo>
                  <a:cubicBezTo>
                    <a:pt x="734" y="2741"/>
                    <a:pt x="768" y="2729"/>
                    <a:pt x="810" y="2702"/>
                  </a:cubicBezTo>
                  <a:lnTo>
                    <a:pt x="1667" y="2011"/>
                  </a:lnTo>
                  <a:cubicBezTo>
                    <a:pt x="1691" y="1963"/>
                    <a:pt x="1715" y="1916"/>
                    <a:pt x="1715" y="1868"/>
                  </a:cubicBezTo>
                  <a:lnTo>
                    <a:pt x="1667" y="1797"/>
                  </a:lnTo>
                  <a:lnTo>
                    <a:pt x="1143" y="1416"/>
                  </a:lnTo>
                  <a:lnTo>
                    <a:pt x="1667" y="1035"/>
                  </a:lnTo>
                  <a:cubicBezTo>
                    <a:pt x="1691" y="987"/>
                    <a:pt x="1715" y="939"/>
                    <a:pt x="1715" y="868"/>
                  </a:cubicBezTo>
                  <a:cubicBezTo>
                    <a:pt x="1715" y="820"/>
                    <a:pt x="1691" y="773"/>
                    <a:pt x="1667" y="725"/>
                  </a:cubicBezTo>
                  <a:lnTo>
                    <a:pt x="810" y="34"/>
                  </a:lnTo>
                  <a:cubicBezTo>
                    <a:pt x="759" y="18"/>
                    <a:pt x="721" y="1"/>
                    <a:pt x="6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27" name="Google Shape;2127;p62"/>
            <p:cNvSpPr/>
            <p:nvPr/>
          </p:nvSpPr>
          <p:spPr>
            <a:xfrm>
              <a:off x="5690386" y="3734285"/>
              <a:ext cx="121546" cy="49477"/>
            </a:xfrm>
            <a:custGeom>
              <a:rect b="b" l="l" r="r" t="t"/>
              <a:pathLst>
                <a:path extrusionOk="0" h="1406" w="3454">
                  <a:moveTo>
                    <a:pt x="191" y="0"/>
                  </a:moveTo>
                  <a:cubicBezTo>
                    <a:pt x="96" y="0"/>
                    <a:pt x="1" y="96"/>
                    <a:pt x="1" y="191"/>
                  </a:cubicBezTo>
                  <a:lnTo>
                    <a:pt x="1" y="1215"/>
                  </a:lnTo>
                  <a:cubicBezTo>
                    <a:pt x="1" y="1334"/>
                    <a:pt x="96" y="1405"/>
                    <a:pt x="191" y="1405"/>
                  </a:cubicBezTo>
                  <a:cubicBezTo>
                    <a:pt x="286" y="1405"/>
                    <a:pt x="358" y="1310"/>
                    <a:pt x="358" y="1215"/>
                  </a:cubicBezTo>
                  <a:lnTo>
                    <a:pt x="358" y="358"/>
                  </a:lnTo>
                  <a:lnTo>
                    <a:pt x="3287" y="358"/>
                  </a:lnTo>
                  <a:cubicBezTo>
                    <a:pt x="3358" y="358"/>
                    <a:pt x="3454" y="262"/>
                    <a:pt x="3454" y="191"/>
                  </a:cubicBezTo>
                  <a:cubicBezTo>
                    <a:pt x="3454" y="96"/>
                    <a:pt x="3382" y="0"/>
                    <a:pt x="3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28" name="Google Shape;2128;p62"/>
            <p:cNvSpPr/>
            <p:nvPr/>
          </p:nvSpPr>
          <p:spPr>
            <a:xfrm>
              <a:off x="5787616" y="4002468"/>
              <a:ext cx="122391" cy="49477"/>
            </a:xfrm>
            <a:custGeom>
              <a:rect b="b" l="l" r="r" t="t"/>
              <a:pathLst>
                <a:path extrusionOk="0" h="1406" w="3478">
                  <a:moveTo>
                    <a:pt x="3287" y="0"/>
                  </a:moveTo>
                  <a:cubicBezTo>
                    <a:pt x="3191" y="0"/>
                    <a:pt x="3096" y="95"/>
                    <a:pt x="3096" y="191"/>
                  </a:cubicBezTo>
                  <a:lnTo>
                    <a:pt x="3096" y="1048"/>
                  </a:lnTo>
                  <a:lnTo>
                    <a:pt x="191" y="1048"/>
                  </a:lnTo>
                  <a:cubicBezTo>
                    <a:pt x="95" y="1048"/>
                    <a:pt x="0" y="1143"/>
                    <a:pt x="0" y="1215"/>
                  </a:cubicBezTo>
                  <a:cubicBezTo>
                    <a:pt x="0" y="1310"/>
                    <a:pt x="95" y="1405"/>
                    <a:pt x="191" y="1405"/>
                  </a:cubicBezTo>
                  <a:lnTo>
                    <a:pt x="3287" y="1405"/>
                  </a:lnTo>
                  <a:cubicBezTo>
                    <a:pt x="3382" y="1405"/>
                    <a:pt x="3477" y="1310"/>
                    <a:pt x="3477" y="1215"/>
                  </a:cubicBezTo>
                  <a:lnTo>
                    <a:pt x="3477" y="191"/>
                  </a:lnTo>
                  <a:cubicBezTo>
                    <a:pt x="3477" y="71"/>
                    <a:pt x="3382" y="0"/>
                    <a:pt x="3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29" name="Google Shape;2129;p62"/>
          <p:cNvGrpSpPr/>
          <p:nvPr/>
        </p:nvGrpSpPr>
        <p:grpSpPr>
          <a:xfrm>
            <a:off x="4815493" y="3857337"/>
            <a:ext cx="340252" cy="376322"/>
            <a:chOff x="4815493" y="3704937"/>
            <a:chExt cx="340252" cy="376322"/>
          </a:xfrm>
        </p:grpSpPr>
        <p:sp>
          <p:nvSpPr>
            <p:cNvPr id="2130" name="Google Shape;2130;p62"/>
            <p:cNvSpPr/>
            <p:nvPr/>
          </p:nvSpPr>
          <p:spPr>
            <a:xfrm>
              <a:off x="4961320" y="4050221"/>
              <a:ext cx="49477" cy="13443"/>
            </a:xfrm>
            <a:custGeom>
              <a:rect b="b" l="l" r="r" t="t"/>
              <a:pathLst>
                <a:path extrusionOk="0" h="382" w="1406">
                  <a:moveTo>
                    <a:pt x="191" y="0"/>
                  </a:moveTo>
                  <a:cubicBezTo>
                    <a:pt x="95" y="0"/>
                    <a:pt x="0" y="96"/>
                    <a:pt x="0" y="191"/>
                  </a:cubicBezTo>
                  <a:cubicBezTo>
                    <a:pt x="0" y="286"/>
                    <a:pt x="95" y="381"/>
                    <a:pt x="191" y="381"/>
                  </a:cubicBezTo>
                  <a:lnTo>
                    <a:pt x="1238" y="381"/>
                  </a:lnTo>
                  <a:cubicBezTo>
                    <a:pt x="1310" y="381"/>
                    <a:pt x="1405" y="286"/>
                    <a:pt x="1405" y="191"/>
                  </a:cubicBezTo>
                  <a:cubicBezTo>
                    <a:pt x="1405" y="96"/>
                    <a:pt x="1310" y="0"/>
                    <a:pt x="12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31" name="Google Shape;2131;p62"/>
            <p:cNvSpPr/>
            <p:nvPr/>
          </p:nvSpPr>
          <p:spPr>
            <a:xfrm>
              <a:off x="4815493" y="3704937"/>
              <a:ext cx="340252" cy="376322"/>
            </a:xfrm>
            <a:custGeom>
              <a:rect b="b" l="l" r="r" t="t"/>
              <a:pathLst>
                <a:path extrusionOk="0" h="10694" w="9669">
                  <a:moveTo>
                    <a:pt x="5454" y="358"/>
                  </a:moveTo>
                  <a:lnTo>
                    <a:pt x="5406" y="549"/>
                  </a:lnTo>
                  <a:lnTo>
                    <a:pt x="4263" y="549"/>
                  </a:lnTo>
                  <a:lnTo>
                    <a:pt x="4215" y="358"/>
                  </a:lnTo>
                  <a:close/>
                  <a:moveTo>
                    <a:pt x="7097" y="334"/>
                  </a:moveTo>
                  <a:cubicBezTo>
                    <a:pt x="7240" y="334"/>
                    <a:pt x="7359" y="453"/>
                    <a:pt x="7359" y="596"/>
                  </a:cubicBezTo>
                  <a:lnTo>
                    <a:pt x="7359" y="2049"/>
                  </a:lnTo>
                  <a:lnTo>
                    <a:pt x="5549" y="2049"/>
                  </a:lnTo>
                  <a:cubicBezTo>
                    <a:pt x="5239" y="2049"/>
                    <a:pt x="4954" y="2216"/>
                    <a:pt x="4763" y="2478"/>
                  </a:cubicBezTo>
                  <a:cubicBezTo>
                    <a:pt x="4597" y="2216"/>
                    <a:pt x="4287" y="2049"/>
                    <a:pt x="4001" y="2049"/>
                  </a:cubicBezTo>
                  <a:lnTo>
                    <a:pt x="2191" y="2049"/>
                  </a:lnTo>
                  <a:lnTo>
                    <a:pt x="2191" y="596"/>
                  </a:lnTo>
                  <a:lnTo>
                    <a:pt x="2239" y="596"/>
                  </a:lnTo>
                  <a:cubicBezTo>
                    <a:pt x="2239" y="453"/>
                    <a:pt x="2358" y="334"/>
                    <a:pt x="2525" y="334"/>
                  </a:cubicBezTo>
                  <a:lnTo>
                    <a:pt x="3858" y="334"/>
                  </a:lnTo>
                  <a:lnTo>
                    <a:pt x="3977" y="715"/>
                  </a:lnTo>
                  <a:cubicBezTo>
                    <a:pt x="4001" y="787"/>
                    <a:pt x="4049" y="834"/>
                    <a:pt x="4120" y="834"/>
                  </a:cubicBezTo>
                  <a:lnTo>
                    <a:pt x="5501" y="834"/>
                  </a:lnTo>
                  <a:cubicBezTo>
                    <a:pt x="5549" y="834"/>
                    <a:pt x="5644" y="787"/>
                    <a:pt x="5644" y="715"/>
                  </a:cubicBezTo>
                  <a:lnTo>
                    <a:pt x="5763" y="334"/>
                  </a:lnTo>
                  <a:close/>
                  <a:moveTo>
                    <a:pt x="4073" y="2406"/>
                  </a:moveTo>
                  <a:cubicBezTo>
                    <a:pt x="4382" y="2406"/>
                    <a:pt x="4668" y="2692"/>
                    <a:pt x="4668" y="3002"/>
                  </a:cubicBezTo>
                  <a:lnTo>
                    <a:pt x="4668" y="7574"/>
                  </a:lnTo>
                  <a:lnTo>
                    <a:pt x="1024" y="7574"/>
                  </a:lnTo>
                  <a:lnTo>
                    <a:pt x="1024" y="2406"/>
                  </a:lnTo>
                  <a:close/>
                  <a:moveTo>
                    <a:pt x="8645" y="2454"/>
                  </a:moveTo>
                  <a:lnTo>
                    <a:pt x="8645" y="7598"/>
                  </a:lnTo>
                  <a:lnTo>
                    <a:pt x="5001" y="7598"/>
                  </a:lnTo>
                  <a:lnTo>
                    <a:pt x="5001" y="3049"/>
                  </a:lnTo>
                  <a:cubicBezTo>
                    <a:pt x="5001" y="2716"/>
                    <a:pt x="5287" y="2454"/>
                    <a:pt x="5597" y="2454"/>
                  </a:cubicBezTo>
                  <a:close/>
                  <a:moveTo>
                    <a:pt x="9359" y="2930"/>
                  </a:moveTo>
                  <a:lnTo>
                    <a:pt x="9359" y="8288"/>
                  </a:lnTo>
                  <a:lnTo>
                    <a:pt x="358" y="8288"/>
                  </a:lnTo>
                  <a:lnTo>
                    <a:pt x="358" y="2930"/>
                  </a:lnTo>
                  <a:lnTo>
                    <a:pt x="715" y="2930"/>
                  </a:lnTo>
                  <a:lnTo>
                    <a:pt x="715" y="7741"/>
                  </a:lnTo>
                  <a:cubicBezTo>
                    <a:pt x="715" y="7836"/>
                    <a:pt x="810" y="7931"/>
                    <a:pt x="905" y="7931"/>
                  </a:cubicBezTo>
                  <a:lnTo>
                    <a:pt x="8812" y="7931"/>
                  </a:lnTo>
                  <a:cubicBezTo>
                    <a:pt x="8907" y="7931"/>
                    <a:pt x="9002" y="7836"/>
                    <a:pt x="9002" y="7741"/>
                  </a:cubicBezTo>
                  <a:lnTo>
                    <a:pt x="9002" y="2930"/>
                  </a:lnTo>
                  <a:close/>
                  <a:moveTo>
                    <a:pt x="7430" y="8646"/>
                  </a:moveTo>
                  <a:lnTo>
                    <a:pt x="7430" y="10098"/>
                  </a:lnTo>
                  <a:cubicBezTo>
                    <a:pt x="7430" y="10241"/>
                    <a:pt x="7311" y="10360"/>
                    <a:pt x="7168" y="10360"/>
                  </a:cubicBezTo>
                  <a:lnTo>
                    <a:pt x="2525" y="10360"/>
                  </a:lnTo>
                  <a:cubicBezTo>
                    <a:pt x="2358" y="10360"/>
                    <a:pt x="2239" y="10241"/>
                    <a:pt x="2239" y="10098"/>
                  </a:cubicBezTo>
                  <a:lnTo>
                    <a:pt x="2239" y="8646"/>
                  </a:lnTo>
                  <a:close/>
                  <a:moveTo>
                    <a:pt x="2501" y="1"/>
                  </a:moveTo>
                  <a:cubicBezTo>
                    <a:pt x="2191" y="1"/>
                    <a:pt x="1905" y="263"/>
                    <a:pt x="1905" y="596"/>
                  </a:cubicBezTo>
                  <a:lnTo>
                    <a:pt x="1905" y="2049"/>
                  </a:lnTo>
                  <a:lnTo>
                    <a:pt x="881" y="2049"/>
                  </a:lnTo>
                  <a:cubicBezTo>
                    <a:pt x="786" y="2049"/>
                    <a:pt x="691" y="2144"/>
                    <a:pt x="691" y="2239"/>
                  </a:cubicBezTo>
                  <a:lnTo>
                    <a:pt x="691" y="2597"/>
                  </a:lnTo>
                  <a:lnTo>
                    <a:pt x="191" y="2597"/>
                  </a:lnTo>
                  <a:cubicBezTo>
                    <a:pt x="96" y="2597"/>
                    <a:pt x="0" y="2692"/>
                    <a:pt x="0" y="2763"/>
                  </a:cubicBezTo>
                  <a:lnTo>
                    <a:pt x="0" y="8455"/>
                  </a:lnTo>
                  <a:cubicBezTo>
                    <a:pt x="0" y="8550"/>
                    <a:pt x="96" y="8646"/>
                    <a:pt x="191" y="8646"/>
                  </a:cubicBezTo>
                  <a:lnTo>
                    <a:pt x="1905" y="8646"/>
                  </a:lnTo>
                  <a:lnTo>
                    <a:pt x="1905" y="10098"/>
                  </a:lnTo>
                  <a:cubicBezTo>
                    <a:pt x="1905" y="10432"/>
                    <a:pt x="2191" y="10694"/>
                    <a:pt x="2501" y="10694"/>
                  </a:cubicBezTo>
                  <a:lnTo>
                    <a:pt x="7168" y="10694"/>
                  </a:lnTo>
                  <a:cubicBezTo>
                    <a:pt x="7478" y="10694"/>
                    <a:pt x="7764" y="10432"/>
                    <a:pt x="7764" y="10098"/>
                  </a:cubicBezTo>
                  <a:lnTo>
                    <a:pt x="7764" y="8646"/>
                  </a:lnTo>
                  <a:lnTo>
                    <a:pt x="9478" y="8646"/>
                  </a:lnTo>
                  <a:cubicBezTo>
                    <a:pt x="9574" y="8646"/>
                    <a:pt x="9669" y="8550"/>
                    <a:pt x="9669" y="8455"/>
                  </a:cubicBezTo>
                  <a:lnTo>
                    <a:pt x="9669" y="2763"/>
                  </a:lnTo>
                  <a:cubicBezTo>
                    <a:pt x="9669" y="2644"/>
                    <a:pt x="9598" y="2597"/>
                    <a:pt x="9478" y="2597"/>
                  </a:cubicBezTo>
                  <a:lnTo>
                    <a:pt x="8978" y="2597"/>
                  </a:lnTo>
                  <a:lnTo>
                    <a:pt x="8978" y="2239"/>
                  </a:lnTo>
                  <a:cubicBezTo>
                    <a:pt x="8978" y="2144"/>
                    <a:pt x="8883" y="2049"/>
                    <a:pt x="8788" y="2049"/>
                  </a:cubicBezTo>
                  <a:lnTo>
                    <a:pt x="7740" y="2049"/>
                  </a:lnTo>
                  <a:lnTo>
                    <a:pt x="7740" y="596"/>
                  </a:lnTo>
                  <a:cubicBezTo>
                    <a:pt x="7740" y="263"/>
                    <a:pt x="7478" y="1"/>
                    <a:pt x="71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32" name="Google Shape;2132;p62"/>
            <p:cNvSpPr/>
            <p:nvPr/>
          </p:nvSpPr>
          <p:spPr>
            <a:xfrm>
              <a:off x="5004885" y="3880922"/>
              <a:ext cx="102262" cy="12633"/>
            </a:xfrm>
            <a:custGeom>
              <a:rect b="b" l="l" r="r" t="t"/>
              <a:pathLst>
                <a:path extrusionOk="0" h="359" w="2906">
                  <a:moveTo>
                    <a:pt x="167" y="1"/>
                  </a:moveTo>
                  <a:cubicBezTo>
                    <a:pt x="72" y="1"/>
                    <a:pt x="0" y="96"/>
                    <a:pt x="0" y="191"/>
                  </a:cubicBezTo>
                  <a:cubicBezTo>
                    <a:pt x="0" y="263"/>
                    <a:pt x="72" y="358"/>
                    <a:pt x="167" y="358"/>
                  </a:cubicBezTo>
                  <a:lnTo>
                    <a:pt x="2739" y="358"/>
                  </a:lnTo>
                  <a:cubicBezTo>
                    <a:pt x="2810" y="358"/>
                    <a:pt x="2906" y="263"/>
                    <a:pt x="2906" y="191"/>
                  </a:cubicBezTo>
                  <a:cubicBezTo>
                    <a:pt x="2906" y="96"/>
                    <a:pt x="2810" y="1"/>
                    <a:pt x="2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33" name="Google Shape;2133;p62"/>
            <p:cNvSpPr/>
            <p:nvPr/>
          </p:nvSpPr>
          <p:spPr>
            <a:xfrm>
              <a:off x="5004885" y="3898552"/>
              <a:ext cx="102262" cy="12598"/>
            </a:xfrm>
            <a:custGeom>
              <a:rect b="b" l="l" r="r" t="t"/>
              <a:pathLst>
                <a:path extrusionOk="0" h="358" w="2906">
                  <a:moveTo>
                    <a:pt x="167" y="0"/>
                  </a:moveTo>
                  <a:cubicBezTo>
                    <a:pt x="72" y="0"/>
                    <a:pt x="0" y="95"/>
                    <a:pt x="0" y="191"/>
                  </a:cubicBezTo>
                  <a:cubicBezTo>
                    <a:pt x="0" y="286"/>
                    <a:pt x="72" y="357"/>
                    <a:pt x="167" y="357"/>
                  </a:cubicBezTo>
                  <a:lnTo>
                    <a:pt x="2739" y="357"/>
                  </a:lnTo>
                  <a:cubicBezTo>
                    <a:pt x="2810" y="357"/>
                    <a:pt x="2906" y="286"/>
                    <a:pt x="2906" y="191"/>
                  </a:cubicBezTo>
                  <a:cubicBezTo>
                    <a:pt x="2906" y="95"/>
                    <a:pt x="2810" y="0"/>
                    <a:pt x="2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34" name="Google Shape;2134;p62"/>
            <p:cNvSpPr/>
            <p:nvPr/>
          </p:nvSpPr>
          <p:spPr>
            <a:xfrm>
              <a:off x="5004885" y="3917801"/>
              <a:ext cx="102262" cy="12598"/>
            </a:xfrm>
            <a:custGeom>
              <a:rect b="b" l="l" r="r" t="t"/>
              <a:pathLst>
                <a:path extrusionOk="0" h="358" w="2906">
                  <a:moveTo>
                    <a:pt x="167" y="1"/>
                  </a:moveTo>
                  <a:cubicBezTo>
                    <a:pt x="72" y="1"/>
                    <a:pt x="0" y="96"/>
                    <a:pt x="0" y="167"/>
                  </a:cubicBezTo>
                  <a:cubicBezTo>
                    <a:pt x="0" y="263"/>
                    <a:pt x="72" y="358"/>
                    <a:pt x="167" y="358"/>
                  </a:cubicBezTo>
                  <a:lnTo>
                    <a:pt x="2739" y="358"/>
                  </a:lnTo>
                  <a:cubicBezTo>
                    <a:pt x="2810" y="358"/>
                    <a:pt x="2906" y="263"/>
                    <a:pt x="2906" y="167"/>
                  </a:cubicBezTo>
                  <a:cubicBezTo>
                    <a:pt x="2906" y="48"/>
                    <a:pt x="2810" y="1"/>
                    <a:pt x="2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35" name="Google Shape;2135;p62"/>
            <p:cNvSpPr/>
            <p:nvPr/>
          </p:nvSpPr>
          <p:spPr>
            <a:xfrm>
              <a:off x="5004885" y="3935396"/>
              <a:ext cx="47788" cy="12633"/>
            </a:xfrm>
            <a:custGeom>
              <a:rect b="b" l="l" r="r" t="t"/>
              <a:pathLst>
                <a:path extrusionOk="0" h="359" w="1358">
                  <a:moveTo>
                    <a:pt x="167" y="1"/>
                  </a:moveTo>
                  <a:cubicBezTo>
                    <a:pt x="72" y="1"/>
                    <a:pt x="0" y="96"/>
                    <a:pt x="0" y="191"/>
                  </a:cubicBezTo>
                  <a:cubicBezTo>
                    <a:pt x="0" y="263"/>
                    <a:pt x="72" y="358"/>
                    <a:pt x="167" y="358"/>
                  </a:cubicBezTo>
                  <a:lnTo>
                    <a:pt x="1191" y="358"/>
                  </a:lnTo>
                  <a:cubicBezTo>
                    <a:pt x="1263" y="358"/>
                    <a:pt x="1358" y="263"/>
                    <a:pt x="1358" y="191"/>
                  </a:cubicBezTo>
                  <a:cubicBezTo>
                    <a:pt x="1358" y="96"/>
                    <a:pt x="1263"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36" name="Google Shape;2136;p62"/>
            <p:cNvSpPr/>
            <p:nvPr/>
          </p:nvSpPr>
          <p:spPr>
            <a:xfrm>
              <a:off x="5057670" y="3935396"/>
              <a:ext cx="19319" cy="12633"/>
            </a:xfrm>
            <a:custGeom>
              <a:rect b="b" l="l" r="r" t="t"/>
              <a:pathLst>
                <a:path extrusionOk="0" h="359" w="549">
                  <a:moveTo>
                    <a:pt x="191" y="1"/>
                  </a:moveTo>
                  <a:cubicBezTo>
                    <a:pt x="96" y="1"/>
                    <a:pt x="1" y="96"/>
                    <a:pt x="1" y="191"/>
                  </a:cubicBezTo>
                  <a:cubicBezTo>
                    <a:pt x="1" y="263"/>
                    <a:pt x="96" y="358"/>
                    <a:pt x="191" y="358"/>
                  </a:cubicBezTo>
                  <a:lnTo>
                    <a:pt x="358" y="358"/>
                  </a:lnTo>
                  <a:cubicBezTo>
                    <a:pt x="453" y="358"/>
                    <a:pt x="548" y="263"/>
                    <a:pt x="548" y="191"/>
                  </a:cubicBezTo>
                  <a:cubicBezTo>
                    <a:pt x="548" y="96"/>
                    <a:pt x="453"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37" name="Google Shape;2137;p62"/>
            <p:cNvSpPr/>
            <p:nvPr/>
          </p:nvSpPr>
          <p:spPr>
            <a:xfrm>
              <a:off x="5004885" y="3801322"/>
              <a:ext cx="103107" cy="67072"/>
            </a:xfrm>
            <a:custGeom>
              <a:rect b="b" l="l" r="r" t="t"/>
              <a:pathLst>
                <a:path extrusionOk="0" h="1906" w="2930">
                  <a:moveTo>
                    <a:pt x="2549" y="358"/>
                  </a:moveTo>
                  <a:lnTo>
                    <a:pt x="2549" y="1572"/>
                  </a:lnTo>
                  <a:lnTo>
                    <a:pt x="310" y="1572"/>
                  </a:lnTo>
                  <a:lnTo>
                    <a:pt x="310" y="358"/>
                  </a:lnTo>
                  <a:close/>
                  <a:moveTo>
                    <a:pt x="167" y="1"/>
                  </a:moveTo>
                  <a:cubicBezTo>
                    <a:pt x="48" y="24"/>
                    <a:pt x="0" y="96"/>
                    <a:pt x="0" y="191"/>
                  </a:cubicBezTo>
                  <a:lnTo>
                    <a:pt x="0" y="1739"/>
                  </a:lnTo>
                  <a:cubicBezTo>
                    <a:pt x="0" y="1810"/>
                    <a:pt x="72" y="1906"/>
                    <a:pt x="167" y="1906"/>
                  </a:cubicBezTo>
                  <a:lnTo>
                    <a:pt x="2763" y="1906"/>
                  </a:lnTo>
                  <a:cubicBezTo>
                    <a:pt x="2858" y="1906"/>
                    <a:pt x="2930" y="1810"/>
                    <a:pt x="2930" y="1739"/>
                  </a:cubicBezTo>
                  <a:lnTo>
                    <a:pt x="2930" y="191"/>
                  </a:lnTo>
                  <a:cubicBezTo>
                    <a:pt x="2930" y="96"/>
                    <a:pt x="2858" y="1"/>
                    <a:pt x="2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38" name="Google Shape;2138;p62"/>
            <p:cNvSpPr/>
            <p:nvPr/>
          </p:nvSpPr>
          <p:spPr>
            <a:xfrm>
              <a:off x="4864935" y="3880922"/>
              <a:ext cx="103107" cy="12633"/>
            </a:xfrm>
            <a:custGeom>
              <a:rect b="b" l="l" r="r" t="t"/>
              <a:pathLst>
                <a:path extrusionOk="0" h="359" w="2930">
                  <a:moveTo>
                    <a:pt x="191" y="1"/>
                  </a:moveTo>
                  <a:cubicBezTo>
                    <a:pt x="96" y="1"/>
                    <a:pt x="0" y="96"/>
                    <a:pt x="0" y="191"/>
                  </a:cubicBezTo>
                  <a:cubicBezTo>
                    <a:pt x="0" y="263"/>
                    <a:pt x="96" y="358"/>
                    <a:pt x="191" y="358"/>
                  </a:cubicBezTo>
                  <a:lnTo>
                    <a:pt x="2739" y="358"/>
                  </a:lnTo>
                  <a:cubicBezTo>
                    <a:pt x="2834" y="358"/>
                    <a:pt x="2930" y="263"/>
                    <a:pt x="2930" y="191"/>
                  </a:cubicBezTo>
                  <a:cubicBezTo>
                    <a:pt x="2930" y="96"/>
                    <a:pt x="2834" y="1"/>
                    <a:pt x="2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39" name="Google Shape;2139;p62"/>
            <p:cNvSpPr/>
            <p:nvPr/>
          </p:nvSpPr>
          <p:spPr>
            <a:xfrm>
              <a:off x="4864935" y="3898552"/>
              <a:ext cx="103107" cy="12598"/>
            </a:xfrm>
            <a:custGeom>
              <a:rect b="b" l="l" r="r" t="t"/>
              <a:pathLst>
                <a:path extrusionOk="0" h="358" w="2930">
                  <a:moveTo>
                    <a:pt x="191" y="0"/>
                  </a:moveTo>
                  <a:cubicBezTo>
                    <a:pt x="96" y="0"/>
                    <a:pt x="0" y="95"/>
                    <a:pt x="0" y="191"/>
                  </a:cubicBezTo>
                  <a:cubicBezTo>
                    <a:pt x="0" y="286"/>
                    <a:pt x="96" y="357"/>
                    <a:pt x="191" y="357"/>
                  </a:cubicBezTo>
                  <a:lnTo>
                    <a:pt x="2739" y="357"/>
                  </a:lnTo>
                  <a:cubicBezTo>
                    <a:pt x="2834" y="357"/>
                    <a:pt x="2930" y="286"/>
                    <a:pt x="2930" y="191"/>
                  </a:cubicBezTo>
                  <a:cubicBezTo>
                    <a:pt x="2930" y="95"/>
                    <a:pt x="2834" y="0"/>
                    <a:pt x="2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40" name="Google Shape;2140;p62"/>
            <p:cNvSpPr/>
            <p:nvPr/>
          </p:nvSpPr>
          <p:spPr>
            <a:xfrm>
              <a:off x="4864935" y="3917801"/>
              <a:ext cx="103107" cy="12598"/>
            </a:xfrm>
            <a:custGeom>
              <a:rect b="b" l="l" r="r" t="t"/>
              <a:pathLst>
                <a:path extrusionOk="0" h="358" w="2930">
                  <a:moveTo>
                    <a:pt x="191" y="1"/>
                  </a:moveTo>
                  <a:cubicBezTo>
                    <a:pt x="96" y="1"/>
                    <a:pt x="0" y="96"/>
                    <a:pt x="0" y="167"/>
                  </a:cubicBezTo>
                  <a:cubicBezTo>
                    <a:pt x="0" y="263"/>
                    <a:pt x="96" y="358"/>
                    <a:pt x="191" y="358"/>
                  </a:cubicBezTo>
                  <a:lnTo>
                    <a:pt x="2739" y="358"/>
                  </a:lnTo>
                  <a:cubicBezTo>
                    <a:pt x="2834" y="358"/>
                    <a:pt x="2930" y="263"/>
                    <a:pt x="2930" y="167"/>
                  </a:cubicBezTo>
                  <a:cubicBezTo>
                    <a:pt x="2930" y="48"/>
                    <a:pt x="2834" y="1"/>
                    <a:pt x="2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41" name="Google Shape;2141;p62"/>
            <p:cNvSpPr/>
            <p:nvPr/>
          </p:nvSpPr>
          <p:spPr>
            <a:xfrm>
              <a:off x="4864935" y="3935396"/>
              <a:ext cx="48633" cy="12633"/>
            </a:xfrm>
            <a:custGeom>
              <a:rect b="b" l="l" r="r" t="t"/>
              <a:pathLst>
                <a:path extrusionOk="0" h="359" w="1382">
                  <a:moveTo>
                    <a:pt x="191" y="1"/>
                  </a:moveTo>
                  <a:cubicBezTo>
                    <a:pt x="96" y="1"/>
                    <a:pt x="0" y="96"/>
                    <a:pt x="0" y="191"/>
                  </a:cubicBezTo>
                  <a:cubicBezTo>
                    <a:pt x="0" y="263"/>
                    <a:pt x="96" y="358"/>
                    <a:pt x="191" y="358"/>
                  </a:cubicBezTo>
                  <a:lnTo>
                    <a:pt x="1191" y="358"/>
                  </a:lnTo>
                  <a:cubicBezTo>
                    <a:pt x="1286" y="358"/>
                    <a:pt x="1382" y="263"/>
                    <a:pt x="1382" y="191"/>
                  </a:cubicBezTo>
                  <a:cubicBezTo>
                    <a:pt x="1382" y="96"/>
                    <a:pt x="1286" y="1"/>
                    <a:pt x="1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42" name="Google Shape;2142;p62"/>
            <p:cNvSpPr/>
            <p:nvPr/>
          </p:nvSpPr>
          <p:spPr>
            <a:xfrm>
              <a:off x="4918564" y="3935396"/>
              <a:ext cx="19319" cy="12633"/>
            </a:xfrm>
            <a:custGeom>
              <a:rect b="b" l="l" r="r" t="t"/>
              <a:pathLst>
                <a:path extrusionOk="0" h="359" w="549">
                  <a:moveTo>
                    <a:pt x="191" y="1"/>
                  </a:moveTo>
                  <a:cubicBezTo>
                    <a:pt x="96" y="1"/>
                    <a:pt x="0" y="96"/>
                    <a:pt x="0" y="191"/>
                  </a:cubicBezTo>
                  <a:cubicBezTo>
                    <a:pt x="0" y="263"/>
                    <a:pt x="96" y="358"/>
                    <a:pt x="191" y="358"/>
                  </a:cubicBezTo>
                  <a:lnTo>
                    <a:pt x="358" y="358"/>
                  </a:lnTo>
                  <a:cubicBezTo>
                    <a:pt x="453" y="358"/>
                    <a:pt x="548" y="263"/>
                    <a:pt x="548" y="191"/>
                  </a:cubicBezTo>
                  <a:cubicBezTo>
                    <a:pt x="548" y="96"/>
                    <a:pt x="453"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43" name="Google Shape;2143;p62"/>
            <p:cNvSpPr/>
            <p:nvPr/>
          </p:nvSpPr>
          <p:spPr>
            <a:xfrm>
              <a:off x="4864090" y="3801322"/>
              <a:ext cx="103951" cy="67072"/>
            </a:xfrm>
            <a:custGeom>
              <a:rect b="b" l="l" r="r" t="t"/>
              <a:pathLst>
                <a:path extrusionOk="0" h="1906" w="2954">
                  <a:moveTo>
                    <a:pt x="2596" y="358"/>
                  </a:moveTo>
                  <a:lnTo>
                    <a:pt x="2596" y="1572"/>
                  </a:lnTo>
                  <a:lnTo>
                    <a:pt x="358" y="1572"/>
                  </a:lnTo>
                  <a:lnTo>
                    <a:pt x="358" y="358"/>
                  </a:lnTo>
                  <a:close/>
                  <a:moveTo>
                    <a:pt x="191" y="1"/>
                  </a:moveTo>
                  <a:cubicBezTo>
                    <a:pt x="96" y="1"/>
                    <a:pt x="1" y="96"/>
                    <a:pt x="1" y="191"/>
                  </a:cubicBezTo>
                  <a:lnTo>
                    <a:pt x="1" y="1739"/>
                  </a:lnTo>
                  <a:cubicBezTo>
                    <a:pt x="1" y="1858"/>
                    <a:pt x="96" y="1906"/>
                    <a:pt x="191" y="1906"/>
                  </a:cubicBezTo>
                  <a:lnTo>
                    <a:pt x="2763" y="1906"/>
                  </a:lnTo>
                  <a:cubicBezTo>
                    <a:pt x="2858" y="1906"/>
                    <a:pt x="2954" y="1810"/>
                    <a:pt x="2954" y="1739"/>
                  </a:cubicBezTo>
                  <a:lnTo>
                    <a:pt x="2954" y="191"/>
                  </a:lnTo>
                  <a:cubicBezTo>
                    <a:pt x="2954" y="96"/>
                    <a:pt x="2858" y="1"/>
                    <a:pt x="2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44" name="Google Shape;2144;p62"/>
          <p:cNvGrpSpPr/>
          <p:nvPr/>
        </p:nvGrpSpPr>
        <p:grpSpPr>
          <a:xfrm>
            <a:off x="3979132" y="3857337"/>
            <a:ext cx="376322" cy="376322"/>
            <a:chOff x="3979132" y="3704937"/>
            <a:chExt cx="376322" cy="376322"/>
          </a:xfrm>
        </p:grpSpPr>
        <p:sp>
          <p:nvSpPr>
            <p:cNvPr id="2145" name="Google Shape;2145;p62"/>
            <p:cNvSpPr/>
            <p:nvPr/>
          </p:nvSpPr>
          <p:spPr>
            <a:xfrm>
              <a:off x="3979132" y="3704937"/>
              <a:ext cx="376322" cy="376322"/>
            </a:xfrm>
            <a:custGeom>
              <a:rect b="b" l="l" r="r" t="t"/>
              <a:pathLst>
                <a:path extrusionOk="0" h="10694" w="10694">
                  <a:moveTo>
                    <a:pt x="5930" y="358"/>
                  </a:moveTo>
                  <a:lnTo>
                    <a:pt x="5859" y="549"/>
                  </a:lnTo>
                  <a:lnTo>
                    <a:pt x="4740" y="549"/>
                  </a:lnTo>
                  <a:lnTo>
                    <a:pt x="4668" y="358"/>
                  </a:lnTo>
                  <a:close/>
                  <a:moveTo>
                    <a:pt x="9098" y="2239"/>
                  </a:moveTo>
                  <a:lnTo>
                    <a:pt x="9098" y="4121"/>
                  </a:lnTo>
                  <a:lnTo>
                    <a:pt x="8502" y="3645"/>
                  </a:lnTo>
                  <a:cubicBezTo>
                    <a:pt x="8478" y="3609"/>
                    <a:pt x="8443" y="3591"/>
                    <a:pt x="8407" y="3591"/>
                  </a:cubicBezTo>
                  <a:cubicBezTo>
                    <a:pt x="8371" y="3591"/>
                    <a:pt x="8336" y="3609"/>
                    <a:pt x="8312" y="3645"/>
                  </a:cubicBezTo>
                  <a:lnTo>
                    <a:pt x="7716" y="4121"/>
                  </a:lnTo>
                  <a:lnTo>
                    <a:pt x="7716" y="2239"/>
                  </a:lnTo>
                  <a:close/>
                  <a:moveTo>
                    <a:pt x="9979" y="2239"/>
                  </a:moveTo>
                  <a:cubicBezTo>
                    <a:pt x="10122" y="2239"/>
                    <a:pt x="10241" y="2359"/>
                    <a:pt x="10241" y="2501"/>
                  </a:cubicBezTo>
                  <a:lnTo>
                    <a:pt x="10241" y="5788"/>
                  </a:lnTo>
                  <a:lnTo>
                    <a:pt x="10288" y="5788"/>
                  </a:lnTo>
                  <a:cubicBezTo>
                    <a:pt x="10288" y="5931"/>
                    <a:pt x="10169" y="6050"/>
                    <a:pt x="10026" y="6050"/>
                  </a:cubicBezTo>
                  <a:lnTo>
                    <a:pt x="6764" y="6050"/>
                  </a:lnTo>
                  <a:cubicBezTo>
                    <a:pt x="6597" y="6050"/>
                    <a:pt x="6478" y="5931"/>
                    <a:pt x="6478" y="5788"/>
                  </a:cubicBezTo>
                  <a:lnTo>
                    <a:pt x="6478" y="2501"/>
                  </a:lnTo>
                  <a:cubicBezTo>
                    <a:pt x="6478" y="2359"/>
                    <a:pt x="6597" y="2239"/>
                    <a:pt x="6764" y="2239"/>
                  </a:cubicBezTo>
                  <a:lnTo>
                    <a:pt x="7359" y="2239"/>
                  </a:lnTo>
                  <a:lnTo>
                    <a:pt x="7359" y="4478"/>
                  </a:lnTo>
                  <a:cubicBezTo>
                    <a:pt x="7359" y="4526"/>
                    <a:pt x="7383" y="4597"/>
                    <a:pt x="7431" y="4621"/>
                  </a:cubicBezTo>
                  <a:cubicBezTo>
                    <a:pt x="7460" y="4631"/>
                    <a:pt x="7486" y="4637"/>
                    <a:pt x="7510" y="4637"/>
                  </a:cubicBezTo>
                  <a:cubicBezTo>
                    <a:pt x="7546" y="4637"/>
                    <a:pt x="7579" y="4625"/>
                    <a:pt x="7621" y="4597"/>
                  </a:cubicBezTo>
                  <a:lnTo>
                    <a:pt x="8359" y="4002"/>
                  </a:lnTo>
                  <a:lnTo>
                    <a:pt x="9098" y="4597"/>
                  </a:lnTo>
                  <a:cubicBezTo>
                    <a:pt x="9148" y="4614"/>
                    <a:pt x="9187" y="4631"/>
                    <a:pt x="9230" y="4631"/>
                  </a:cubicBezTo>
                  <a:cubicBezTo>
                    <a:pt x="9248" y="4631"/>
                    <a:pt x="9267" y="4628"/>
                    <a:pt x="9288" y="4621"/>
                  </a:cubicBezTo>
                  <a:cubicBezTo>
                    <a:pt x="9336" y="4597"/>
                    <a:pt x="9383" y="4526"/>
                    <a:pt x="9383" y="4478"/>
                  </a:cubicBezTo>
                  <a:lnTo>
                    <a:pt x="9383" y="2239"/>
                  </a:lnTo>
                  <a:close/>
                  <a:moveTo>
                    <a:pt x="834" y="7407"/>
                  </a:moveTo>
                  <a:lnTo>
                    <a:pt x="834" y="9836"/>
                  </a:lnTo>
                  <a:lnTo>
                    <a:pt x="334" y="9836"/>
                  </a:lnTo>
                  <a:lnTo>
                    <a:pt x="334" y="7407"/>
                  </a:lnTo>
                  <a:close/>
                  <a:moveTo>
                    <a:pt x="2501" y="5978"/>
                  </a:moveTo>
                  <a:cubicBezTo>
                    <a:pt x="2644" y="5978"/>
                    <a:pt x="2763" y="6097"/>
                    <a:pt x="2763" y="6264"/>
                  </a:cubicBezTo>
                  <a:lnTo>
                    <a:pt x="2763" y="7217"/>
                  </a:lnTo>
                  <a:cubicBezTo>
                    <a:pt x="2763" y="7288"/>
                    <a:pt x="2858" y="7383"/>
                    <a:pt x="2953" y="7383"/>
                  </a:cubicBezTo>
                  <a:lnTo>
                    <a:pt x="5359" y="7383"/>
                  </a:lnTo>
                  <a:cubicBezTo>
                    <a:pt x="5454" y="7383"/>
                    <a:pt x="5525" y="7479"/>
                    <a:pt x="5525" y="7574"/>
                  </a:cubicBezTo>
                  <a:cubicBezTo>
                    <a:pt x="5525" y="7645"/>
                    <a:pt x="5454" y="7741"/>
                    <a:pt x="5359" y="7741"/>
                  </a:cubicBezTo>
                  <a:lnTo>
                    <a:pt x="3454" y="7741"/>
                  </a:lnTo>
                  <a:cubicBezTo>
                    <a:pt x="3358" y="7741"/>
                    <a:pt x="3263" y="7836"/>
                    <a:pt x="3263" y="7931"/>
                  </a:cubicBezTo>
                  <a:cubicBezTo>
                    <a:pt x="3263" y="8003"/>
                    <a:pt x="3358" y="8098"/>
                    <a:pt x="3454" y="8098"/>
                  </a:cubicBezTo>
                  <a:lnTo>
                    <a:pt x="5359" y="8098"/>
                  </a:lnTo>
                  <a:cubicBezTo>
                    <a:pt x="5454" y="8098"/>
                    <a:pt x="5525" y="8193"/>
                    <a:pt x="5525" y="8288"/>
                  </a:cubicBezTo>
                  <a:cubicBezTo>
                    <a:pt x="5525" y="8360"/>
                    <a:pt x="5454" y="8455"/>
                    <a:pt x="5359" y="8455"/>
                  </a:cubicBezTo>
                  <a:lnTo>
                    <a:pt x="3454" y="8455"/>
                  </a:lnTo>
                  <a:cubicBezTo>
                    <a:pt x="3358" y="8455"/>
                    <a:pt x="3263" y="8550"/>
                    <a:pt x="3263" y="8646"/>
                  </a:cubicBezTo>
                  <a:cubicBezTo>
                    <a:pt x="3263" y="8717"/>
                    <a:pt x="3358" y="8812"/>
                    <a:pt x="3454" y="8812"/>
                  </a:cubicBezTo>
                  <a:lnTo>
                    <a:pt x="5359" y="8812"/>
                  </a:lnTo>
                  <a:cubicBezTo>
                    <a:pt x="5406" y="8812"/>
                    <a:pt x="5454" y="8836"/>
                    <a:pt x="5478" y="8884"/>
                  </a:cubicBezTo>
                  <a:cubicBezTo>
                    <a:pt x="5502" y="8907"/>
                    <a:pt x="5525" y="8955"/>
                    <a:pt x="5525" y="9003"/>
                  </a:cubicBezTo>
                  <a:cubicBezTo>
                    <a:pt x="5525" y="9074"/>
                    <a:pt x="5454" y="9169"/>
                    <a:pt x="5359" y="9169"/>
                  </a:cubicBezTo>
                  <a:lnTo>
                    <a:pt x="3454" y="9169"/>
                  </a:lnTo>
                  <a:cubicBezTo>
                    <a:pt x="3358" y="9169"/>
                    <a:pt x="3263" y="9265"/>
                    <a:pt x="3263" y="9360"/>
                  </a:cubicBezTo>
                  <a:cubicBezTo>
                    <a:pt x="3263" y="9431"/>
                    <a:pt x="3358" y="9527"/>
                    <a:pt x="3454" y="9527"/>
                  </a:cubicBezTo>
                  <a:lnTo>
                    <a:pt x="5001" y="9527"/>
                  </a:lnTo>
                  <a:cubicBezTo>
                    <a:pt x="5097" y="9527"/>
                    <a:pt x="5168" y="9622"/>
                    <a:pt x="5168" y="9717"/>
                  </a:cubicBezTo>
                  <a:cubicBezTo>
                    <a:pt x="5168" y="9789"/>
                    <a:pt x="5097" y="9884"/>
                    <a:pt x="5001" y="9884"/>
                  </a:cubicBezTo>
                  <a:lnTo>
                    <a:pt x="1929" y="9884"/>
                  </a:lnTo>
                  <a:lnTo>
                    <a:pt x="1929" y="9836"/>
                  </a:lnTo>
                  <a:lnTo>
                    <a:pt x="1644" y="9527"/>
                  </a:lnTo>
                  <a:cubicBezTo>
                    <a:pt x="1596" y="9503"/>
                    <a:pt x="1548" y="9479"/>
                    <a:pt x="1525" y="9479"/>
                  </a:cubicBezTo>
                  <a:lnTo>
                    <a:pt x="1167" y="9479"/>
                  </a:lnTo>
                  <a:lnTo>
                    <a:pt x="1167" y="7741"/>
                  </a:lnTo>
                  <a:lnTo>
                    <a:pt x="1525" y="7741"/>
                  </a:lnTo>
                  <a:cubicBezTo>
                    <a:pt x="1572" y="7741"/>
                    <a:pt x="1596" y="7717"/>
                    <a:pt x="1644" y="7693"/>
                  </a:cubicBezTo>
                  <a:lnTo>
                    <a:pt x="2001" y="7336"/>
                  </a:lnTo>
                  <a:cubicBezTo>
                    <a:pt x="2025" y="7288"/>
                    <a:pt x="2025" y="7264"/>
                    <a:pt x="2049" y="7240"/>
                  </a:cubicBezTo>
                  <a:lnTo>
                    <a:pt x="2239" y="6288"/>
                  </a:lnTo>
                  <a:lnTo>
                    <a:pt x="2239" y="6264"/>
                  </a:lnTo>
                  <a:cubicBezTo>
                    <a:pt x="2239" y="6097"/>
                    <a:pt x="2358" y="5978"/>
                    <a:pt x="2501" y="5978"/>
                  </a:cubicBezTo>
                  <a:close/>
                  <a:moveTo>
                    <a:pt x="7550" y="334"/>
                  </a:moveTo>
                  <a:cubicBezTo>
                    <a:pt x="7693" y="334"/>
                    <a:pt x="7812" y="453"/>
                    <a:pt x="7812" y="596"/>
                  </a:cubicBezTo>
                  <a:lnTo>
                    <a:pt x="7812" y="1882"/>
                  </a:lnTo>
                  <a:lnTo>
                    <a:pt x="6692" y="1882"/>
                  </a:lnTo>
                  <a:cubicBezTo>
                    <a:pt x="6359" y="1882"/>
                    <a:pt x="6097" y="2144"/>
                    <a:pt x="6097" y="2478"/>
                  </a:cubicBezTo>
                  <a:lnTo>
                    <a:pt x="6097" y="5740"/>
                  </a:lnTo>
                  <a:cubicBezTo>
                    <a:pt x="6097" y="6074"/>
                    <a:pt x="6359" y="6336"/>
                    <a:pt x="6692" y="6336"/>
                  </a:cubicBezTo>
                  <a:lnTo>
                    <a:pt x="7812" y="6336"/>
                  </a:lnTo>
                  <a:lnTo>
                    <a:pt x="7812" y="10098"/>
                  </a:lnTo>
                  <a:lnTo>
                    <a:pt x="7883" y="10098"/>
                  </a:lnTo>
                  <a:cubicBezTo>
                    <a:pt x="7883" y="10241"/>
                    <a:pt x="7764" y="10360"/>
                    <a:pt x="7621" y="10360"/>
                  </a:cubicBezTo>
                  <a:lnTo>
                    <a:pt x="2977" y="10360"/>
                  </a:lnTo>
                  <a:cubicBezTo>
                    <a:pt x="2858" y="10360"/>
                    <a:pt x="2763" y="10313"/>
                    <a:pt x="2739" y="10170"/>
                  </a:cubicBezTo>
                  <a:lnTo>
                    <a:pt x="4978" y="10170"/>
                  </a:lnTo>
                  <a:cubicBezTo>
                    <a:pt x="5144" y="10170"/>
                    <a:pt x="5287" y="10098"/>
                    <a:pt x="5383" y="9931"/>
                  </a:cubicBezTo>
                  <a:cubicBezTo>
                    <a:pt x="5478" y="9789"/>
                    <a:pt x="5502" y="9622"/>
                    <a:pt x="5454" y="9455"/>
                  </a:cubicBezTo>
                  <a:cubicBezTo>
                    <a:pt x="5621" y="9408"/>
                    <a:pt x="5740" y="9289"/>
                    <a:pt x="5811" y="9098"/>
                  </a:cubicBezTo>
                  <a:cubicBezTo>
                    <a:pt x="5859" y="8931"/>
                    <a:pt x="5811" y="8741"/>
                    <a:pt x="5692" y="8598"/>
                  </a:cubicBezTo>
                  <a:cubicBezTo>
                    <a:pt x="5859" y="8384"/>
                    <a:pt x="5859" y="8098"/>
                    <a:pt x="5692" y="7907"/>
                  </a:cubicBezTo>
                  <a:cubicBezTo>
                    <a:pt x="5835" y="7764"/>
                    <a:pt x="5859" y="7550"/>
                    <a:pt x="5764" y="7360"/>
                  </a:cubicBezTo>
                  <a:cubicBezTo>
                    <a:pt x="5692" y="7169"/>
                    <a:pt x="5502" y="7050"/>
                    <a:pt x="5287" y="7050"/>
                  </a:cubicBezTo>
                  <a:lnTo>
                    <a:pt x="3073" y="7050"/>
                  </a:lnTo>
                  <a:lnTo>
                    <a:pt x="3073" y="6288"/>
                  </a:lnTo>
                  <a:cubicBezTo>
                    <a:pt x="3073" y="6121"/>
                    <a:pt x="3001" y="5954"/>
                    <a:pt x="2882" y="5859"/>
                  </a:cubicBezTo>
                  <a:cubicBezTo>
                    <a:pt x="2834" y="5812"/>
                    <a:pt x="2763" y="5764"/>
                    <a:pt x="2691" y="5740"/>
                  </a:cubicBezTo>
                  <a:lnTo>
                    <a:pt x="2691" y="596"/>
                  </a:lnTo>
                  <a:cubicBezTo>
                    <a:pt x="2691" y="453"/>
                    <a:pt x="2811" y="334"/>
                    <a:pt x="2977" y="334"/>
                  </a:cubicBezTo>
                  <a:lnTo>
                    <a:pt x="4311" y="334"/>
                  </a:lnTo>
                  <a:lnTo>
                    <a:pt x="4430" y="715"/>
                  </a:lnTo>
                  <a:cubicBezTo>
                    <a:pt x="4454" y="787"/>
                    <a:pt x="4525" y="834"/>
                    <a:pt x="4573" y="834"/>
                  </a:cubicBezTo>
                  <a:lnTo>
                    <a:pt x="5954" y="834"/>
                  </a:lnTo>
                  <a:cubicBezTo>
                    <a:pt x="6002" y="834"/>
                    <a:pt x="6097" y="787"/>
                    <a:pt x="6097" y="715"/>
                  </a:cubicBezTo>
                  <a:lnTo>
                    <a:pt x="6216" y="334"/>
                  </a:lnTo>
                  <a:close/>
                  <a:moveTo>
                    <a:pt x="3001" y="1"/>
                  </a:moveTo>
                  <a:cubicBezTo>
                    <a:pt x="2668" y="1"/>
                    <a:pt x="2406" y="263"/>
                    <a:pt x="2406" y="596"/>
                  </a:cubicBezTo>
                  <a:lnTo>
                    <a:pt x="2406" y="5693"/>
                  </a:lnTo>
                  <a:cubicBezTo>
                    <a:pt x="2096" y="5716"/>
                    <a:pt x="1906" y="5978"/>
                    <a:pt x="1906" y="6264"/>
                  </a:cubicBezTo>
                  <a:lnTo>
                    <a:pt x="1739" y="7145"/>
                  </a:lnTo>
                  <a:lnTo>
                    <a:pt x="1477" y="7407"/>
                  </a:lnTo>
                  <a:lnTo>
                    <a:pt x="1215" y="7407"/>
                  </a:lnTo>
                  <a:lnTo>
                    <a:pt x="1215" y="7240"/>
                  </a:lnTo>
                  <a:cubicBezTo>
                    <a:pt x="1215" y="7145"/>
                    <a:pt x="1120" y="7050"/>
                    <a:pt x="1048" y="7050"/>
                  </a:cubicBezTo>
                  <a:lnTo>
                    <a:pt x="167" y="7050"/>
                  </a:lnTo>
                  <a:cubicBezTo>
                    <a:pt x="96" y="7050"/>
                    <a:pt x="0" y="7145"/>
                    <a:pt x="0" y="7240"/>
                  </a:cubicBezTo>
                  <a:lnTo>
                    <a:pt x="0" y="10003"/>
                  </a:lnTo>
                  <a:cubicBezTo>
                    <a:pt x="0" y="10098"/>
                    <a:pt x="96" y="10193"/>
                    <a:pt x="167" y="10193"/>
                  </a:cubicBezTo>
                  <a:lnTo>
                    <a:pt x="1048" y="10193"/>
                  </a:lnTo>
                  <a:cubicBezTo>
                    <a:pt x="1120" y="10193"/>
                    <a:pt x="1215" y="10098"/>
                    <a:pt x="1215" y="10003"/>
                  </a:cubicBezTo>
                  <a:lnTo>
                    <a:pt x="1215" y="9836"/>
                  </a:lnTo>
                  <a:lnTo>
                    <a:pt x="1477" y="9836"/>
                  </a:lnTo>
                  <a:lnTo>
                    <a:pt x="1787" y="10122"/>
                  </a:lnTo>
                  <a:cubicBezTo>
                    <a:pt x="1810" y="10146"/>
                    <a:pt x="1882" y="10193"/>
                    <a:pt x="1906" y="10193"/>
                  </a:cubicBezTo>
                  <a:lnTo>
                    <a:pt x="2430" y="10193"/>
                  </a:lnTo>
                  <a:cubicBezTo>
                    <a:pt x="2477" y="10479"/>
                    <a:pt x="2739" y="10694"/>
                    <a:pt x="3025" y="10694"/>
                  </a:cubicBezTo>
                  <a:lnTo>
                    <a:pt x="7669" y="10694"/>
                  </a:lnTo>
                  <a:cubicBezTo>
                    <a:pt x="8002" y="10694"/>
                    <a:pt x="8264" y="10432"/>
                    <a:pt x="8264" y="10098"/>
                  </a:cubicBezTo>
                  <a:lnTo>
                    <a:pt x="8264" y="6383"/>
                  </a:lnTo>
                  <a:lnTo>
                    <a:pt x="10098" y="6383"/>
                  </a:lnTo>
                  <a:cubicBezTo>
                    <a:pt x="10407" y="6383"/>
                    <a:pt x="10693" y="6097"/>
                    <a:pt x="10693" y="5788"/>
                  </a:cubicBezTo>
                  <a:lnTo>
                    <a:pt x="10693" y="2501"/>
                  </a:lnTo>
                  <a:cubicBezTo>
                    <a:pt x="10646" y="2168"/>
                    <a:pt x="10384" y="1906"/>
                    <a:pt x="10050" y="1906"/>
                  </a:cubicBezTo>
                  <a:lnTo>
                    <a:pt x="8240" y="1906"/>
                  </a:lnTo>
                  <a:lnTo>
                    <a:pt x="8240" y="596"/>
                  </a:lnTo>
                  <a:cubicBezTo>
                    <a:pt x="8240" y="263"/>
                    <a:pt x="7978" y="1"/>
                    <a:pt x="76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46" name="Google Shape;2146;p62"/>
            <p:cNvSpPr/>
            <p:nvPr/>
          </p:nvSpPr>
          <p:spPr>
            <a:xfrm>
              <a:off x="4213779" y="3875080"/>
              <a:ext cx="55354" cy="36070"/>
            </a:xfrm>
            <a:custGeom>
              <a:rect b="b" l="l" r="r" t="t"/>
              <a:pathLst>
                <a:path extrusionOk="0" h="1025" w="1573">
                  <a:moveTo>
                    <a:pt x="1215" y="310"/>
                  </a:moveTo>
                  <a:lnTo>
                    <a:pt x="1215" y="667"/>
                  </a:lnTo>
                  <a:lnTo>
                    <a:pt x="358" y="667"/>
                  </a:lnTo>
                  <a:lnTo>
                    <a:pt x="358" y="310"/>
                  </a:lnTo>
                  <a:close/>
                  <a:moveTo>
                    <a:pt x="167" y="0"/>
                  </a:moveTo>
                  <a:cubicBezTo>
                    <a:pt x="72" y="0"/>
                    <a:pt x="1" y="72"/>
                    <a:pt x="1" y="167"/>
                  </a:cubicBezTo>
                  <a:lnTo>
                    <a:pt x="1" y="858"/>
                  </a:lnTo>
                  <a:cubicBezTo>
                    <a:pt x="1" y="953"/>
                    <a:pt x="72" y="1024"/>
                    <a:pt x="167" y="1024"/>
                  </a:cubicBezTo>
                  <a:lnTo>
                    <a:pt x="1406" y="1024"/>
                  </a:lnTo>
                  <a:cubicBezTo>
                    <a:pt x="1477" y="1024"/>
                    <a:pt x="1572" y="953"/>
                    <a:pt x="1572" y="858"/>
                  </a:cubicBezTo>
                  <a:lnTo>
                    <a:pt x="1572" y="167"/>
                  </a:lnTo>
                  <a:cubicBezTo>
                    <a:pt x="1572" y="72"/>
                    <a:pt x="1477" y="0"/>
                    <a:pt x="1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47" name="Google Shape;2147;p62"/>
          <p:cNvGrpSpPr/>
          <p:nvPr/>
        </p:nvGrpSpPr>
        <p:grpSpPr>
          <a:xfrm>
            <a:off x="3244998" y="3857337"/>
            <a:ext cx="206213" cy="375477"/>
            <a:chOff x="3244998" y="3704937"/>
            <a:chExt cx="206213" cy="375477"/>
          </a:xfrm>
        </p:grpSpPr>
        <p:sp>
          <p:nvSpPr>
            <p:cNvPr id="2148" name="Google Shape;2148;p62"/>
            <p:cNvSpPr/>
            <p:nvPr/>
          </p:nvSpPr>
          <p:spPr>
            <a:xfrm>
              <a:off x="3244998" y="3704937"/>
              <a:ext cx="206213" cy="375477"/>
            </a:xfrm>
            <a:custGeom>
              <a:rect b="b" l="l" r="r" t="t"/>
              <a:pathLst>
                <a:path extrusionOk="0" h="10670" w="5860">
                  <a:moveTo>
                    <a:pt x="3526" y="358"/>
                  </a:moveTo>
                  <a:lnTo>
                    <a:pt x="3478" y="549"/>
                  </a:lnTo>
                  <a:lnTo>
                    <a:pt x="2335" y="549"/>
                  </a:lnTo>
                  <a:lnTo>
                    <a:pt x="2287" y="358"/>
                  </a:lnTo>
                  <a:close/>
                  <a:moveTo>
                    <a:pt x="5169" y="334"/>
                  </a:moveTo>
                  <a:cubicBezTo>
                    <a:pt x="5312" y="334"/>
                    <a:pt x="5431" y="453"/>
                    <a:pt x="5431" y="596"/>
                  </a:cubicBezTo>
                  <a:lnTo>
                    <a:pt x="5431" y="10098"/>
                  </a:lnTo>
                  <a:lnTo>
                    <a:pt x="5502" y="10098"/>
                  </a:lnTo>
                  <a:cubicBezTo>
                    <a:pt x="5502" y="10241"/>
                    <a:pt x="5383" y="10360"/>
                    <a:pt x="5240" y="10360"/>
                  </a:cubicBezTo>
                  <a:lnTo>
                    <a:pt x="596" y="10360"/>
                  </a:lnTo>
                  <a:cubicBezTo>
                    <a:pt x="430" y="10360"/>
                    <a:pt x="311" y="10241"/>
                    <a:pt x="311" y="10098"/>
                  </a:cubicBezTo>
                  <a:lnTo>
                    <a:pt x="311" y="596"/>
                  </a:lnTo>
                  <a:cubicBezTo>
                    <a:pt x="311" y="453"/>
                    <a:pt x="430" y="334"/>
                    <a:pt x="596" y="334"/>
                  </a:cubicBezTo>
                  <a:lnTo>
                    <a:pt x="1930" y="334"/>
                  </a:lnTo>
                  <a:lnTo>
                    <a:pt x="2049" y="715"/>
                  </a:lnTo>
                  <a:cubicBezTo>
                    <a:pt x="2073" y="787"/>
                    <a:pt x="2144" y="834"/>
                    <a:pt x="2192" y="834"/>
                  </a:cubicBezTo>
                  <a:lnTo>
                    <a:pt x="3573" y="834"/>
                  </a:lnTo>
                  <a:cubicBezTo>
                    <a:pt x="3621" y="834"/>
                    <a:pt x="3716" y="787"/>
                    <a:pt x="3716" y="715"/>
                  </a:cubicBezTo>
                  <a:lnTo>
                    <a:pt x="3835" y="334"/>
                  </a:lnTo>
                  <a:close/>
                  <a:moveTo>
                    <a:pt x="596" y="1"/>
                  </a:moveTo>
                  <a:cubicBezTo>
                    <a:pt x="263" y="1"/>
                    <a:pt x="1" y="263"/>
                    <a:pt x="1" y="596"/>
                  </a:cubicBezTo>
                  <a:lnTo>
                    <a:pt x="1" y="10074"/>
                  </a:lnTo>
                  <a:cubicBezTo>
                    <a:pt x="1" y="10384"/>
                    <a:pt x="263" y="10670"/>
                    <a:pt x="596" y="10670"/>
                  </a:cubicBezTo>
                  <a:lnTo>
                    <a:pt x="5240" y="10670"/>
                  </a:lnTo>
                  <a:cubicBezTo>
                    <a:pt x="5550" y="10670"/>
                    <a:pt x="5836" y="10384"/>
                    <a:pt x="5836" y="10074"/>
                  </a:cubicBezTo>
                  <a:lnTo>
                    <a:pt x="5836" y="596"/>
                  </a:lnTo>
                  <a:cubicBezTo>
                    <a:pt x="5859" y="263"/>
                    <a:pt x="5597" y="1"/>
                    <a:pt x="5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49" name="Google Shape;2149;p62"/>
            <p:cNvSpPr/>
            <p:nvPr/>
          </p:nvSpPr>
          <p:spPr>
            <a:xfrm>
              <a:off x="3322944" y="4051065"/>
              <a:ext cx="49477" cy="12598"/>
            </a:xfrm>
            <a:custGeom>
              <a:rect b="b" l="l" r="r" t="t"/>
              <a:pathLst>
                <a:path extrusionOk="0" h="358" w="1406">
                  <a:moveTo>
                    <a:pt x="191" y="0"/>
                  </a:moveTo>
                  <a:cubicBezTo>
                    <a:pt x="96" y="0"/>
                    <a:pt x="1" y="72"/>
                    <a:pt x="1" y="167"/>
                  </a:cubicBezTo>
                  <a:cubicBezTo>
                    <a:pt x="1" y="262"/>
                    <a:pt x="96" y="357"/>
                    <a:pt x="191" y="357"/>
                  </a:cubicBezTo>
                  <a:lnTo>
                    <a:pt x="1239" y="357"/>
                  </a:lnTo>
                  <a:cubicBezTo>
                    <a:pt x="1311" y="357"/>
                    <a:pt x="1406" y="262"/>
                    <a:pt x="1406" y="167"/>
                  </a:cubicBezTo>
                  <a:cubicBezTo>
                    <a:pt x="1406" y="72"/>
                    <a:pt x="1311"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50" name="Google Shape;2150;p62"/>
            <p:cNvSpPr/>
            <p:nvPr/>
          </p:nvSpPr>
          <p:spPr>
            <a:xfrm>
              <a:off x="3263438" y="3772009"/>
              <a:ext cx="170179" cy="242213"/>
            </a:xfrm>
            <a:custGeom>
              <a:rect b="b" l="l" r="r" t="t"/>
              <a:pathLst>
                <a:path extrusionOk="0" h="6883" w="4836">
                  <a:moveTo>
                    <a:pt x="4383" y="333"/>
                  </a:moveTo>
                  <a:cubicBezTo>
                    <a:pt x="4430" y="333"/>
                    <a:pt x="4478" y="357"/>
                    <a:pt x="4478" y="429"/>
                  </a:cubicBezTo>
                  <a:lnTo>
                    <a:pt x="4478" y="1691"/>
                  </a:lnTo>
                  <a:lnTo>
                    <a:pt x="334" y="1691"/>
                  </a:lnTo>
                  <a:lnTo>
                    <a:pt x="334" y="429"/>
                  </a:lnTo>
                  <a:cubicBezTo>
                    <a:pt x="334" y="381"/>
                    <a:pt x="358" y="333"/>
                    <a:pt x="430" y="333"/>
                  </a:cubicBezTo>
                  <a:close/>
                  <a:moveTo>
                    <a:pt x="4454" y="2048"/>
                  </a:moveTo>
                  <a:lnTo>
                    <a:pt x="4454" y="6454"/>
                  </a:lnTo>
                  <a:cubicBezTo>
                    <a:pt x="4478" y="6501"/>
                    <a:pt x="4430" y="6549"/>
                    <a:pt x="4383" y="6549"/>
                  </a:cubicBezTo>
                  <a:lnTo>
                    <a:pt x="430" y="6549"/>
                  </a:lnTo>
                  <a:cubicBezTo>
                    <a:pt x="358" y="6549"/>
                    <a:pt x="334" y="6525"/>
                    <a:pt x="334" y="6454"/>
                  </a:cubicBezTo>
                  <a:lnTo>
                    <a:pt x="334" y="2048"/>
                  </a:lnTo>
                  <a:close/>
                  <a:moveTo>
                    <a:pt x="430" y="0"/>
                  </a:moveTo>
                  <a:cubicBezTo>
                    <a:pt x="191" y="0"/>
                    <a:pt x="1" y="191"/>
                    <a:pt x="1" y="405"/>
                  </a:cubicBezTo>
                  <a:lnTo>
                    <a:pt x="1" y="6454"/>
                  </a:lnTo>
                  <a:cubicBezTo>
                    <a:pt x="1" y="6692"/>
                    <a:pt x="191" y="6882"/>
                    <a:pt x="430" y="6882"/>
                  </a:cubicBezTo>
                  <a:lnTo>
                    <a:pt x="4383" y="6882"/>
                  </a:lnTo>
                  <a:cubicBezTo>
                    <a:pt x="4621" y="6882"/>
                    <a:pt x="4788" y="6692"/>
                    <a:pt x="4788" y="6454"/>
                  </a:cubicBezTo>
                  <a:lnTo>
                    <a:pt x="4788" y="405"/>
                  </a:lnTo>
                  <a:cubicBezTo>
                    <a:pt x="4835" y="191"/>
                    <a:pt x="4621" y="0"/>
                    <a:pt x="4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51" name="Google Shape;2151;p62"/>
            <p:cNvSpPr/>
            <p:nvPr/>
          </p:nvSpPr>
          <p:spPr>
            <a:xfrm>
              <a:off x="3281033" y="3789604"/>
              <a:ext cx="134144" cy="36879"/>
            </a:xfrm>
            <a:custGeom>
              <a:rect b="b" l="l" r="r" t="t"/>
              <a:pathLst>
                <a:path extrusionOk="0" h="1048" w="3812">
                  <a:moveTo>
                    <a:pt x="3430" y="357"/>
                  </a:moveTo>
                  <a:lnTo>
                    <a:pt x="3430" y="715"/>
                  </a:lnTo>
                  <a:lnTo>
                    <a:pt x="334" y="715"/>
                  </a:lnTo>
                  <a:lnTo>
                    <a:pt x="334" y="357"/>
                  </a:lnTo>
                  <a:close/>
                  <a:moveTo>
                    <a:pt x="192" y="0"/>
                  </a:moveTo>
                  <a:cubicBezTo>
                    <a:pt x="96" y="0"/>
                    <a:pt x="1" y="95"/>
                    <a:pt x="1" y="191"/>
                  </a:cubicBezTo>
                  <a:lnTo>
                    <a:pt x="1" y="881"/>
                  </a:lnTo>
                  <a:cubicBezTo>
                    <a:pt x="1" y="953"/>
                    <a:pt x="72" y="1048"/>
                    <a:pt x="192" y="1048"/>
                  </a:cubicBezTo>
                  <a:lnTo>
                    <a:pt x="3645" y="1048"/>
                  </a:lnTo>
                  <a:cubicBezTo>
                    <a:pt x="3740" y="1048"/>
                    <a:pt x="3811" y="953"/>
                    <a:pt x="3811" y="881"/>
                  </a:cubicBezTo>
                  <a:lnTo>
                    <a:pt x="3811" y="191"/>
                  </a:lnTo>
                  <a:cubicBezTo>
                    <a:pt x="3811" y="95"/>
                    <a:pt x="3740" y="0"/>
                    <a:pt x="3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52" name="Google Shape;2152;p62"/>
            <p:cNvSpPr/>
            <p:nvPr/>
          </p:nvSpPr>
          <p:spPr>
            <a:xfrm>
              <a:off x="3329665" y="3856641"/>
              <a:ext cx="36914" cy="36914"/>
            </a:xfrm>
            <a:custGeom>
              <a:rect b="b" l="l" r="r" t="t"/>
              <a:pathLst>
                <a:path extrusionOk="0" h="1049" w="1049">
                  <a:moveTo>
                    <a:pt x="691" y="334"/>
                  </a:moveTo>
                  <a:lnTo>
                    <a:pt x="691" y="691"/>
                  </a:lnTo>
                  <a:lnTo>
                    <a:pt x="334" y="691"/>
                  </a:lnTo>
                  <a:lnTo>
                    <a:pt x="334" y="334"/>
                  </a:lnTo>
                  <a:close/>
                  <a:moveTo>
                    <a:pt x="167" y="0"/>
                  </a:moveTo>
                  <a:cubicBezTo>
                    <a:pt x="95" y="0"/>
                    <a:pt x="0" y="96"/>
                    <a:pt x="0" y="191"/>
                  </a:cubicBezTo>
                  <a:lnTo>
                    <a:pt x="0" y="881"/>
                  </a:lnTo>
                  <a:cubicBezTo>
                    <a:pt x="0" y="953"/>
                    <a:pt x="95" y="1048"/>
                    <a:pt x="167" y="1048"/>
                  </a:cubicBezTo>
                  <a:lnTo>
                    <a:pt x="858" y="1048"/>
                  </a:lnTo>
                  <a:cubicBezTo>
                    <a:pt x="953" y="1048"/>
                    <a:pt x="1048" y="953"/>
                    <a:pt x="1048" y="881"/>
                  </a:cubicBezTo>
                  <a:lnTo>
                    <a:pt x="1048" y="191"/>
                  </a:lnTo>
                  <a:cubicBezTo>
                    <a:pt x="1048" y="72"/>
                    <a:pt x="953"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53" name="Google Shape;2153;p62"/>
            <p:cNvSpPr/>
            <p:nvPr/>
          </p:nvSpPr>
          <p:spPr>
            <a:xfrm>
              <a:off x="3281033" y="3856641"/>
              <a:ext cx="36914" cy="36914"/>
            </a:xfrm>
            <a:custGeom>
              <a:rect b="b" l="l" r="r" t="t"/>
              <a:pathLst>
                <a:path extrusionOk="0" h="1049" w="1049">
                  <a:moveTo>
                    <a:pt x="692" y="334"/>
                  </a:moveTo>
                  <a:lnTo>
                    <a:pt x="692" y="691"/>
                  </a:lnTo>
                  <a:lnTo>
                    <a:pt x="334" y="691"/>
                  </a:lnTo>
                  <a:lnTo>
                    <a:pt x="334" y="334"/>
                  </a:lnTo>
                  <a:close/>
                  <a:moveTo>
                    <a:pt x="192" y="0"/>
                  </a:moveTo>
                  <a:cubicBezTo>
                    <a:pt x="96" y="0"/>
                    <a:pt x="1" y="96"/>
                    <a:pt x="1" y="191"/>
                  </a:cubicBezTo>
                  <a:lnTo>
                    <a:pt x="1" y="881"/>
                  </a:lnTo>
                  <a:cubicBezTo>
                    <a:pt x="1" y="953"/>
                    <a:pt x="96" y="1048"/>
                    <a:pt x="192" y="1048"/>
                  </a:cubicBezTo>
                  <a:lnTo>
                    <a:pt x="882" y="1048"/>
                  </a:lnTo>
                  <a:cubicBezTo>
                    <a:pt x="954" y="1048"/>
                    <a:pt x="1049" y="953"/>
                    <a:pt x="1049" y="881"/>
                  </a:cubicBezTo>
                  <a:lnTo>
                    <a:pt x="1049" y="191"/>
                  </a:lnTo>
                  <a:cubicBezTo>
                    <a:pt x="1025" y="72"/>
                    <a:pt x="954" y="0"/>
                    <a:pt x="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54" name="Google Shape;2154;p62"/>
            <p:cNvSpPr/>
            <p:nvPr/>
          </p:nvSpPr>
          <p:spPr>
            <a:xfrm>
              <a:off x="3377418" y="3856641"/>
              <a:ext cx="36914" cy="36914"/>
            </a:xfrm>
            <a:custGeom>
              <a:rect b="b" l="l" r="r" t="t"/>
              <a:pathLst>
                <a:path extrusionOk="0" h="1049" w="1049">
                  <a:moveTo>
                    <a:pt x="715" y="334"/>
                  </a:moveTo>
                  <a:lnTo>
                    <a:pt x="715" y="691"/>
                  </a:lnTo>
                  <a:lnTo>
                    <a:pt x="358" y="691"/>
                  </a:lnTo>
                  <a:lnTo>
                    <a:pt x="358" y="334"/>
                  </a:lnTo>
                  <a:close/>
                  <a:moveTo>
                    <a:pt x="191" y="0"/>
                  </a:moveTo>
                  <a:cubicBezTo>
                    <a:pt x="96" y="0"/>
                    <a:pt x="1" y="96"/>
                    <a:pt x="1" y="191"/>
                  </a:cubicBezTo>
                  <a:lnTo>
                    <a:pt x="1" y="881"/>
                  </a:lnTo>
                  <a:cubicBezTo>
                    <a:pt x="1" y="953"/>
                    <a:pt x="96" y="1048"/>
                    <a:pt x="191" y="1048"/>
                  </a:cubicBezTo>
                  <a:lnTo>
                    <a:pt x="882" y="1048"/>
                  </a:lnTo>
                  <a:cubicBezTo>
                    <a:pt x="953" y="1048"/>
                    <a:pt x="1048" y="953"/>
                    <a:pt x="1048" y="881"/>
                  </a:cubicBezTo>
                  <a:lnTo>
                    <a:pt x="1048" y="191"/>
                  </a:lnTo>
                  <a:cubicBezTo>
                    <a:pt x="1048" y="72"/>
                    <a:pt x="1001" y="0"/>
                    <a:pt x="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55" name="Google Shape;2155;p62"/>
            <p:cNvSpPr/>
            <p:nvPr/>
          </p:nvSpPr>
          <p:spPr>
            <a:xfrm>
              <a:off x="3329665" y="3905238"/>
              <a:ext cx="36914" cy="36914"/>
            </a:xfrm>
            <a:custGeom>
              <a:rect b="b" l="l" r="r" t="t"/>
              <a:pathLst>
                <a:path extrusionOk="0" h="1049" w="1049">
                  <a:moveTo>
                    <a:pt x="691" y="334"/>
                  </a:moveTo>
                  <a:lnTo>
                    <a:pt x="691" y="691"/>
                  </a:lnTo>
                  <a:lnTo>
                    <a:pt x="334" y="691"/>
                  </a:lnTo>
                  <a:lnTo>
                    <a:pt x="334" y="334"/>
                  </a:lnTo>
                  <a:close/>
                  <a:moveTo>
                    <a:pt x="167" y="1"/>
                  </a:moveTo>
                  <a:cubicBezTo>
                    <a:pt x="95" y="1"/>
                    <a:pt x="0" y="96"/>
                    <a:pt x="0" y="167"/>
                  </a:cubicBezTo>
                  <a:lnTo>
                    <a:pt x="0" y="858"/>
                  </a:lnTo>
                  <a:cubicBezTo>
                    <a:pt x="0" y="953"/>
                    <a:pt x="95" y="1048"/>
                    <a:pt x="167" y="1048"/>
                  </a:cubicBezTo>
                  <a:lnTo>
                    <a:pt x="858" y="1048"/>
                  </a:lnTo>
                  <a:cubicBezTo>
                    <a:pt x="953" y="1048"/>
                    <a:pt x="1048" y="953"/>
                    <a:pt x="1048" y="858"/>
                  </a:cubicBezTo>
                  <a:lnTo>
                    <a:pt x="1048" y="167"/>
                  </a:lnTo>
                  <a:cubicBezTo>
                    <a:pt x="1048" y="96"/>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56" name="Google Shape;2156;p62"/>
            <p:cNvSpPr/>
            <p:nvPr/>
          </p:nvSpPr>
          <p:spPr>
            <a:xfrm>
              <a:off x="3281033" y="3905238"/>
              <a:ext cx="36914" cy="36914"/>
            </a:xfrm>
            <a:custGeom>
              <a:rect b="b" l="l" r="r" t="t"/>
              <a:pathLst>
                <a:path extrusionOk="0" h="1049" w="1049">
                  <a:moveTo>
                    <a:pt x="692" y="334"/>
                  </a:moveTo>
                  <a:lnTo>
                    <a:pt x="692" y="691"/>
                  </a:lnTo>
                  <a:lnTo>
                    <a:pt x="334" y="691"/>
                  </a:lnTo>
                  <a:lnTo>
                    <a:pt x="334" y="334"/>
                  </a:lnTo>
                  <a:close/>
                  <a:moveTo>
                    <a:pt x="192" y="1"/>
                  </a:moveTo>
                  <a:cubicBezTo>
                    <a:pt x="96" y="1"/>
                    <a:pt x="1" y="96"/>
                    <a:pt x="1" y="167"/>
                  </a:cubicBezTo>
                  <a:lnTo>
                    <a:pt x="1" y="858"/>
                  </a:lnTo>
                  <a:cubicBezTo>
                    <a:pt x="1" y="953"/>
                    <a:pt x="96" y="1048"/>
                    <a:pt x="192" y="1048"/>
                  </a:cubicBezTo>
                  <a:lnTo>
                    <a:pt x="882" y="1048"/>
                  </a:lnTo>
                  <a:cubicBezTo>
                    <a:pt x="954" y="1048"/>
                    <a:pt x="1049" y="953"/>
                    <a:pt x="1049" y="858"/>
                  </a:cubicBezTo>
                  <a:lnTo>
                    <a:pt x="1049" y="167"/>
                  </a:lnTo>
                  <a:cubicBezTo>
                    <a:pt x="1025" y="96"/>
                    <a:pt x="954"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57" name="Google Shape;2157;p62"/>
            <p:cNvSpPr/>
            <p:nvPr/>
          </p:nvSpPr>
          <p:spPr>
            <a:xfrm>
              <a:off x="3377418" y="3905238"/>
              <a:ext cx="36914" cy="84667"/>
            </a:xfrm>
            <a:custGeom>
              <a:rect b="b" l="l" r="r" t="t"/>
              <a:pathLst>
                <a:path extrusionOk="0" h="2406" w="1049">
                  <a:moveTo>
                    <a:pt x="715" y="358"/>
                  </a:moveTo>
                  <a:lnTo>
                    <a:pt x="715" y="2072"/>
                  </a:lnTo>
                  <a:lnTo>
                    <a:pt x="358" y="2072"/>
                  </a:lnTo>
                  <a:lnTo>
                    <a:pt x="358" y="358"/>
                  </a:lnTo>
                  <a:close/>
                  <a:moveTo>
                    <a:pt x="191" y="1"/>
                  </a:moveTo>
                  <a:cubicBezTo>
                    <a:pt x="96" y="1"/>
                    <a:pt x="1" y="96"/>
                    <a:pt x="1" y="167"/>
                  </a:cubicBezTo>
                  <a:lnTo>
                    <a:pt x="1" y="2239"/>
                  </a:lnTo>
                  <a:cubicBezTo>
                    <a:pt x="1" y="2311"/>
                    <a:pt x="96" y="2406"/>
                    <a:pt x="191" y="2406"/>
                  </a:cubicBezTo>
                  <a:lnTo>
                    <a:pt x="882" y="2406"/>
                  </a:lnTo>
                  <a:cubicBezTo>
                    <a:pt x="953" y="2406"/>
                    <a:pt x="1048" y="2311"/>
                    <a:pt x="1048" y="2239"/>
                  </a:cubicBezTo>
                  <a:lnTo>
                    <a:pt x="1048" y="167"/>
                  </a:lnTo>
                  <a:cubicBezTo>
                    <a:pt x="1048" y="96"/>
                    <a:pt x="1001"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58" name="Google Shape;2158;p62"/>
            <p:cNvSpPr/>
            <p:nvPr/>
          </p:nvSpPr>
          <p:spPr>
            <a:xfrm>
              <a:off x="3329665" y="3952991"/>
              <a:ext cx="36914" cy="36914"/>
            </a:xfrm>
            <a:custGeom>
              <a:rect b="b" l="l" r="r" t="t"/>
              <a:pathLst>
                <a:path extrusionOk="0" h="1049" w="1049">
                  <a:moveTo>
                    <a:pt x="691" y="358"/>
                  </a:moveTo>
                  <a:lnTo>
                    <a:pt x="691" y="715"/>
                  </a:lnTo>
                  <a:lnTo>
                    <a:pt x="334" y="715"/>
                  </a:lnTo>
                  <a:lnTo>
                    <a:pt x="334" y="358"/>
                  </a:lnTo>
                  <a:close/>
                  <a:moveTo>
                    <a:pt x="167" y="1"/>
                  </a:moveTo>
                  <a:cubicBezTo>
                    <a:pt x="95" y="1"/>
                    <a:pt x="0" y="96"/>
                    <a:pt x="0" y="191"/>
                  </a:cubicBezTo>
                  <a:lnTo>
                    <a:pt x="0" y="882"/>
                  </a:lnTo>
                  <a:cubicBezTo>
                    <a:pt x="0" y="954"/>
                    <a:pt x="95" y="1049"/>
                    <a:pt x="167" y="1049"/>
                  </a:cubicBezTo>
                  <a:lnTo>
                    <a:pt x="858" y="1049"/>
                  </a:lnTo>
                  <a:cubicBezTo>
                    <a:pt x="953" y="1049"/>
                    <a:pt x="1048" y="954"/>
                    <a:pt x="1048" y="882"/>
                  </a:cubicBezTo>
                  <a:lnTo>
                    <a:pt x="1048" y="191"/>
                  </a:lnTo>
                  <a:cubicBezTo>
                    <a:pt x="1048" y="96"/>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59" name="Google Shape;2159;p62"/>
            <p:cNvSpPr/>
            <p:nvPr/>
          </p:nvSpPr>
          <p:spPr>
            <a:xfrm>
              <a:off x="3281033" y="3952991"/>
              <a:ext cx="36914" cy="36914"/>
            </a:xfrm>
            <a:custGeom>
              <a:rect b="b" l="l" r="r" t="t"/>
              <a:pathLst>
                <a:path extrusionOk="0" h="1049" w="1049">
                  <a:moveTo>
                    <a:pt x="692" y="358"/>
                  </a:moveTo>
                  <a:lnTo>
                    <a:pt x="692" y="715"/>
                  </a:lnTo>
                  <a:lnTo>
                    <a:pt x="334" y="715"/>
                  </a:lnTo>
                  <a:lnTo>
                    <a:pt x="334" y="358"/>
                  </a:lnTo>
                  <a:close/>
                  <a:moveTo>
                    <a:pt x="192" y="1"/>
                  </a:moveTo>
                  <a:cubicBezTo>
                    <a:pt x="96" y="1"/>
                    <a:pt x="1" y="96"/>
                    <a:pt x="1" y="191"/>
                  </a:cubicBezTo>
                  <a:lnTo>
                    <a:pt x="1" y="882"/>
                  </a:lnTo>
                  <a:cubicBezTo>
                    <a:pt x="1" y="954"/>
                    <a:pt x="96" y="1049"/>
                    <a:pt x="192" y="1049"/>
                  </a:cubicBezTo>
                  <a:lnTo>
                    <a:pt x="882" y="1049"/>
                  </a:lnTo>
                  <a:cubicBezTo>
                    <a:pt x="954" y="1049"/>
                    <a:pt x="1049" y="954"/>
                    <a:pt x="1049" y="882"/>
                  </a:cubicBezTo>
                  <a:lnTo>
                    <a:pt x="1049" y="191"/>
                  </a:lnTo>
                  <a:cubicBezTo>
                    <a:pt x="1025" y="96"/>
                    <a:pt x="954"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60" name="Google Shape;2160;p62"/>
          <p:cNvGrpSpPr/>
          <p:nvPr/>
        </p:nvGrpSpPr>
        <p:grpSpPr>
          <a:xfrm>
            <a:off x="2386045" y="3857337"/>
            <a:ext cx="315126" cy="376322"/>
            <a:chOff x="2386045" y="3704937"/>
            <a:chExt cx="315126" cy="376322"/>
          </a:xfrm>
        </p:grpSpPr>
        <p:sp>
          <p:nvSpPr>
            <p:cNvPr id="2161" name="Google Shape;2161;p62"/>
            <p:cNvSpPr/>
            <p:nvPr/>
          </p:nvSpPr>
          <p:spPr>
            <a:xfrm>
              <a:off x="2386045" y="3704937"/>
              <a:ext cx="315126" cy="376322"/>
            </a:xfrm>
            <a:custGeom>
              <a:rect b="b" l="l" r="r" t="t"/>
              <a:pathLst>
                <a:path extrusionOk="0" h="10694" w="8955">
                  <a:moveTo>
                    <a:pt x="6644" y="358"/>
                  </a:moveTo>
                  <a:lnTo>
                    <a:pt x="6597" y="549"/>
                  </a:lnTo>
                  <a:lnTo>
                    <a:pt x="5454" y="549"/>
                  </a:lnTo>
                  <a:lnTo>
                    <a:pt x="5406" y="358"/>
                  </a:lnTo>
                  <a:close/>
                  <a:moveTo>
                    <a:pt x="1715" y="2406"/>
                  </a:moveTo>
                  <a:lnTo>
                    <a:pt x="1715" y="3097"/>
                  </a:lnTo>
                  <a:lnTo>
                    <a:pt x="1358" y="3097"/>
                  </a:lnTo>
                  <a:lnTo>
                    <a:pt x="1358" y="2406"/>
                  </a:lnTo>
                  <a:close/>
                  <a:moveTo>
                    <a:pt x="3429" y="2406"/>
                  </a:moveTo>
                  <a:lnTo>
                    <a:pt x="3429" y="3097"/>
                  </a:lnTo>
                  <a:lnTo>
                    <a:pt x="3072" y="3097"/>
                  </a:lnTo>
                  <a:lnTo>
                    <a:pt x="3072" y="2406"/>
                  </a:lnTo>
                  <a:close/>
                  <a:moveTo>
                    <a:pt x="5168" y="2406"/>
                  </a:moveTo>
                  <a:lnTo>
                    <a:pt x="5168" y="3097"/>
                  </a:lnTo>
                  <a:lnTo>
                    <a:pt x="4811" y="3097"/>
                  </a:lnTo>
                  <a:lnTo>
                    <a:pt x="4811" y="2406"/>
                  </a:lnTo>
                  <a:close/>
                  <a:moveTo>
                    <a:pt x="5954" y="2906"/>
                  </a:moveTo>
                  <a:cubicBezTo>
                    <a:pt x="6097" y="2906"/>
                    <a:pt x="6216" y="3025"/>
                    <a:pt x="6216" y="3192"/>
                  </a:cubicBezTo>
                  <a:lnTo>
                    <a:pt x="6216" y="3597"/>
                  </a:lnTo>
                  <a:lnTo>
                    <a:pt x="357" y="3597"/>
                  </a:lnTo>
                  <a:lnTo>
                    <a:pt x="357" y="3192"/>
                  </a:lnTo>
                  <a:cubicBezTo>
                    <a:pt x="357" y="3049"/>
                    <a:pt x="453" y="2930"/>
                    <a:pt x="619" y="2930"/>
                  </a:cubicBezTo>
                  <a:lnTo>
                    <a:pt x="1024" y="2930"/>
                  </a:lnTo>
                  <a:lnTo>
                    <a:pt x="1024" y="3287"/>
                  </a:lnTo>
                  <a:cubicBezTo>
                    <a:pt x="1024" y="3359"/>
                    <a:pt x="1119" y="3454"/>
                    <a:pt x="1215" y="3454"/>
                  </a:cubicBezTo>
                  <a:lnTo>
                    <a:pt x="1881" y="3454"/>
                  </a:lnTo>
                  <a:cubicBezTo>
                    <a:pt x="1977" y="3454"/>
                    <a:pt x="2072" y="3359"/>
                    <a:pt x="2072" y="3287"/>
                  </a:cubicBezTo>
                  <a:lnTo>
                    <a:pt x="2072" y="2930"/>
                  </a:lnTo>
                  <a:lnTo>
                    <a:pt x="2763" y="2930"/>
                  </a:lnTo>
                  <a:lnTo>
                    <a:pt x="2763" y="3287"/>
                  </a:lnTo>
                  <a:cubicBezTo>
                    <a:pt x="2763" y="3359"/>
                    <a:pt x="2858" y="3454"/>
                    <a:pt x="2929" y="3454"/>
                  </a:cubicBezTo>
                  <a:lnTo>
                    <a:pt x="3620" y="3454"/>
                  </a:lnTo>
                  <a:cubicBezTo>
                    <a:pt x="3715" y="3454"/>
                    <a:pt x="3810" y="3359"/>
                    <a:pt x="3810" y="3287"/>
                  </a:cubicBezTo>
                  <a:lnTo>
                    <a:pt x="3810" y="2930"/>
                  </a:lnTo>
                  <a:lnTo>
                    <a:pt x="4477" y="2930"/>
                  </a:lnTo>
                  <a:lnTo>
                    <a:pt x="4477" y="3287"/>
                  </a:lnTo>
                  <a:cubicBezTo>
                    <a:pt x="4477" y="3335"/>
                    <a:pt x="4525" y="3359"/>
                    <a:pt x="4549" y="3406"/>
                  </a:cubicBezTo>
                  <a:cubicBezTo>
                    <a:pt x="4572" y="3430"/>
                    <a:pt x="4644" y="3454"/>
                    <a:pt x="4668" y="3454"/>
                  </a:cubicBezTo>
                  <a:lnTo>
                    <a:pt x="5358" y="3454"/>
                  </a:lnTo>
                  <a:cubicBezTo>
                    <a:pt x="5430" y="3454"/>
                    <a:pt x="5525" y="3359"/>
                    <a:pt x="5525" y="3263"/>
                  </a:cubicBezTo>
                  <a:lnTo>
                    <a:pt x="5525" y="2906"/>
                  </a:lnTo>
                  <a:close/>
                  <a:moveTo>
                    <a:pt x="6192" y="3954"/>
                  </a:moveTo>
                  <a:lnTo>
                    <a:pt x="6192" y="7502"/>
                  </a:lnTo>
                  <a:cubicBezTo>
                    <a:pt x="6192" y="7645"/>
                    <a:pt x="6073" y="7764"/>
                    <a:pt x="5906" y="7764"/>
                  </a:cubicBezTo>
                  <a:lnTo>
                    <a:pt x="595" y="7764"/>
                  </a:lnTo>
                  <a:cubicBezTo>
                    <a:pt x="429" y="7764"/>
                    <a:pt x="310" y="7645"/>
                    <a:pt x="310" y="7502"/>
                  </a:cubicBezTo>
                  <a:lnTo>
                    <a:pt x="310" y="3954"/>
                  </a:lnTo>
                  <a:close/>
                  <a:moveTo>
                    <a:pt x="8288" y="334"/>
                  </a:moveTo>
                  <a:cubicBezTo>
                    <a:pt x="8430" y="334"/>
                    <a:pt x="8550" y="453"/>
                    <a:pt x="8550" y="596"/>
                  </a:cubicBezTo>
                  <a:lnTo>
                    <a:pt x="8550" y="10098"/>
                  </a:lnTo>
                  <a:lnTo>
                    <a:pt x="8621" y="10098"/>
                  </a:lnTo>
                  <a:cubicBezTo>
                    <a:pt x="8621" y="10241"/>
                    <a:pt x="8502" y="10360"/>
                    <a:pt x="8359" y="10360"/>
                  </a:cubicBezTo>
                  <a:lnTo>
                    <a:pt x="3715" y="10360"/>
                  </a:lnTo>
                  <a:cubicBezTo>
                    <a:pt x="3572" y="10360"/>
                    <a:pt x="3453" y="10241"/>
                    <a:pt x="3453" y="10098"/>
                  </a:cubicBezTo>
                  <a:lnTo>
                    <a:pt x="3453" y="8098"/>
                  </a:lnTo>
                  <a:lnTo>
                    <a:pt x="5954" y="8098"/>
                  </a:lnTo>
                  <a:cubicBezTo>
                    <a:pt x="6263" y="8098"/>
                    <a:pt x="6549" y="7836"/>
                    <a:pt x="6549" y="7502"/>
                  </a:cubicBezTo>
                  <a:lnTo>
                    <a:pt x="6549" y="3192"/>
                  </a:lnTo>
                  <a:cubicBezTo>
                    <a:pt x="6549" y="2859"/>
                    <a:pt x="6263" y="2597"/>
                    <a:pt x="5954" y="2597"/>
                  </a:cubicBezTo>
                  <a:lnTo>
                    <a:pt x="5525" y="2597"/>
                  </a:lnTo>
                  <a:lnTo>
                    <a:pt x="5525" y="2239"/>
                  </a:lnTo>
                  <a:cubicBezTo>
                    <a:pt x="5525" y="2144"/>
                    <a:pt x="5430" y="2049"/>
                    <a:pt x="5358" y="2049"/>
                  </a:cubicBezTo>
                  <a:lnTo>
                    <a:pt x="4668" y="2049"/>
                  </a:lnTo>
                  <a:cubicBezTo>
                    <a:pt x="4572" y="2049"/>
                    <a:pt x="4477" y="2144"/>
                    <a:pt x="4477" y="2239"/>
                  </a:cubicBezTo>
                  <a:lnTo>
                    <a:pt x="4477" y="2597"/>
                  </a:lnTo>
                  <a:lnTo>
                    <a:pt x="3787" y="2597"/>
                  </a:lnTo>
                  <a:lnTo>
                    <a:pt x="3787" y="2239"/>
                  </a:lnTo>
                  <a:cubicBezTo>
                    <a:pt x="3787" y="2144"/>
                    <a:pt x="3715" y="2049"/>
                    <a:pt x="3620" y="2049"/>
                  </a:cubicBezTo>
                  <a:lnTo>
                    <a:pt x="3429" y="2049"/>
                  </a:lnTo>
                  <a:lnTo>
                    <a:pt x="3429" y="596"/>
                  </a:lnTo>
                  <a:cubicBezTo>
                    <a:pt x="3429" y="453"/>
                    <a:pt x="3548" y="334"/>
                    <a:pt x="3715" y="334"/>
                  </a:cubicBezTo>
                  <a:lnTo>
                    <a:pt x="5049" y="334"/>
                  </a:lnTo>
                  <a:lnTo>
                    <a:pt x="5168" y="715"/>
                  </a:lnTo>
                  <a:cubicBezTo>
                    <a:pt x="5192" y="787"/>
                    <a:pt x="5263" y="834"/>
                    <a:pt x="5311" y="834"/>
                  </a:cubicBezTo>
                  <a:lnTo>
                    <a:pt x="6692" y="834"/>
                  </a:lnTo>
                  <a:cubicBezTo>
                    <a:pt x="6740" y="834"/>
                    <a:pt x="6835" y="787"/>
                    <a:pt x="6835" y="715"/>
                  </a:cubicBezTo>
                  <a:lnTo>
                    <a:pt x="6954" y="334"/>
                  </a:lnTo>
                  <a:close/>
                  <a:moveTo>
                    <a:pt x="3715" y="1"/>
                  </a:moveTo>
                  <a:cubicBezTo>
                    <a:pt x="3382" y="1"/>
                    <a:pt x="3120" y="263"/>
                    <a:pt x="3120" y="596"/>
                  </a:cubicBezTo>
                  <a:lnTo>
                    <a:pt x="3120" y="2049"/>
                  </a:lnTo>
                  <a:lnTo>
                    <a:pt x="2929" y="2049"/>
                  </a:lnTo>
                  <a:cubicBezTo>
                    <a:pt x="2834" y="2049"/>
                    <a:pt x="2763" y="2144"/>
                    <a:pt x="2763" y="2239"/>
                  </a:cubicBezTo>
                  <a:lnTo>
                    <a:pt x="2763" y="2597"/>
                  </a:lnTo>
                  <a:lnTo>
                    <a:pt x="2072" y="2597"/>
                  </a:lnTo>
                  <a:lnTo>
                    <a:pt x="2072" y="2239"/>
                  </a:lnTo>
                  <a:cubicBezTo>
                    <a:pt x="2072" y="2144"/>
                    <a:pt x="1977" y="2049"/>
                    <a:pt x="1881" y="2049"/>
                  </a:cubicBezTo>
                  <a:lnTo>
                    <a:pt x="1215" y="2049"/>
                  </a:lnTo>
                  <a:cubicBezTo>
                    <a:pt x="1119" y="2049"/>
                    <a:pt x="1024" y="2144"/>
                    <a:pt x="1024" y="2239"/>
                  </a:cubicBezTo>
                  <a:lnTo>
                    <a:pt x="1024" y="2597"/>
                  </a:lnTo>
                  <a:lnTo>
                    <a:pt x="595" y="2597"/>
                  </a:lnTo>
                  <a:cubicBezTo>
                    <a:pt x="262" y="2597"/>
                    <a:pt x="0" y="2859"/>
                    <a:pt x="0" y="3192"/>
                  </a:cubicBezTo>
                  <a:lnTo>
                    <a:pt x="0" y="7502"/>
                  </a:lnTo>
                  <a:cubicBezTo>
                    <a:pt x="0" y="7836"/>
                    <a:pt x="262" y="8098"/>
                    <a:pt x="595" y="8098"/>
                  </a:cubicBezTo>
                  <a:lnTo>
                    <a:pt x="3072" y="8098"/>
                  </a:lnTo>
                  <a:lnTo>
                    <a:pt x="3072" y="10098"/>
                  </a:lnTo>
                  <a:cubicBezTo>
                    <a:pt x="3072" y="10432"/>
                    <a:pt x="3358" y="10694"/>
                    <a:pt x="3668" y="10694"/>
                  </a:cubicBezTo>
                  <a:lnTo>
                    <a:pt x="8335" y="10694"/>
                  </a:lnTo>
                  <a:cubicBezTo>
                    <a:pt x="8645" y="10694"/>
                    <a:pt x="8931" y="10432"/>
                    <a:pt x="8931" y="10098"/>
                  </a:cubicBezTo>
                  <a:lnTo>
                    <a:pt x="8931" y="596"/>
                  </a:lnTo>
                  <a:cubicBezTo>
                    <a:pt x="8954" y="263"/>
                    <a:pt x="8692" y="1"/>
                    <a:pt x="83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62" name="Google Shape;2162;p62"/>
            <p:cNvSpPr/>
            <p:nvPr/>
          </p:nvSpPr>
          <p:spPr>
            <a:xfrm>
              <a:off x="2572904" y="4051065"/>
              <a:ext cx="49477" cy="12598"/>
            </a:xfrm>
            <a:custGeom>
              <a:rect b="b" l="l" r="r" t="t"/>
              <a:pathLst>
                <a:path extrusionOk="0" h="358" w="1406">
                  <a:moveTo>
                    <a:pt x="191" y="0"/>
                  </a:moveTo>
                  <a:cubicBezTo>
                    <a:pt x="96" y="0"/>
                    <a:pt x="1" y="72"/>
                    <a:pt x="1" y="167"/>
                  </a:cubicBezTo>
                  <a:cubicBezTo>
                    <a:pt x="1" y="262"/>
                    <a:pt x="96" y="357"/>
                    <a:pt x="191" y="357"/>
                  </a:cubicBezTo>
                  <a:lnTo>
                    <a:pt x="1239" y="357"/>
                  </a:lnTo>
                  <a:cubicBezTo>
                    <a:pt x="1311" y="357"/>
                    <a:pt x="1406" y="262"/>
                    <a:pt x="1406" y="167"/>
                  </a:cubicBezTo>
                  <a:cubicBezTo>
                    <a:pt x="1406" y="72"/>
                    <a:pt x="1311"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63" name="Google Shape;2163;p62"/>
            <p:cNvSpPr/>
            <p:nvPr/>
          </p:nvSpPr>
          <p:spPr>
            <a:xfrm>
              <a:off x="2482396" y="3850764"/>
              <a:ext cx="36070" cy="36914"/>
            </a:xfrm>
            <a:custGeom>
              <a:rect b="b" l="l" r="r" t="t"/>
              <a:pathLst>
                <a:path extrusionOk="0" h="1049" w="1025">
                  <a:moveTo>
                    <a:pt x="691" y="358"/>
                  </a:moveTo>
                  <a:lnTo>
                    <a:pt x="691" y="715"/>
                  </a:lnTo>
                  <a:lnTo>
                    <a:pt x="334" y="715"/>
                  </a:lnTo>
                  <a:lnTo>
                    <a:pt x="334" y="358"/>
                  </a:lnTo>
                  <a:close/>
                  <a:moveTo>
                    <a:pt x="167" y="1"/>
                  </a:moveTo>
                  <a:cubicBezTo>
                    <a:pt x="72" y="1"/>
                    <a:pt x="1" y="72"/>
                    <a:pt x="1" y="167"/>
                  </a:cubicBezTo>
                  <a:lnTo>
                    <a:pt x="1" y="858"/>
                  </a:lnTo>
                  <a:cubicBezTo>
                    <a:pt x="25" y="953"/>
                    <a:pt x="72" y="1048"/>
                    <a:pt x="167" y="1048"/>
                  </a:cubicBezTo>
                  <a:lnTo>
                    <a:pt x="858" y="1048"/>
                  </a:lnTo>
                  <a:cubicBezTo>
                    <a:pt x="953" y="1048"/>
                    <a:pt x="1025" y="953"/>
                    <a:pt x="1025" y="858"/>
                  </a:cubicBezTo>
                  <a:lnTo>
                    <a:pt x="1025" y="167"/>
                  </a:lnTo>
                  <a:cubicBezTo>
                    <a:pt x="1025" y="72"/>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64" name="Google Shape;2164;p62"/>
            <p:cNvSpPr/>
            <p:nvPr/>
          </p:nvSpPr>
          <p:spPr>
            <a:xfrm>
              <a:off x="2422080" y="3850764"/>
              <a:ext cx="36879" cy="36914"/>
            </a:xfrm>
            <a:custGeom>
              <a:rect b="b" l="l" r="r" t="t"/>
              <a:pathLst>
                <a:path extrusionOk="0" h="1049" w="1048">
                  <a:moveTo>
                    <a:pt x="691" y="334"/>
                  </a:moveTo>
                  <a:lnTo>
                    <a:pt x="691" y="691"/>
                  </a:lnTo>
                  <a:lnTo>
                    <a:pt x="334" y="691"/>
                  </a:lnTo>
                  <a:lnTo>
                    <a:pt x="334" y="334"/>
                  </a:lnTo>
                  <a:close/>
                  <a:moveTo>
                    <a:pt x="191" y="1"/>
                  </a:moveTo>
                  <a:cubicBezTo>
                    <a:pt x="95" y="1"/>
                    <a:pt x="0" y="96"/>
                    <a:pt x="0" y="167"/>
                  </a:cubicBezTo>
                  <a:lnTo>
                    <a:pt x="0" y="858"/>
                  </a:lnTo>
                  <a:cubicBezTo>
                    <a:pt x="0" y="953"/>
                    <a:pt x="95" y="1048"/>
                    <a:pt x="191" y="1048"/>
                  </a:cubicBezTo>
                  <a:lnTo>
                    <a:pt x="857" y="1048"/>
                  </a:lnTo>
                  <a:cubicBezTo>
                    <a:pt x="953" y="1048"/>
                    <a:pt x="1048" y="953"/>
                    <a:pt x="1048" y="858"/>
                  </a:cubicBezTo>
                  <a:lnTo>
                    <a:pt x="1048" y="167"/>
                  </a:lnTo>
                  <a:cubicBezTo>
                    <a:pt x="1024" y="96"/>
                    <a:pt x="953" y="1"/>
                    <a:pt x="8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65" name="Google Shape;2165;p62"/>
            <p:cNvSpPr/>
            <p:nvPr/>
          </p:nvSpPr>
          <p:spPr>
            <a:xfrm>
              <a:off x="2542746" y="3850764"/>
              <a:ext cx="36914" cy="36914"/>
            </a:xfrm>
            <a:custGeom>
              <a:rect b="b" l="l" r="r" t="t"/>
              <a:pathLst>
                <a:path extrusionOk="0" h="1049" w="1049">
                  <a:moveTo>
                    <a:pt x="715" y="358"/>
                  </a:moveTo>
                  <a:lnTo>
                    <a:pt x="715" y="715"/>
                  </a:lnTo>
                  <a:lnTo>
                    <a:pt x="358" y="715"/>
                  </a:lnTo>
                  <a:lnTo>
                    <a:pt x="358" y="358"/>
                  </a:lnTo>
                  <a:close/>
                  <a:moveTo>
                    <a:pt x="191" y="1"/>
                  </a:moveTo>
                  <a:cubicBezTo>
                    <a:pt x="96" y="1"/>
                    <a:pt x="0" y="72"/>
                    <a:pt x="0" y="167"/>
                  </a:cubicBezTo>
                  <a:lnTo>
                    <a:pt x="0" y="858"/>
                  </a:lnTo>
                  <a:cubicBezTo>
                    <a:pt x="24" y="953"/>
                    <a:pt x="96" y="1048"/>
                    <a:pt x="191" y="1048"/>
                  </a:cubicBezTo>
                  <a:lnTo>
                    <a:pt x="858" y="1048"/>
                  </a:lnTo>
                  <a:cubicBezTo>
                    <a:pt x="953" y="1048"/>
                    <a:pt x="1048" y="953"/>
                    <a:pt x="1048" y="858"/>
                  </a:cubicBezTo>
                  <a:lnTo>
                    <a:pt x="1048" y="167"/>
                  </a:lnTo>
                  <a:cubicBezTo>
                    <a:pt x="1048" y="72"/>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66" name="Google Shape;2166;p62"/>
            <p:cNvSpPr/>
            <p:nvPr/>
          </p:nvSpPr>
          <p:spPr>
            <a:xfrm>
              <a:off x="2482396" y="3892675"/>
              <a:ext cx="36070" cy="36914"/>
            </a:xfrm>
            <a:custGeom>
              <a:rect b="b" l="l" r="r" t="t"/>
              <a:pathLst>
                <a:path extrusionOk="0" h="1049" w="1025">
                  <a:moveTo>
                    <a:pt x="691" y="358"/>
                  </a:moveTo>
                  <a:lnTo>
                    <a:pt x="691" y="715"/>
                  </a:lnTo>
                  <a:lnTo>
                    <a:pt x="334" y="715"/>
                  </a:lnTo>
                  <a:lnTo>
                    <a:pt x="334" y="358"/>
                  </a:lnTo>
                  <a:close/>
                  <a:moveTo>
                    <a:pt x="167" y="0"/>
                  </a:moveTo>
                  <a:cubicBezTo>
                    <a:pt x="72" y="0"/>
                    <a:pt x="1" y="72"/>
                    <a:pt x="1" y="167"/>
                  </a:cubicBezTo>
                  <a:lnTo>
                    <a:pt x="1" y="858"/>
                  </a:lnTo>
                  <a:cubicBezTo>
                    <a:pt x="25" y="977"/>
                    <a:pt x="72" y="1048"/>
                    <a:pt x="167" y="1048"/>
                  </a:cubicBezTo>
                  <a:lnTo>
                    <a:pt x="858" y="1048"/>
                  </a:lnTo>
                  <a:cubicBezTo>
                    <a:pt x="953" y="1048"/>
                    <a:pt x="1025" y="953"/>
                    <a:pt x="1025" y="858"/>
                  </a:cubicBezTo>
                  <a:lnTo>
                    <a:pt x="1025" y="167"/>
                  </a:lnTo>
                  <a:cubicBezTo>
                    <a:pt x="1025" y="72"/>
                    <a:pt x="953"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67" name="Google Shape;2167;p62"/>
            <p:cNvSpPr/>
            <p:nvPr/>
          </p:nvSpPr>
          <p:spPr>
            <a:xfrm>
              <a:off x="2422080" y="3893520"/>
              <a:ext cx="36879" cy="36879"/>
            </a:xfrm>
            <a:custGeom>
              <a:rect b="b" l="l" r="r" t="t"/>
              <a:pathLst>
                <a:path extrusionOk="0" h="1048" w="1048">
                  <a:moveTo>
                    <a:pt x="691" y="334"/>
                  </a:moveTo>
                  <a:lnTo>
                    <a:pt x="691" y="691"/>
                  </a:lnTo>
                  <a:lnTo>
                    <a:pt x="334" y="691"/>
                  </a:lnTo>
                  <a:lnTo>
                    <a:pt x="334" y="334"/>
                  </a:lnTo>
                  <a:close/>
                  <a:moveTo>
                    <a:pt x="191" y="0"/>
                  </a:moveTo>
                  <a:cubicBezTo>
                    <a:pt x="95" y="0"/>
                    <a:pt x="0" y="95"/>
                    <a:pt x="0" y="191"/>
                  </a:cubicBezTo>
                  <a:lnTo>
                    <a:pt x="0" y="857"/>
                  </a:lnTo>
                  <a:cubicBezTo>
                    <a:pt x="0" y="953"/>
                    <a:pt x="95" y="1048"/>
                    <a:pt x="191" y="1048"/>
                  </a:cubicBezTo>
                  <a:lnTo>
                    <a:pt x="857" y="1048"/>
                  </a:lnTo>
                  <a:cubicBezTo>
                    <a:pt x="953" y="1048"/>
                    <a:pt x="1048" y="953"/>
                    <a:pt x="1048" y="857"/>
                  </a:cubicBezTo>
                  <a:lnTo>
                    <a:pt x="1048" y="191"/>
                  </a:lnTo>
                  <a:cubicBezTo>
                    <a:pt x="1024" y="72"/>
                    <a:pt x="953" y="0"/>
                    <a:pt x="8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68" name="Google Shape;2168;p62"/>
            <p:cNvSpPr/>
            <p:nvPr/>
          </p:nvSpPr>
          <p:spPr>
            <a:xfrm>
              <a:off x="2542746" y="3892675"/>
              <a:ext cx="36914" cy="36914"/>
            </a:xfrm>
            <a:custGeom>
              <a:rect b="b" l="l" r="r" t="t"/>
              <a:pathLst>
                <a:path extrusionOk="0" h="1049" w="1049">
                  <a:moveTo>
                    <a:pt x="715" y="358"/>
                  </a:moveTo>
                  <a:lnTo>
                    <a:pt x="715" y="715"/>
                  </a:lnTo>
                  <a:lnTo>
                    <a:pt x="358" y="715"/>
                  </a:lnTo>
                  <a:lnTo>
                    <a:pt x="358" y="358"/>
                  </a:lnTo>
                  <a:close/>
                  <a:moveTo>
                    <a:pt x="191" y="0"/>
                  </a:moveTo>
                  <a:cubicBezTo>
                    <a:pt x="96" y="0"/>
                    <a:pt x="0" y="72"/>
                    <a:pt x="0" y="167"/>
                  </a:cubicBezTo>
                  <a:lnTo>
                    <a:pt x="0" y="858"/>
                  </a:lnTo>
                  <a:cubicBezTo>
                    <a:pt x="24" y="977"/>
                    <a:pt x="96" y="1048"/>
                    <a:pt x="191" y="1048"/>
                  </a:cubicBezTo>
                  <a:lnTo>
                    <a:pt x="858" y="1048"/>
                  </a:lnTo>
                  <a:cubicBezTo>
                    <a:pt x="953" y="1048"/>
                    <a:pt x="1048" y="953"/>
                    <a:pt x="1048" y="858"/>
                  </a:cubicBezTo>
                  <a:lnTo>
                    <a:pt x="1048" y="167"/>
                  </a:lnTo>
                  <a:cubicBezTo>
                    <a:pt x="1048" y="72"/>
                    <a:pt x="953"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69" name="Google Shape;2169;p62"/>
            <p:cNvSpPr/>
            <p:nvPr/>
          </p:nvSpPr>
          <p:spPr>
            <a:xfrm>
              <a:off x="2481551" y="3935396"/>
              <a:ext cx="36914" cy="36914"/>
            </a:xfrm>
            <a:custGeom>
              <a:rect b="b" l="l" r="r" t="t"/>
              <a:pathLst>
                <a:path extrusionOk="0" h="1049" w="1049">
                  <a:moveTo>
                    <a:pt x="739" y="334"/>
                  </a:moveTo>
                  <a:lnTo>
                    <a:pt x="739" y="691"/>
                  </a:lnTo>
                  <a:lnTo>
                    <a:pt x="382" y="691"/>
                  </a:lnTo>
                  <a:lnTo>
                    <a:pt x="382" y="334"/>
                  </a:lnTo>
                  <a:close/>
                  <a:moveTo>
                    <a:pt x="191" y="1"/>
                  </a:moveTo>
                  <a:cubicBezTo>
                    <a:pt x="96" y="1"/>
                    <a:pt x="1" y="96"/>
                    <a:pt x="1" y="191"/>
                  </a:cubicBezTo>
                  <a:lnTo>
                    <a:pt x="1" y="858"/>
                  </a:lnTo>
                  <a:cubicBezTo>
                    <a:pt x="1" y="953"/>
                    <a:pt x="96" y="1049"/>
                    <a:pt x="191" y="1049"/>
                  </a:cubicBezTo>
                  <a:lnTo>
                    <a:pt x="882" y="1049"/>
                  </a:lnTo>
                  <a:cubicBezTo>
                    <a:pt x="1001" y="1049"/>
                    <a:pt x="1049" y="953"/>
                    <a:pt x="1049" y="858"/>
                  </a:cubicBezTo>
                  <a:lnTo>
                    <a:pt x="1049" y="191"/>
                  </a:lnTo>
                  <a:cubicBezTo>
                    <a:pt x="1049" y="96"/>
                    <a:pt x="954" y="1"/>
                    <a:pt x="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70" name="Google Shape;2170;p62"/>
            <p:cNvSpPr/>
            <p:nvPr/>
          </p:nvSpPr>
          <p:spPr>
            <a:xfrm>
              <a:off x="2422080" y="3935396"/>
              <a:ext cx="36879" cy="36914"/>
            </a:xfrm>
            <a:custGeom>
              <a:rect b="b" l="l" r="r" t="t"/>
              <a:pathLst>
                <a:path extrusionOk="0" h="1049" w="1048">
                  <a:moveTo>
                    <a:pt x="691" y="334"/>
                  </a:moveTo>
                  <a:lnTo>
                    <a:pt x="691" y="691"/>
                  </a:lnTo>
                  <a:lnTo>
                    <a:pt x="334" y="691"/>
                  </a:lnTo>
                  <a:lnTo>
                    <a:pt x="334" y="334"/>
                  </a:lnTo>
                  <a:close/>
                  <a:moveTo>
                    <a:pt x="191" y="1"/>
                  </a:moveTo>
                  <a:cubicBezTo>
                    <a:pt x="95" y="1"/>
                    <a:pt x="0" y="96"/>
                    <a:pt x="0" y="191"/>
                  </a:cubicBezTo>
                  <a:lnTo>
                    <a:pt x="0" y="858"/>
                  </a:lnTo>
                  <a:cubicBezTo>
                    <a:pt x="0" y="953"/>
                    <a:pt x="95" y="1049"/>
                    <a:pt x="191" y="1049"/>
                  </a:cubicBezTo>
                  <a:lnTo>
                    <a:pt x="857" y="1049"/>
                  </a:lnTo>
                  <a:cubicBezTo>
                    <a:pt x="953" y="1049"/>
                    <a:pt x="1048" y="953"/>
                    <a:pt x="1048" y="858"/>
                  </a:cubicBezTo>
                  <a:lnTo>
                    <a:pt x="1048" y="191"/>
                  </a:lnTo>
                  <a:cubicBezTo>
                    <a:pt x="1024" y="96"/>
                    <a:pt x="953" y="1"/>
                    <a:pt x="8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71" name="Google Shape;2171;p62"/>
            <p:cNvSpPr/>
            <p:nvPr/>
          </p:nvSpPr>
          <p:spPr>
            <a:xfrm>
              <a:off x="2542746" y="3935396"/>
              <a:ext cx="36914" cy="36914"/>
            </a:xfrm>
            <a:custGeom>
              <a:rect b="b" l="l" r="r" t="t"/>
              <a:pathLst>
                <a:path extrusionOk="0" h="1049" w="1049">
                  <a:moveTo>
                    <a:pt x="715" y="358"/>
                  </a:moveTo>
                  <a:lnTo>
                    <a:pt x="715" y="715"/>
                  </a:lnTo>
                  <a:lnTo>
                    <a:pt x="358" y="715"/>
                  </a:lnTo>
                  <a:lnTo>
                    <a:pt x="358" y="358"/>
                  </a:lnTo>
                  <a:close/>
                  <a:moveTo>
                    <a:pt x="191" y="1"/>
                  </a:moveTo>
                  <a:cubicBezTo>
                    <a:pt x="96" y="1"/>
                    <a:pt x="0" y="96"/>
                    <a:pt x="0" y="191"/>
                  </a:cubicBezTo>
                  <a:lnTo>
                    <a:pt x="0" y="858"/>
                  </a:lnTo>
                  <a:cubicBezTo>
                    <a:pt x="24" y="953"/>
                    <a:pt x="96" y="1049"/>
                    <a:pt x="191" y="1049"/>
                  </a:cubicBezTo>
                  <a:lnTo>
                    <a:pt x="858" y="1049"/>
                  </a:lnTo>
                  <a:cubicBezTo>
                    <a:pt x="953" y="1049"/>
                    <a:pt x="1048" y="953"/>
                    <a:pt x="1048" y="858"/>
                  </a:cubicBezTo>
                  <a:lnTo>
                    <a:pt x="1048" y="191"/>
                  </a:lnTo>
                  <a:cubicBezTo>
                    <a:pt x="1048" y="96"/>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72" name="Google Shape;2172;p62"/>
          <p:cNvGrpSpPr/>
          <p:nvPr/>
        </p:nvGrpSpPr>
        <p:grpSpPr>
          <a:xfrm>
            <a:off x="1527057" y="3889184"/>
            <a:ext cx="375477" cy="315162"/>
            <a:chOff x="1527057" y="3736784"/>
            <a:chExt cx="375477" cy="315162"/>
          </a:xfrm>
        </p:grpSpPr>
        <p:sp>
          <p:nvSpPr>
            <p:cNvPr id="2173" name="Google Shape;2173;p62"/>
            <p:cNvSpPr/>
            <p:nvPr/>
          </p:nvSpPr>
          <p:spPr>
            <a:xfrm>
              <a:off x="1527057" y="3736784"/>
              <a:ext cx="375477" cy="315162"/>
            </a:xfrm>
            <a:custGeom>
              <a:rect b="b" l="l" r="r" t="t"/>
              <a:pathLst>
                <a:path extrusionOk="0" h="8956" w="10670">
                  <a:moveTo>
                    <a:pt x="8359" y="310"/>
                  </a:moveTo>
                  <a:cubicBezTo>
                    <a:pt x="8502" y="310"/>
                    <a:pt x="8621" y="430"/>
                    <a:pt x="8621" y="596"/>
                  </a:cubicBezTo>
                  <a:lnTo>
                    <a:pt x="8621" y="4216"/>
                  </a:lnTo>
                  <a:cubicBezTo>
                    <a:pt x="8621" y="4359"/>
                    <a:pt x="8502" y="4478"/>
                    <a:pt x="8359" y="4478"/>
                  </a:cubicBezTo>
                  <a:lnTo>
                    <a:pt x="7407" y="4478"/>
                  </a:lnTo>
                  <a:cubicBezTo>
                    <a:pt x="7335" y="4478"/>
                    <a:pt x="7288" y="4526"/>
                    <a:pt x="7264" y="4573"/>
                  </a:cubicBezTo>
                  <a:lnTo>
                    <a:pt x="6716" y="5645"/>
                  </a:lnTo>
                  <a:lnTo>
                    <a:pt x="6192" y="4573"/>
                  </a:lnTo>
                  <a:cubicBezTo>
                    <a:pt x="6144" y="4526"/>
                    <a:pt x="6097" y="4478"/>
                    <a:pt x="6025" y="4478"/>
                  </a:cubicBezTo>
                  <a:lnTo>
                    <a:pt x="2310" y="4478"/>
                  </a:lnTo>
                  <a:cubicBezTo>
                    <a:pt x="2167" y="4478"/>
                    <a:pt x="2048" y="4359"/>
                    <a:pt x="2048" y="4216"/>
                  </a:cubicBezTo>
                  <a:lnTo>
                    <a:pt x="2048" y="596"/>
                  </a:lnTo>
                  <a:cubicBezTo>
                    <a:pt x="2048" y="430"/>
                    <a:pt x="2167" y="310"/>
                    <a:pt x="2310" y="310"/>
                  </a:cubicBezTo>
                  <a:close/>
                  <a:moveTo>
                    <a:pt x="2024" y="5669"/>
                  </a:moveTo>
                  <a:lnTo>
                    <a:pt x="1072" y="7741"/>
                  </a:lnTo>
                  <a:lnTo>
                    <a:pt x="429" y="7741"/>
                  </a:lnTo>
                  <a:lnTo>
                    <a:pt x="1620" y="5669"/>
                  </a:lnTo>
                  <a:close/>
                  <a:moveTo>
                    <a:pt x="8192" y="5669"/>
                  </a:moveTo>
                  <a:lnTo>
                    <a:pt x="9145" y="7741"/>
                  </a:lnTo>
                  <a:lnTo>
                    <a:pt x="1405" y="7741"/>
                  </a:lnTo>
                  <a:lnTo>
                    <a:pt x="2406" y="5669"/>
                  </a:lnTo>
                  <a:lnTo>
                    <a:pt x="6335" y="5669"/>
                  </a:lnTo>
                  <a:lnTo>
                    <a:pt x="6525" y="6097"/>
                  </a:lnTo>
                  <a:cubicBezTo>
                    <a:pt x="6573" y="6145"/>
                    <a:pt x="6621" y="6193"/>
                    <a:pt x="6692" y="6193"/>
                  </a:cubicBezTo>
                  <a:cubicBezTo>
                    <a:pt x="6740" y="6193"/>
                    <a:pt x="6811" y="6145"/>
                    <a:pt x="6835" y="6097"/>
                  </a:cubicBezTo>
                  <a:lnTo>
                    <a:pt x="7049" y="5669"/>
                  </a:lnTo>
                  <a:close/>
                  <a:moveTo>
                    <a:pt x="9002" y="5669"/>
                  </a:moveTo>
                  <a:lnTo>
                    <a:pt x="10193" y="7741"/>
                  </a:lnTo>
                  <a:lnTo>
                    <a:pt x="9574" y="7741"/>
                  </a:lnTo>
                  <a:lnTo>
                    <a:pt x="8621" y="5669"/>
                  </a:lnTo>
                  <a:close/>
                  <a:moveTo>
                    <a:pt x="10312" y="8122"/>
                  </a:moveTo>
                  <a:lnTo>
                    <a:pt x="10312" y="8622"/>
                  </a:lnTo>
                  <a:lnTo>
                    <a:pt x="310" y="8622"/>
                  </a:lnTo>
                  <a:lnTo>
                    <a:pt x="310" y="8122"/>
                  </a:lnTo>
                  <a:close/>
                  <a:moveTo>
                    <a:pt x="2310" y="1"/>
                  </a:moveTo>
                  <a:cubicBezTo>
                    <a:pt x="1977" y="1"/>
                    <a:pt x="1715" y="263"/>
                    <a:pt x="1715" y="596"/>
                  </a:cubicBezTo>
                  <a:lnTo>
                    <a:pt x="1715" y="4216"/>
                  </a:lnTo>
                  <a:cubicBezTo>
                    <a:pt x="1715" y="4549"/>
                    <a:pt x="1977" y="4811"/>
                    <a:pt x="2310" y="4811"/>
                  </a:cubicBezTo>
                  <a:lnTo>
                    <a:pt x="5906" y="4811"/>
                  </a:lnTo>
                  <a:lnTo>
                    <a:pt x="6192" y="5311"/>
                  </a:lnTo>
                  <a:lnTo>
                    <a:pt x="1548" y="5311"/>
                  </a:lnTo>
                  <a:cubicBezTo>
                    <a:pt x="1477" y="5311"/>
                    <a:pt x="1429" y="5359"/>
                    <a:pt x="1382" y="5407"/>
                  </a:cubicBezTo>
                  <a:lnTo>
                    <a:pt x="24" y="7812"/>
                  </a:lnTo>
                  <a:cubicBezTo>
                    <a:pt x="0" y="7860"/>
                    <a:pt x="0" y="7883"/>
                    <a:pt x="0" y="7907"/>
                  </a:cubicBezTo>
                  <a:lnTo>
                    <a:pt x="0" y="8765"/>
                  </a:lnTo>
                  <a:cubicBezTo>
                    <a:pt x="0" y="8860"/>
                    <a:pt x="72" y="8955"/>
                    <a:pt x="167" y="8955"/>
                  </a:cubicBezTo>
                  <a:lnTo>
                    <a:pt x="10502" y="8955"/>
                  </a:lnTo>
                  <a:cubicBezTo>
                    <a:pt x="10598" y="8955"/>
                    <a:pt x="10669" y="8860"/>
                    <a:pt x="10669" y="8765"/>
                  </a:cubicBezTo>
                  <a:lnTo>
                    <a:pt x="10669" y="7907"/>
                  </a:lnTo>
                  <a:cubicBezTo>
                    <a:pt x="10669" y="7883"/>
                    <a:pt x="10669" y="7860"/>
                    <a:pt x="10645" y="7812"/>
                  </a:cubicBezTo>
                  <a:lnTo>
                    <a:pt x="9240" y="5407"/>
                  </a:lnTo>
                  <a:cubicBezTo>
                    <a:pt x="9216" y="5359"/>
                    <a:pt x="9169" y="5311"/>
                    <a:pt x="9097" y="5311"/>
                  </a:cubicBezTo>
                  <a:lnTo>
                    <a:pt x="7264" y="5311"/>
                  </a:lnTo>
                  <a:lnTo>
                    <a:pt x="7526" y="4811"/>
                  </a:lnTo>
                  <a:lnTo>
                    <a:pt x="8359" y="4811"/>
                  </a:lnTo>
                  <a:cubicBezTo>
                    <a:pt x="8693" y="4811"/>
                    <a:pt x="8955" y="4549"/>
                    <a:pt x="8955" y="4216"/>
                  </a:cubicBezTo>
                  <a:lnTo>
                    <a:pt x="8955" y="596"/>
                  </a:lnTo>
                  <a:cubicBezTo>
                    <a:pt x="8955" y="263"/>
                    <a:pt x="8693" y="1"/>
                    <a:pt x="83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74" name="Google Shape;2174;p62"/>
            <p:cNvSpPr/>
            <p:nvPr/>
          </p:nvSpPr>
          <p:spPr>
            <a:xfrm>
              <a:off x="1708075" y="3967243"/>
              <a:ext cx="12598" cy="12633"/>
            </a:xfrm>
            <a:custGeom>
              <a:rect b="b" l="l" r="r" t="t"/>
              <a:pathLst>
                <a:path extrusionOk="0" h="359" w="358">
                  <a:moveTo>
                    <a:pt x="167" y="1"/>
                  </a:moveTo>
                  <a:cubicBezTo>
                    <a:pt x="95" y="1"/>
                    <a:pt x="0" y="72"/>
                    <a:pt x="0" y="168"/>
                  </a:cubicBezTo>
                  <a:cubicBezTo>
                    <a:pt x="0" y="263"/>
                    <a:pt x="95" y="358"/>
                    <a:pt x="167" y="358"/>
                  </a:cubicBezTo>
                  <a:cubicBezTo>
                    <a:pt x="262" y="358"/>
                    <a:pt x="357" y="263"/>
                    <a:pt x="357" y="168"/>
                  </a:cubicBezTo>
                  <a:cubicBezTo>
                    <a:pt x="357" y="72"/>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75" name="Google Shape;2175;p62"/>
            <p:cNvSpPr/>
            <p:nvPr/>
          </p:nvSpPr>
          <p:spPr>
            <a:xfrm>
              <a:off x="1732356" y="3967243"/>
              <a:ext cx="12633" cy="12633"/>
            </a:xfrm>
            <a:custGeom>
              <a:rect b="b" l="l" r="r" t="t"/>
              <a:pathLst>
                <a:path extrusionOk="0" h="359" w="359">
                  <a:moveTo>
                    <a:pt x="168" y="1"/>
                  </a:moveTo>
                  <a:cubicBezTo>
                    <a:pt x="72" y="1"/>
                    <a:pt x="1" y="72"/>
                    <a:pt x="1" y="168"/>
                  </a:cubicBezTo>
                  <a:cubicBezTo>
                    <a:pt x="1" y="263"/>
                    <a:pt x="72" y="358"/>
                    <a:pt x="168" y="358"/>
                  </a:cubicBezTo>
                  <a:cubicBezTo>
                    <a:pt x="263" y="358"/>
                    <a:pt x="358" y="263"/>
                    <a:pt x="358" y="168"/>
                  </a:cubicBezTo>
                  <a:cubicBezTo>
                    <a:pt x="358" y="72"/>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76" name="Google Shape;2176;p62"/>
            <p:cNvSpPr/>
            <p:nvPr/>
          </p:nvSpPr>
          <p:spPr>
            <a:xfrm>
              <a:off x="1683759" y="3967243"/>
              <a:ext cx="12598" cy="12633"/>
            </a:xfrm>
            <a:custGeom>
              <a:rect b="b" l="l" r="r" t="t"/>
              <a:pathLst>
                <a:path extrusionOk="0" h="359" w="358">
                  <a:moveTo>
                    <a:pt x="191" y="1"/>
                  </a:moveTo>
                  <a:cubicBezTo>
                    <a:pt x="96" y="1"/>
                    <a:pt x="1" y="72"/>
                    <a:pt x="1" y="168"/>
                  </a:cubicBezTo>
                  <a:cubicBezTo>
                    <a:pt x="1" y="263"/>
                    <a:pt x="96" y="358"/>
                    <a:pt x="191" y="358"/>
                  </a:cubicBezTo>
                  <a:cubicBezTo>
                    <a:pt x="263" y="358"/>
                    <a:pt x="358" y="263"/>
                    <a:pt x="358" y="168"/>
                  </a:cubicBezTo>
                  <a:cubicBezTo>
                    <a:pt x="358" y="72"/>
                    <a:pt x="263"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77" name="Google Shape;2177;p62"/>
            <p:cNvSpPr/>
            <p:nvPr/>
          </p:nvSpPr>
          <p:spPr>
            <a:xfrm>
              <a:off x="1667008" y="3766977"/>
              <a:ext cx="103951" cy="104761"/>
            </a:xfrm>
            <a:custGeom>
              <a:rect b="b" l="l" r="r" t="t"/>
              <a:pathLst>
                <a:path extrusionOk="0" h="2977" w="2954">
                  <a:moveTo>
                    <a:pt x="893" y="340"/>
                  </a:moveTo>
                  <a:cubicBezTo>
                    <a:pt x="917" y="340"/>
                    <a:pt x="941" y="345"/>
                    <a:pt x="953" y="357"/>
                  </a:cubicBezTo>
                  <a:lnTo>
                    <a:pt x="1191" y="596"/>
                  </a:lnTo>
                  <a:cubicBezTo>
                    <a:pt x="1215" y="619"/>
                    <a:pt x="1215" y="691"/>
                    <a:pt x="1191" y="715"/>
                  </a:cubicBezTo>
                  <a:lnTo>
                    <a:pt x="1143" y="762"/>
                  </a:lnTo>
                  <a:lnTo>
                    <a:pt x="786" y="405"/>
                  </a:lnTo>
                  <a:lnTo>
                    <a:pt x="834" y="357"/>
                  </a:lnTo>
                  <a:cubicBezTo>
                    <a:pt x="846" y="345"/>
                    <a:pt x="870" y="340"/>
                    <a:pt x="893" y="340"/>
                  </a:cubicBezTo>
                  <a:close/>
                  <a:moveTo>
                    <a:pt x="2236" y="1673"/>
                  </a:moveTo>
                  <a:cubicBezTo>
                    <a:pt x="2257" y="1673"/>
                    <a:pt x="2275" y="1679"/>
                    <a:pt x="2286" y="1691"/>
                  </a:cubicBezTo>
                  <a:lnTo>
                    <a:pt x="2525" y="1929"/>
                  </a:lnTo>
                  <a:cubicBezTo>
                    <a:pt x="2596" y="1953"/>
                    <a:pt x="2596" y="2024"/>
                    <a:pt x="2525" y="2048"/>
                  </a:cubicBezTo>
                  <a:lnTo>
                    <a:pt x="2477" y="2120"/>
                  </a:lnTo>
                  <a:lnTo>
                    <a:pt x="2120" y="1762"/>
                  </a:lnTo>
                  <a:lnTo>
                    <a:pt x="2167" y="1691"/>
                  </a:lnTo>
                  <a:cubicBezTo>
                    <a:pt x="2191" y="1679"/>
                    <a:pt x="2215" y="1673"/>
                    <a:pt x="2236" y="1673"/>
                  </a:cubicBezTo>
                  <a:close/>
                  <a:moveTo>
                    <a:pt x="572" y="691"/>
                  </a:moveTo>
                  <a:lnTo>
                    <a:pt x="953" y="1072"/>
                  </a:lnTo>
                  <a:cubicBezTo>
                    <a:pt x="810" y="1334"/>
                    <a:pt x="834" y="1691"/>
                    <a:pt x="1072" y="1905"/>
                  </a:cubicBezTo>
                  <a:cubicBezTo>
                    <a:pt x="1204" y="2037"/>
                    <a:pt x="1390" y="2106"/>
                    <a:pt x="1575" y="2106"/>
                  </a:cubicBezTo>
                  <a:cubicBezTo>
                    <a:pt x="1690" y="2106"/>
                    <a:pt x="1805" y="2079"/>
                    <a:pt x="1905" y="2024"/>
                  </a:cubicBezTo>
                  <a:lnTo>
                    <a:pt x="2286" y="2405"/>
                  </a:lnTo>
                  <a:cubicBezTo>
                    <a:pt x="2025" y="2524"/>
                    <a:pt x="1763" y="2596"/>
                    <a:pt x="1524" y="2596"/>
                  </a:cubicBezTo>
                  <a:cubicBezTo>
                    <a:pt x="1072" y="2596"/>
                    <a:pt x="667" y="2310"/>
                    <a:pt x="453" y="1929"/>
                  </a:cubicBezTo>
                  <a:cubicBezTo>
                    <a:pt x="238" y="1524"/>
                    <a:pt x="310" y="1048"/>
                    <a:pt x="572" y="691"/>
                  </a:cubicBezTo>
                  <a:close/>
                  <a:moveTo>
                    <a:pt x="941" y="0"/>
                  </a:moveTo>
                  <a:cubicBezTo>
                    <a:pt x="834" y="0"/>
                    <a:pt x="727" y="48"/>
                    <a:pt x="643" y="143"/>
                  </a:cubicBezTo>
                  <a:lnTo>
                    <a:pt x="477" y="334"/>
                  </a:lnTo>
                  <a:cubicBezTo>
                    <a:pt x="167" y="619"/>
                    <a:pt x="0" y="1000"/>
                    <a:pt x="0" y="1429"/>
                  </a:cubicBezTo>
                  <a:cubicBezTo>
                    <a:pt x="0" y="1834"/>
                    <a:pt x="143" y="2239"/>
                    <a:pt x="453" y="2524"/>
                  </a:cubicBezTo>
                  <a:cubicBezTo>
                    <a:pt x="739" y="2834"/>
                    <a:pt x="1143" y="2977"/>
                    <a:pt x="1548" y="2977"/>
                  </a:cubicBezTo>
                  <a:cubicBezTo>
                    <a:pt x="1953" y="2977"/>
                    <a:pt x="2358" y="2786"/>
                    <a:pt x="2644" y="2501"/>
                  </a:cubicBezTo>
                  <a:lnTo>
                    <a:pt x="2834" y="2310"/>
                  </a:lnTo>
                  <a:cubicBezTo>
                    <a:pt x="2906" y="2215"/>
                    <a:pt x="2953" y="2143"/>
                    <a:pt x="2953" y="2024"/>
                  </a:cubicBezTo>
                  <a:cubicBezTo>
                    <a:pt x="2929" y="1905"/>
                    <a:pt x="2858" y="1786"/>
                    <a:pt x="2810" y="1691"/>
                  </a:cubicBezTo>
                  <a:lnTo>
                    <a:pt x="2572" y="1453"/>
                  </a:lnTo>
                  <a:cubicBezTo>
                    <a:pt x="2477" y="1369"/>
                    <a:pt x="2364" y="1328"/>
                    <a:pt x="2257" y="1328"/>
                  </a:cubicBezTo>
                  <a:cubicBezTo>
                    <a:pt x="2150" y="1328"/>
                    <a:pt x="2048" y="1369"/>
                    <a:pt x="1977" y="1453"/>
                  </a:cubicBezTo>
                  <a:lnTo>
                    <a:pt x="1786" y="1643"/>
                  </a:lnTo>
                  <a:cubicBezTo>
                    <a:pt x="1739" y="1691"/>
                    <a:pt x="1643" y="1715"/>
                    <a:pt x="1548" y="1715"/>
                  </a:cubicBezTo>
                  <a:cubicBezTo>
                    <a:pt x="1453" y="1715"/>
                    <a:pt x="1382" y="1691"/>
                    <a:pt x="1310" y="1643"/>
                  </a:cubicBezTo>
                  <a:cubicBezTo>
                    <a:pt x="1262" y="1572"/>
                    <a:pt x="1215" y="1477"/>
                    <a:pt x="1215" y="1405"/>
                  </a:cubicBezTo>
                  <a:cubicBezTo>
                    <a:pt x="1215" y="1310"/>
                    <a:pt x="1239" y="1215"/>
                    <a:pt x="1310" y="1167"/>
                  </a:cubicBezTo>
                  <a:lnTo>
                    <a:pt x="1477" y="977"/>
                  </a:lnTo>
                  <a:cubicBezTo>
                    <a:pt x="1667" y="810"/>
                    <a:pt x="1667" y="524"/>
                    <a:pt x="1477" y="381"/>
                  </a:cubicBezTo>
                  <a:lnTo>
                    <a:pt x="1239" y="143"/>
                  </a:lnTo>
                  <a:cubicBezTo>
                    <a:pt x="1155" y="48"/>
                    <a:pt x="1048" y="0"/>
                    <a:pt x="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78" name="Google Shape;2178;p62"/>
          <p:cNvGrpSpPr/>
          <p:nvPr/>
        </p:nvGrpSpPr>
        <p:grpSpPr>
          <a:xfrm>
            <a:off x="732608" y="3857337"/>
            <a:ext cx="362035" cy="376322"/>
            <a:chOff x="732608" y="3704937"/>
            <a:chExt cx="362035" cy="376322"/>
          </a:xfrm>
        </p:grpSpPr>
        <p:sp>
          <p:nvSpPr>
            <p:cNvPr id="2179" name="Google Shape;2179;p62"/>
            <p:cNvSpPr/>
            <p:nvPr/>
          </p:nvSpPr>
          <p:spPr>
            <a:xfrm>
              <a:off x="887620" y="4051065"/>
              <a:ext cx="49477" cy="12598"/>
            </a:xfrm>
            <a:custGeom>
              <a:rect b="b" l="l" r="r" t="t"/>
              <a:pathLst>
                <a:path extrusionOk="0" h="358" w="1406">
                  <a:moveTo>
                    <a:pt x="191" y="0"/>
                  </a:moveTo>
                  <a:cubicBezTo>
                    <a:pt x="96" y="0"/>
                    <a:pt x="1" y="72"/>
                    <a:pt x="1" y="167"/>
                  </a:cubicBezTo>
                  <a:cubicBezTo>
                    <a:pt x="1" y="262"/>
                    <a:pt x="96" y="357"/>
                    <a:pt x="191" y="357"/>
                  </a:cubicBezTo>
                  <a:lnTo>
                    <a:pt x="1215" y="357"/>
                  </a:lnTo>
                  <a:cubicBezTo>
                    <a:pt x="1311" y="357"/>
                    <a:pt x="1406" y="262"/>
                    <a:pt x="1406" y="167"/>
                  </a:cubicBezTo>
                  <a:cubicBezTo>
                    <a:pt x="1406" y="72"/>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0" name="Google Shape;2180;p62"/>
            <p:cNvSpPr/>
            <p:nvPr/>
          </p:nvSpPr>
          <p:spPr>
            <a:xfrm>
              <a:off x="732608" y="3704937"/>
              <a:ext cx="362035" cy="376322"/>
            </a:xfrm>
            <a:custGeom>
              <a:rect b="b" l="l" r="r" t="t"/>
              <a:pathLst>
                <a:path extrusionOk="0" h="10694" w="10288">
                  <a:moveTo>
                    <a:pt x="5739" y="358"/>
                  </a:moveTo>
                  <a:lnTo>
                    <a:pt x="5692" y="549"/>
                  </a:lnTo>
                  <a:lnTo>
                    <a:pt x="4549" y="549"/>
                  </a:lnTo>
                  <a:lnTo>
                    <a:pt x="4501" y="358"/>
                  </a:lnTo>
                  <a:close/>
                  <a:moveTo>
                    <a:pt x="4072" y="2049"/>
                  </a:moveTo>
                  <a:lnTo>
                    <a:pt x="4072" y="4835"/>
                  </a:lnTo>
                  <a:lnTo>
                    <a:pt x="310" y="4835"/>
                  </a:lnTo>
                  <a:lnTo>
                    <a:pt x="310" y="2049"/>
                  </a:lnTo>
                  <a:close/>
                  <a:moveTo>
                    <a:pt x="7192" y="7883"/>
                  </a:moveTo>
                  <a:lnTo>
                    <a:pt x="7478" y="8312"/>
                  </a:lnTo>
                  <a:lnTo>
                    <a:pt x="7573" y="8455"/>
                  </a:lnTo>
                  <a:lnTo>
                    <a:pt x="6835" y="8455"/>
                  </a:lnTo>
                  <a:lnTo>
                    <a:pt x="7192" y="7883"/>
                  </a:lnTo>
                  <a:close/>
                  <a:moveTo>
                    <a:pt x="8478" y="7217"/>
                  </a:moveTo>
                  <a:lnTo>
                    <a:pt x="9312" y="8455"/>
                  </a:lnTo>
                  <a:lnTo>
                    <a:pt x="7978" y="8455"/>
                  </a:lnTo>
                  <a:lnTo>
                    <a:pt x="7835" y="8217"/>
                  </a:lnTo>
                  <a:lnTo>
                    <a:pt x="8478" y="7217"/>
                  </a:lnTo>
                  <a:close/>
                  <a:moveTo>
                    <a:pt x="9907" y="5693"/>
                  </a:moveTo>
                  <a:lnTo>
                    <a:pt x="9907" y="8455"/>
                  </a:lnTo>
                  <a:lnTo>
                    <a:pt x="9740" y="8455"/>
                  </a:lnTo>
                  <a:lnTo>
                    <a:pt x="8645" y="6812"/>
                  </a:lnTo>
                  <a:cubicBezTo>
                    <a:pt x="8597" y="6764"/>
                    <a:pt x="8550" y="6740"/>
                    <a:pt x="8478" y="6740"/>
                  </a:cubicBezTo>
                  <a:cubicBezTo>
                    <a:pt x="8430" y="6740"/>
                    <a:pt x="8359" y="6764"/>
                    <a:pt x="8335" y="6812"/>
                  </a:cubicBezTo>
                  <a:lnTo>
                    <a:pt x="7597" y="7931"/>
                  </a:lnTo>
                  <a:lnTo>
                    <a:pt x="7335" y="7502"/>
                  </a:lnTo>
                  <a:cubicBezTo>
                    <a:pt x="7287" y="7455"/>
                    <a:pt x="7240" y="7407"/>
                    <a:pt x="7168" y="7407"/>
                  </a:cubicBezTo>
                  <a:cubicBezTo>
                    <a:pt x="7121" y="7407"/>
                    <a:pt x="7049" y="7455"/>
                    <a:pt x="7025" y="7502"/>
                  </a:cubicBezTo>
                  <a:lnTo>
                    <a:pt x="6406" y="8455"/>
                  </a:lnTo>
                  <a:lnTo>
                    <a:pt x="6144" y="8455"/>
                  </a:lnTo>
                  <a:lnTo>
                    <a:pt x="6144" y="5693"/>
                  </a:lnTo>
                  <a:close/>
                  <a:moveTo>
                    <a:pt x="7383" y="334"/>
                  </a:moveTo>
                  <a:cubicBezTo>
                    <a:pt x="7526" y="334"/>
                    <a:pt x="7645" y="453"/>
                    <a:pt x="7645" y="596"/>
                  </a:cubicBezTo>
                  <a:lnTo>
                    <a:pt x="7645" y="5359"/>
                  </a:lnTo>
                  <a:lnTo>
                    <a:pt x="5930" y="5359"/>
                  </a:lnTo>
                  <a:cubicBezTo>
                    <a:pt x="5835" y="5359"/>
                    <a:pt x="5739" y="5454"/>
                    <a:pt x="5739" y="5550"/>
                  </a:cubicBezTo>
                  <a:lnTo>
                    <a:pt x="5739" y="8646"/>
                  </a:lnTo>
                  <a:cubicBezTo>
                    <a:pt x="5739" y="8717"/>
                    <a:pt x="5835" y="8812"/>
                    <a:pt x="5930" y="8812"/>
                  </a:cubicBezTo>
                  <a:lnTo>
                    <a:pt x="7645" y="8812"/>
                  </a:lnTo>
                  <a:lnTo>
                    <a:pt x="7645" y="10098"/>
                  </a:lnTo>
                  <a:lnTo>
                    <a:pt x="7716" y="10098"/>
                  </a:lnTo>
                  <a:cubicBezTo>
                    <a:pt x="7716" y="10241"/>
                    <a:pt x="7597" y="10360"/>
                    <a:pt x="7430" y="10360"/>
                  </a:cubicBezTo>
                  <a:lnTo>
                    <a:pt x="2810" y="10360"/>
                  </a:lnTo>
                  <a:cubicBezTo>
                    <a:pt x="2644" y="10360"/>
                    <a:pt x="2524" y="10241"/>
                    <a:pt x="2524" y="10098"/>
                  </a:cubicBezTo>
                  <a:lnTo>
                    <a:pt x="2524" y="5192"/>
                  </a:lnTo>
                  <a:lnTo>
                    <a:pt x="4263" y="5192"/>
                  </a:lnTo>
                  <a:cubicBezTo>
                    <a:pt x="4334" y="5192"/>
                    <a:pt x="4430" y="5097"/>
                    <a:pt x="4430" y="5002"/>
                  </a:cubicBezTo>
                  <a:lnTo>
                    <a:pt x="4430" y="1906"/>
                  </a:lnTo>
                  <a:cubicBezTo>
                    <a:pt x="4430" y="1811"/>
                    <a:pt x="4334" y="1716"/>
                    <a:pt x="4263" y="1716"/>
                  </a:cubicBezTo>
                  <a:lnTo>
                    <a:pt x="2524" y="1716"/>
                  </a:lnTo>
                  <a:lnTo>
                    <a:pt x="2524" y="596"/>
                  </a:lnTo>
                  <a:cubicBezTo>
                    <a:pt x="2524" y="453"/>
                    <a:pt x="2644" y="334"/>
                    <a:pt x="2810" y="334"/>
                  </a:cubicBezTo>
                  <a:lnTo>
                    <a:pt x="4144" y="334"/>
                  </a:lnTo>
                  <a:lnTo>
                    <a:pt x="4263" y="715"/>
                  </a:lnTo>
                  <a:cubicBezTo>
                    <a:pt x="4287" y="787"/>
                    <a:pt x="4358" y="834"/>
                    <a:pt x="4406" y="834"/>
                  </a:cubicBezTo>
                  <a:lnTo>
                    <a:pt x="5787" y="834"/>
                  </a:lnTo>
                  <a:cubicBezTo>
                    <a:pt x="5835" y="834"/>
                    <a:pt x="5930" y="787"/>
                    <a:pt x="5930" y="715"/>
                  </a:cubicBezTo>
                  <a:lnTo>
                    <a:pt x="6049" y="334"/>
                  </a:lnTo>
                  <a:close/>
                  <a:moveTo>
                    <a:pt x="2834" y="1"/>
                  </a:moveTo>
                  <a:cubicBezTo>
                    <a:pt x="2501" y="1"/>
                    <a:pt x="2239" y="263"/>
                    <a:pt x="2239" y="596"/>
                  </a:cubicBezTo>
                  <a:lnTo>
                    <a:pt x="2239" y="1739"/>
                  </a:lnTo>
                  <a:lnTo>
                    <a:pt x="167" y="1739"/>
                  </a:lnTo>
                  <a:cubicBezTo>
                    <a:pt x="95" y="1739"/>
                    <a:pt x="0" y="1811"/>
                    <a:pt x="0" y="1906"/>
                  </a:cubicBezTo>
                  <a:lnTo>
                    <a:pt x="0" y="5002"/>
                  </a:lnTo>
                  <a:cubicBezTo>
                    <a:pt x="0" y="5097"/>
                    <a:pt x="95" y="5192"/>
                    <a:pt x="167" y="5192"/>
                  </a:cubicBezTo>
                  <a:lnTo>
                    <a:pt x="2239" y="5192"/>
                  </a:lnTo>
                  <a:lnTo>
                    <a:pt x="2239" y="10098"/>
                  </a:lnTo>
                  <a:cubicBezTo>
                    <a:pt x="2239" y="10432"/>
                    <a:pt x="2501" y="10694"/>
                    <a:pt x="2834" y="10694"/>
                  </a:cubicBezTo>
                  <a:lnTo>
                    <a:pt x="7478" y="10694"/>
                  </a:lnTo>
                  <a:cubicBezTo>
                    <a:pt x="7787" y="10694"/>
                    <a:pt x="8073" y="10432"/>
                    <a:pt x="8073" y="10098"/>
                  </a:cubicBezTo>
                  <a:lnTo>
                    <a:pt x="8073" y="8812"/>
                  </a:lnTo>
                  <a:lnTo>
                    <a:pt x="10121" y="8812"/>
                  </a:lnTo>
                  <a:cubicBezTo>
                    <a:pt x="10217" y="8812"/>
                    <a:pt x="10288" y="8717"/>
                    <a:pt x="10288" y="8646"/>
                  </a:cubicBezTo>
                  <a:lnTo>
                    <a:pt x="10288" y="5550"/>
                  </a:lnTo>
                  <a:cubicBezTo>
                    <a:pt x="10264" y="5431"/>
                    <a:pt x="10217" y="5359"/>
                    <a:pt x="10121" y="5359"/>
                  </a:cubicBezTo>
                  <a:lnTo>
                    <a:pt x="8073" y="5359"/>
                  </a:lnTo>
                  <a:lnTo>
                    <a:pt x="8073" y="596"/>
                  </a:lnTo>
                  <a:cubicBezTo>
                    <a:pt x="8073" y="263"/>
                    <a:pt x="7787" y="1"/>
                    <a:pt x="74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1" name="Google Shape;2181;p62"/>
            <p:cNvSpPr/>
            <p:nvPr/>
          </p:nvSpPr>
          <p:spPr>
            <a:xfrm>
              <a:off x="748514" y="3784572"/>
              <a:ext cx="121546" cy="84667"/>
            </a:xfrm>
            <a:custGeom>
              <a:rect b="b" l="l" r="r" t="t"/>
              <a:pathLst>
                <a:path extrusionOk="0" h="2406" w="3454">
                  <a:moveTo>
                    <a:pt x="3120" y="334"/>
                  </a:moveTo>
                  <a:lnTo>
                    <a:pt x="3120" y="2048"/>
                  </a:lnTo>
                  <a:lnTo>
                    <a:pt x="358" y="2048"/>
                  </a:lnTo>
                  <a:lnTo>
                    <a:pt x="358" y="334"/>
                  </a:lnTo>
                  <a:close/>
                  <a:moveTo>
                    <a:pt x="167" y="0"/>
                  </a:moveTo>
                  <a:cubicBezTo>
                    <a:pt x="96" y="0"/>
                    <a:pt x="1" y="96"/>
                    <a:pt x="1" y="191"/>
                  </a:cubicBezTo>
                  <a:lnTo>
                    <a:pt x="1" y="2239"/>
                  </a:lnTo>
                  <a:cubicBezTo>
                    <a:pt x="1" y="2334"/>
                    <a:pt x="96" y="2406"/>
                    <a:pt x="167" y="2406"/>
                  </a:cubicBezTo>
                  <a:lnTo>
                    <a:pt x="3263" y="2406"/>
                  </a:lnTo>
                  <a:cubicBezTo>
                    <a:pt x="3382" y="2382"/>
                    <a:pt x="3454" y="2334"/>
                    <a:pt x="3454" y="2239"/>
                  </a:cubicBezTo>
                  <a:lnTo>
                    <a:pt x="3454" y="191"/>
                  </a:lnTo>
                  <a:cubicBezTo>
                    <a:pt x="3454" y="96"/>
                    <a:pt x="3358" y="0"/>
                    <a:pt x="3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2" name="Google Shape;2182;p62"/>
            <p:cNvSpPr/>
            <p:nvPr/>
          </p:nvSpPr>
          <p:spPr>
            <a:xfrm>
              <a:off x="965566" y="3917801"/>
              <a:ext cx="38603" cy="36562"/>
            </a:xfrm>
            <a:custGeom>
              <a:rect b="b" l="l" r="r" t="t"/>
              <a:pathLst>
                <a:path extrusionOk="0" h="1039" w="1097">
                  <a:moveTo>
                    <a:pt x="540" y="342"/>
                  </a:moveTo>
                  <a:cubicBezTo>
                    <a:pt x="565" y="342"/>
                    <a:pt x="590" y="348"/>
                    <a:pt x="620" y="358"/>
                  </a:cubicBezTo>
                  <a:cubicBezTo>
                    <a:pt x="667" y="382"/>
                    <a:pt x="739" y="453"/>
                    <a:pt x="739" y="501"/>
                  </a:cubicBezTo>
                  <a:cubicBezTo>
                    <a:pt x="739" y="596"/>
                    <a:pt x="644" y="691"/>
                    <a:pt x="548" y="691"/>
                  </a:cubicBezTo>
                  <a:cubicBezTo>
                    <a:pt x="501" y="691"/>
                    <a:pt x="429" y="644"/>
                    <a:pt x="405" y="572"/>
                  </a:cubicBezTo>
                  <a:cubicBezTo>
                    <a:pt x="382" y="501"/>
                    <a:pt x="405" y="406"/>
                    <a:pt x="429" y="382"/>
                  </a:cubicBezTo>
                  <a:cubicBezTo>
                    <a:pt x="471" y="354"/>
                    <a:pt x="505" y="342"/>
                    <a:pt x="540" y="342"/>
                  </a:cubicBezTo>
                  <a:close/>
                  <a:moveTo>
                    <a:pt x="548" y="1"/>
                  </a:moveTo>
                  <a:cubicBezTo>
                    <a:pt x="358" y="1"/>
                    <a:pt x="167" y="120"/>
                    <a:pt x="72" y="334"/>
                  </a:cubicBezTo>
                  <a:cubicBezTo>
                    <a:pt x="1" y="501"/>
                    <a:pt x="48" y="739"/>
                    <a:pt x="191" y="882"/>
                  </a:cubicBezTo>
                  <a:cubicBezTo>
                    <a:pt x="300" y="991"/>
                    <a:pt x="420" y="1039"/>
                    <a:pt x="549" y="1039"/>
                  </a:cubicBezTo>
                  <a:cubicBezTo>
                    <a:pt x="617" y="1039"/>
                    <a:pt x="689" y="1026"/>
                    <a:pt x="763" y="1001"/>
                  </a:cubicBezTo>
                  <a:cubicBezTo>
                    <a:pt x="953" y="930"/>
                    <a:pt x="1096" y="739"/>
                    <a:pt x="1096" y="525"/>
                  </a:cubicBezTo>
                  <a:cubicBezTo>
                    <a:pt x="1096" y="215"/>
                    <a:pt x="858"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83" name="Google Shape;2183;p62"/>
          <p:cNvGrpSpPr/>
          <p:nvPr/>
        </p:nvGrpSpPr>
        <p:grpSpPr>
          <a:xfrm>
            <a:off x="8084644" y="3249781"/>
            <a:ext cx="315126" cy="375477"/>
            <a:chOff x="8084644" y="3097381"/>
            <a:chExt cx="315126" cy="375477"/>
          </a:xfrm>
        </p:grpSpPr>
        <p:sp>
          <p:nvSpPr>
            <p:cNvPr id="2184" name="Google Shape;2184;p62"/>
            <p:cNvSpPr/>
            <p:nvPr/>
          </p:nvSpPr>
          <p:spPr>
            <a:xfrm>
              <a:off x="8162589" y="3443475"/>
              <a:ext cx="49477" cy="12633"/>
            </a:xfrm>
            <a:custGeom>
              <a:rect b="b" l="l" r="r" t="t"/>
              <a:pathLst>
                <a:path extrusionOk="0" h="359" w="1406">
                  <a:moveTo>
                    <a:pt x="191" y="1"/>
                  </a:moveTo>
                  <a:cubicBezTo>
                    <a:pt x="96" y="1"/>
                    <a:pt x="0" y="72"/>
                    <a:pt x="0" y="168"/>
                  </a:cubicBezTo>
                  <a:cubicBezTo>
                    <a:pt x="0" y="263"/>
                    <a:pt x="96" y="358"/>
                    <a:pt x="191" y="358"/>
                  </a:cubicBezTo>
                  <a:lnTo>
                    <a:pt x="1239" y="358"/>
                  </a:lnTo>
                  <a:cubicBezTo>
                    <a:pt x="1310" y="358"/>
                    <a:pt x="1405" y="263"/>
                    <a:pt x="1405" y="168"/>
                  </a:cubicBezTo>
                  <a:cubicBezTo>
                    <a:pt x="1405" y="72"/>
                    <a:pt x="1310"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5" name="Google Shape;2185;p62"/>
            <p:cNvSpPr/>
            <p:nvPr/>
          </p:nvSpPr>
          <p:spPr>
            <a:xfrm>
              <a:off x="8102239" y="3151855"/>
              <a:ext cx="49477" cy="49477"/>
            </a:xfrm>
            <a:custGeom>
              <a:rect b="b" l="l" r="r" t="t"/>
              <a:pathLst>
                <a:path extrusionOk="0" h="1406" w="1406">
                  <a:moveTo>
                    <a:pt x="167" y="0"/>
                  </a:moveTo>
                  <a:cubicBezTo>
                    <a:pt x="96" y="0"/>
                    <a:pt x="1" y="96"/>
                    <a:pt x="1" y="191"/>
                  </a:cubicBezTo>
                  <a:lnTo>
                    <a:pt x="1" y="1215"/>
                  </a:lnTo>
                  <a:cubicBezTo>
                    <a:pt x="1" y="1310"/>
                    <a:pt x="72" y="1405"/>
                    <a:pt x="167" y="1405"/>
                  </a:cubicBezTo>
                  <a:cubicBezTo>
                    <a:pt x="263" y="1405"/>
                    <a:pt x="358" y="1310"/>
                    <a:pt x="358" y="1215"/>
                  </a:cubicBezTo>
                  <a:lnTo>
                    <a:pt x="358" y="358"/>
                  </a:lnTo>
                  <a:lnTo>
                    <a:pt x="1215" y="358"/>
                  </a:lnTo>
                  <a:cubicBezTo>
                    <a:pt x="1311" y="358"/>
                    <a:pt x="1406" y="262"/>
                    <a:pt x="1406" y="191"/>
                  </a:cubicBezTo>
                  <a:cubicBezTo>
                    <a:pt x="1406" y="96"/>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6" name="Google Shape;2186;p62"/>
            <p:cNvSpPr/>
            <p:nvPr/>
          </p:nvSpPr>
          <p:spPr>
            <a:xfrm>
              <a:off x="8102239" y="3369752"/>
              <a:ext cx="49477" cy="49477"/>
            </a:xfrm>
            <a:custGeom>
              <a:rect b="b" l="l" r="r" t="t"/>
              <a:pathLst>
                <a:path extrusionOk="0" h="1406" w="1406">
                  <a:moveTo>
                    <a:pt x="167" y="0"/>
                  </a:moveTo>
                  <a:cubicBezTo>
                    <a:pt x="72" y="0"/>
                    <a:pt x="1" y="95"/>
                    <a:pt x="1" y="191"/>
                  </a:cubicBezTo>
                  <a:lnTo>
                    <a:pt x="1" y="1215"/>
                  </a:lnTo>
                  <a:cubicBezTo>
                    <a:pt x="1" y="1310"/>
                    <a:pt x="72" y="1405"/>
                    <a:pt x="167" y="1405"/>
                  </a:cubicBezTo>
                  <a:lnTo>
                    <a:pt x="1215" y="1405"/>
                  </a:lnTo>
                  <a:cubicBezTo>
                    <a:pt x="1311" y="1405"/>
                    <a:pt x="1406" y="1310"/>
                    <a:pt x="1406" y="1215"/>
                  </a:cubicBezTo>
                  <a:cubicBezTo>
                    <a:pt x="1406" y="1143"/>
                    <a:pt x="1311" y="1048"/>
                    <a:pt x="1215" y="1048"/>
                  </a:cubicBezTo>
                  <a:lnTo>
                    <a:pt x="358" y="1048"/>
                  </a:lnTo>
                  <a:lnTo>
                    <a:pt x="358" y="191"/>
                  </a:lnTo>
                  <a:cubicBezTo>
                    <a:pt x="358" y="95"/>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7" name="Google Shape;2187;p62"/>
            <p:cNvSpPr/>
            <p:nvPr/>
          </p:nvSpPr>
          <p:spPr>
            <a:xfrm>
              <a:off x="8223750" y="3370561"/>
              <a:ext cx="49477" cy="49512"/>
            </a:xfrm>
            <a:custGeom>
              <a:rect b="b" l="l" r="r" t="t"/>
              <a:pathLst>
                <a:path extrusionOk="0" h="1407" w="1406">
                  <a:moveTo>
                    <a:pt x="1215" y="1"/>
                  </a:moveTo>
                  <a:cubicBezTo>
                    <a:pt x="1120" y="1"/>
                    <a:pt x="1049" y="96"/>
                    <a:pt x="1049" y="191"/>
                  </a:cubicBezTo>
                  <a:lnTo>
                    <a:pt x="1049" y="1049"/>
                  </a:lnTo>
                  <a:lnTo>
                    <a:pt x="168" y="1049"/>
                  </a:lnTo>
                  <a:cubicBezTo>
                    <a:pt x="96" y="1049"/>
                    <a:pt x="1" y="1144"/>
                    <a:pt x="1" y="1239"/>
                  </a:cubicBezTo>
                  <a:cubicBezTo>
                    <a:pt x="1" y="1311"/>
                    <a:pt x="72" y="1406"/>
                    <a:pt x="168" y="1406"/>
                  </a:cubicBezTo>
                  <a:lnTo>
                    <a:pt x="1215" y="1406"/>
                  </a:lnTo>
                  <a:cubicBezTo>
                    <a:pt x="1311" y="1406"/>
                    <a:pt x="1406" y="1311"/>
                    <a:pt x="1406" y="1239"/>
                  </a:cubicBezTo>
                  <a:lnTo>
                    <a:pt x="1406" y="191"/>
                  </a:lnTo>
                  <a:cubicBezTo>
                    <a:pt x="1406" y="72"/>
                    <a:pt x="1311"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8" name="Google Shape;2188;p62"/>
            <p:cNvSpPr/>
            <p:nvPr/>
          </p:nvSpPr>
          <p:spPr>
            <a:xfrm>
              <a:off x="8223750" y="3151855"/>
              <a:ext cx="49477" cy="49477"/>
            </a:xfrm>
            <a:custGeom>
              <a:rect b="b" l="l" r="r" t="t"/>
              <a:pathLst>
                <a:path extrusionOk="0" h="1406" w="1406">
                  <a:moveTo>
                    <a:pt x="168" y="0"/>
                  </a:moveTo>
                  <a:cubicBezTo>
                    <a:pt x="96" y="0"/>
                    <a:pt x="1" y="96"/>
                    <a:pt x="1" y="167"/>
                  </a:cubicBezTo>
                  <a:cubicBezTo>
                    <a:pt x="1" y="262"/>
                    <a:pt x="96" y="358"/>
                    <a:pt x="168" y="358"/>
                  </a:cubicBezTo>
                  <a:lnTo>
                    <a:pt x="1049" y="358"/>
                  </a:lnTo>
                  <a:lnTo>
                    <a:pt x="1049" y="1215"/>
                  </a:lnTo>
                  <a:cubicBezTo>
                    <a:pt x="1049" y="1310"/>
                    <a:pt x="1120" y="1405"/>
                    <a:pt x="1215" y="1405"/>
                  </a:cubicBezTo>
                  <a:cubicBezTo>
                    <a:pt x="1311" y="1405"/>
                    <a:pt x="1406" y="1310"/>
                    <a:pt x="1406" y="1215"/>
                  </a:cubicBezTo>
                  <a:lnTo>
                    <a:pt x="1406" y="167"/>
                  </a:lnTo>
                  <a:cubicBezTo>
                    <a:pt x="1406" y="96"/>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9" name="Google Shape;2189;p62"/>
            <p:cNvSpPr/>
            <p:nvPr/>
          </p:nvSpPr>
          <p:spPr>
            <a:xfrm>
              <a:off x="8161745" y="3260804"/>
              <a:ext cx="50322" cy="50322"/>
            </a:xfrm>
            <a:custGeom>
              <a:rect b="b" l="l" r="r" t="t"/>
              <a:pathLst>
                <a:path extrusionOk="0" h="1430" w="1430">
                  <a:moveTo>
                    <a:pt x="715" y="0"/>
                  </a:moveTo>
                  <a:cubicBezTo>
                    <a:pt x="620" y="0"/>
                    <a:pt x="548" y="96"/>
                    <a:pt x="548" y="191"/>
                  </a:cubicBezTo>
                  <a:lnTo>
                    <a:pt x="548" y="548"/>
                  </a:lnTo>
                  <a:lnTo>
                    <a:pt x="167" y="548"/>
                  </a:lnTo>
                  <a:cubicBezTo>
                    <a:pt x="96" y="548"/>
                    <a:pt x="1" y="619"/>
                    <a:pt x="1" y="715"/>
                  </a:cubicBezTo>
                  <a:cubicBezTo>
                    <a:pt x="1" y="810"/>
                    <a:pt x="96" y="905"/>
                    <a:pt x="167" y="905"/>
                  </a:cubicBezTo>
                  <a:lnTo>
                    <a:pt x="548" y="905"/>
                  </a:lnTo>
                  <a:lnTo>
                    <a:pt x="548" y="1262"/>
                  </a:lnTo>
                  <a:cubicBezTo>
                    <a:pt x="548" y="1334"/>
                    <a:pt x="620" y="1429"/>
                    <a:pt x="715" y="1429"/>
                  </a:cubicBezTo>
                  <a:cubicBezTo>
                    <a:pt x="810" y="1429"/>
                    <a:pt x="905" y="1334"/>
                    <a:pt x="905" y="1262"/>
                  </a:cubicBezTo>
                  <a:lnTo>
                    <a:pt x="905" y="905"/>
                  </a:lnTo>
                  <a:lnTo>
                    <a:pt x="1263" y="905"/>
                  </a:lnTo>
                  <a:cubicBezTo>
                    <a:pt x="1334" y="905"/>
                    <a:pt x="1429" y="810"/>
                    <a:pt x="1429" y="715"/>
                  </a:cubicBezTo>
                  <a:cubicBezTo>
                    <a:pt x="1429" y="596"/>
                    <a:pt x="1334" y="548"/>
                    <a:pt x="1263" y="548"/>
                  </a:cubicBezTo>
                  <a:lnTo>
                    <a:pt x="905" y="548"/>
                  </a:lnTo>
                  <a:lnTo>
                    <a:pt x="905" y="191"/>
                  </a:lnTo>
                  <a:cubicBezTo>
                    <a:pt x="905" y="96"/>
                    <a:pt x="810" y="0"/>
                    <a:pt x="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90" name="Google Shape;2190;p62"/>
            <p:cNvSpPr/>
            <p:nvPr/>
          </p:nvSpPr>
          <p:spPr>
            <a:xfrm>
              <a:off x="8307572" y="3273366"/>
              <a:ext cx="38568" cy="36844"/>
            </a:xfrm>
            <a:custGeom>
              <a:rect b="b" l="l" r="r" t="t"/>
              <a:pathLst>
                <a:path extrusionOk="0" h="1047" w="1096">
                  <a:moveTo>
                    <a:pt x="551" y="342"/>
                  </a:moveTo>
                  <a:cubicBezTo>
                    <a:pt x="576" y="342"/>
                    <a:pt x="600" y="348"/>
                    <a:pt x="619" y="358"/>
                  </a:cubicBezTo>
                  <a:cubicBezTo>
                    <a:pt x="691" y="382"/>
                    <a:pt x="739" y="453"/>
                    <a:pt x="739" y="501"/>
                  </a:cubicBezTo>
                  <a:cubicBezTo>
                    <a:pt x="715" y="620"/>
                    <a:pt x="643" y="691"/>
                    <a:pt x="572" y="691"/>
                  </a:cubicBezTo>
                  <a:cubicBezTo>
                    <a:pt x="500" y="691"/>
                    <a:pt x="453" y="667"/>
                    <a:pt x="405" y="572"/>
                  </a:cubicBezTo>
                  <a:cubicBezTo>
                    <a:pt x="381" y="501"/>
                    <a:pt x="405" y="429"/>
                    <a:pt x="453" y="382"/>
                  </a:cubicBezTo>
                  <a:cubicBezTo>
                    <a:pt x="481" y="354"/>
                    <a:pt x="517" y="342"/>
                    <a:pt x="551" y="342"/>
                  </a:cubicBezTo>
                  <a:close/>
                  <a:moveTo>
                    <a:pt x="572" y="1"/>
                  </a:moveTo>
                  <a:cubicBezTo>
                    <a:pt x="357" y="1"/>
                    <a:pt x="167" y="120"/>
                    <a:pt x="96" y="334"/>
                  </a:cubicBezTo>
                  <a:cubicBezTo>
                    <a:pt x="0" y="501"/>
                    <a:pt x="48" y="739"/>
                    <a:pt x="215" y="905"/>
                  </a:cubicBezTo>
                  <a:cubicBezTo>
                    <a:pt x="314" y="1005"/>
                    <a:pt x="449" y="1047"/>
                    <a:pt x="585" y="1047"/>
                  </a:cubicBezTo>
                  <a:cubicBezTo>
                    <a:pt x="645" y="1047"/>
                    <a:pt x="705" y="1039"/>
                    <a:pt x="762" y="1025"/>
                  </a:cubicBezTo>
                  <a:cubicBezTo>
                    <a:pt x="953" y="929"/>
                    <a:pt x="1096" y="739"/>
                    <a:pt x="1096" y="548"/>
                  </a:cubicBezTo>
                  <a:cubicBezTo>
                    <a:pt x="1072" y="239"/>
                    <a:pt x="834" y="1"/>
                    <a:pt x="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91" name="Google Shape;2191;p62"/>
            <p:cNvSpPr/>
            <p:nvPr/>
          </p:nvSpPr>
          <p:spPr>
            <a:xfrm>
              <a:off x="8279068" y="3244053"/>
              <a:ext cx="96421" cy="83823"/>
            </a:xfrm>
            <a:custGeom>
              <a:rect b="b" l="l" r="r" t="t"/>
              <a:pathLst>
                <a:path extrusionOk="0" h="2382" w="2740">
                  <a:moveTo>
                    <a:pt x="1572" y="333"/>
                  </a:moveTo>
                  <a:lnTo>
                    <a:pt x="1691" y="572"/>
                  </a:lnTo>
                  <a:cubicBezTo>
                    <a:pt x="1739" y="619"/>
                    <a:pt x="1787" y="667"/>
                    <a:pt x="1858" y="667"/>
                  </a:cubicBezTo>
                  <a:lnTo>
                    <a:pt x="2263" y="667"/>
                  </a:lnTo>
                  <a:cubicBezTo>
                    <a:pt x="2334" y="667"/>
                    <a:pt x="2358" y="691"/>
                    <a:pt x="2358" y="738"/>
                  </a:cubicBezTo>
                  <a:lnTo>
                    <a:pt x="2358" y="1977"/>
                  </a:lnTo>
                  <a:lnTo>
                    <a:pt x="2382" y="1977"/>
                  </a:lnTo>
                  <a:cubicBezTo>
                    <a:pt x="2382" y="2024"/>
                    <a:pt x="2358" y="2048"/>
                    <a:pt x="2287" y="2048"/>
                  </a:cubicBezTo>
                  <a:lnTo>
                    <a:pt x="429" y="2048"/>
                  </a:lnTo>
                  <a:cubicBezTo>
                    <a:pt x="358" y="2048"/>
                    <a:pt x="334" y="2024"/>
                    <a:pt x="334" y="1977"/>
                  </a:cubicBezTo>
                  <a:lnTo>
                    <a:pt x="334" y="738"/>
                  </a:lnTo>
                  <a:cubicBezTo>
                    <a:pt x="334" y="691"/>
                    <a:pt x="358" y="667"/>
                    <a:pt x="429" y="667"/>
                  </a:cubicBezTo>
                  <a:lnTo>
                    <a:pt x="834" y="667"/>
                  </a:lnTo>
                  <a:cubicBezTo>
                    <a:pt x="906" y="667"/>
                    <a:pt x="953" y="619"/>
                    <a:pt x="977" y="572"/>
                  </a:cubicBezTo>
                  <a:lnTo>
                    <a:pt x="1096" y="333"/>
                  </a:lnTo>
                  <a:close/>
                  <a:moveTo>
                    <a:pt x="1025" y="0"/>
                  </a:moveTo>
                  <a:cubicBezTo>
                    <a:pt x="953" y="0"/>
                    <a:pt x="906" y="24"/>
                    <a:pt x="858" y="95"/>
                  </a:cubicBezTo>
                  <a:lnTo>
                    <a:pt x="739" y="333"/>
                  </a:lnTo>
                  <a:lnTo>
                    <a:pt x="429" y="333"/>
                  </a:lnTo>
                  <a:cubicBezTo>
                    <a:pt x="191" y="333"/>
                    <a:pt x="1" y="500"/>
                    <a:pt x="1" y="738"/>
                  </a:cubicBezTo>
                  <a:lnTo>
                    <a:pt x="1" y="1977"/>
                  </a:lnTo>
                  <a:cubicBezTo>
                    <a:pt x="1" y="2215"/>
                    <a:pt x="191" y="2381"/>
                    <a:pt x="429" y="2381"/>
                  </a:cubicBezTo>
                  <a:lnTo>
                    <a:pt x="2334" y="2381"/>
                  </a:lnTo>
                  <a:cubicBezTo>
                    <a:pt x="2573" y="2381"/>
                    <a:pt x="2739" y="2215"/>
                    <a:pt x="2739" y="1977"/>
                  </a:cubicBezTo>
                  <a:lnTo>
                    <a:pt x="2739" y="738"/>
                  </a:lnTo>
                  <a:cubicBezTo>
                    <a:pt x="2739" y="500"/>
                    <a:pt x="2525" y="333"/>
                    <a:pt x="2287" y="333"/>
                  </a:cubicBezTo>
                  <a:lnTo>
                    <a:pt x="1977" y="333"/>
                  </a:lnTo>
                  <a:lnTo>
                    <a:pt x="1858" y="95"/>
                  </a:lnTo>
                  <a:cubicBezTo>
                    <a:pt x="1810" y="24"/>
                    <a:pt x="1763" y="0"/>
                    <a:pt x="16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92" name="Google Shape;2192;p62"/>
            <p:cNvSpPr/>
            <p:nvPr/>
          </p:nvSpPr>
          <p:spPr>
            <a:xfrm>
              <a:off x="8084644" y="3097381"/>
              <a:ext cx="315126" cy="375477"/>
            </a:xfrm>
            <a:custGeom>
              <a:rect b="b" l="l" r="r" t="t"/>
              <a:pathLst>
                <a:path extrusionOk="0" h="10670" w="8955">
                  <a:moveTo>
                    <a:pt x="3525" y="358"/>
                  </a:moveTo>
                  <a:lnTo>
                    <a:pt x="3478" y="548"/>
                  </a:lnTo>
                  <a:lnTo>
                    <a:pt x="2334" y="548"/>
                  </a:lnTo>
                  <a:lnTo>
                    <a:pt x="2287" y="358"/>
                  </a:lnTo>
                  <a:close/>
                  <a:moveTo>
                    <a:pt x="8359" y="3596"/>
                  </a:moveTo>
                  <a:cubicBezTo>
                    <a:pt x="8502" y="3596"/>
                    <a:pt x="8621" y="3716"/>
                    <a:pt x="8621" y="3882"/>
                  </a:cubicBezTo>
                  <a:lnTo>
                    <a:pt x="8621" y="6811"/>
                  </a:lnTo>
                  <a:cubicBezTo>
                    <a:pt x="8621" y="6978"/>
                    <a:pt x="8502" y="7073"/>
                    <a:pt x="8359" y="7073"/>
                  </a:cubicBezTo>
                  <a:lnTo>
                    <a:pt x="5430" y="7073"/>
                  </a:lnTo>
                  <a:cubicBezTo>
                    <a:pt x="5287" y="7073"/>
                    <a:pt x="5168" y="6978"/>
                    <a:pt x="5168" y="6811"/>
                  </a:cubicBezTo>
                  <a:lnTo>
                    <a:pt x="5168" y="3882"/>
                  </a:lnTo>
                  <a:cubicBezTo>
                    <a:pt x="5168" y="3716"/>
                    <a:pt x="5287" y="3596"/>
                    <a:pt x="5430" y="3596"/>
                  </a:cubicBezTo>
                  <a:close/>
                  <a:moveTo>
                    <a:pt x="5168" y="334"/>
                  </a:moveTo>
                  <a:cubicBezTo>
                    <a:pt x="5311" y="334"/>
                    <a:pt x="5430" y="453"/>
                    <a:pt x="5430" y="596"/>
                  </a:cubicBezTo>
                  <a:lnTo>
                    <a:pt x="5430" y="3287"/>
                  </a:lnTo>
                  <a:lnTo>
                    <a:pt x="5359" y="3287"/>
                  </a:lnTo>
                  <a:cubicBezTo>
                    <a:pt x="5025" y="3287"/>
                    <a:pt x="4764" y="3549"/>
                    <a:pt x="4764" y="3882"/>
                  </a:cubicBezTo>
                  <a:lnTo>
                    <a:pt x="4764" y="6788"/>
                  </a:lnTo>
                  <a:cubicBezTo>
                    <a:pt x="4764" y="7121"/>
                    <a:pt x="5025" y="7383"/>
                    <a:pt x="5359" y="7383"/>
                  </a:cubicBezTo>
                  <a:lnTo>
                    <a:pt x="5430" y="7383"/>
                  </a:lnTo>
                  <a:lnTo>
                    <a:pt x="5430" y="10098"/>
                  </a:lnTo>
                  <a:lnTo>
                    <a:pt x="5502" y="10098"/>
                  </a:lnTo>
                  <a:cubicBezTo>
                    <a:pt x="5502" y="10241"/>
                    <a:pt x="5383" y="10360"/>
                    <a:pt x="5240" y="10360"/>
                  </a:cubicBezTo>
                  <a:lnTo>
                    <a:pt x="596" y="10360"/>
                  </a:lnTo>
                  <a:cubicBezTo>
                    <a:pt x="429" y="10360"/>
                    <a:pt x="310" y="10241"/>
                    <a:pt x="310" y="10098"/>
                  </a:cubicBezTo>
                  <a:lnTo>
                    <a:pt x="310" y="596"/>
                  </a:lnTo>
                  <a:cubicBezTo>
                    <a:pt x="310" y="453"/>
                    <a:pt x="429" y="334"/>
                    <a:pt x="596" y="334"/>
                  </a:cubicBezTo>
                  <a:lnTo>
                    <a:pt x="1930" y="334"/>
                  </a:lnTo>
                  <a:lnTo>
                    <a:pt x="2049" y="715"/>
                  </a:lnTo>
                  <a:cubicBezTo>
                    <a:pt x="2072" y="786"/>
                    <a:pt x="2144" y="834"/>
                    <a:pt x="2192" y="834"/>
                  </a:cubicBezTo>
                  <a:lnTo>
                    <a:pt x="3573" y="834"/>
                  </a:lnTo>
                  <a:cubicBezTo>
                    <a:pt x="3620" y="834"/>
                    <a:pt x="3716" y="786"/>
                    <a:pt x="3716" y="715"/>
                  </a:cubicBezTo>
                  <a:lnTo>
                    <a:pt x="3835" y="334"/>
                  </a:lnTo>
                  <a:close/>
                  <a:moveTo>
                    <a:pt x="596" y="0"/>
                  </a:moveTo>
                  <a:cubicBezTo>
                    <a:pt x="263" y="0"/>
                    <a:pt x="1" y="262"/>
                    <a:pt x="1" y="596"/>
                  </a:cubicBezTo>
                  <a:lnTo>
                    <a:pt x="1" y="10074"/>
                  </a:lnTo>
                  <a:cubicBezTo>
                    <a:pt x="1" y="10384"/>
                    <a:pt x="263" y="10669"/>
                    <a:pt x="596" y="10669"/>
                  </a:cubicBezTo>
                  <a:lnTo>
                    <a:pt x="5240" y="10669"/>
                  </a:lnTo>
                  <a:cubicBezTo>
                    <a:pt x="5549" y="10669"/>
                    <a:pt x="5835" y="10384"/>
                    <a:pt x="5835" y="10074"/>
                  </a:cubicBezTo>
                  <a:lnTo>
                    <a:pt x="5835" y="7383"/>
                  </a:lnTo>
                  <a:lnTo>
                    <a:pt x="8336" y="7383"/>
                  </a:lnTo>
                  <a:cubicBezTo>
                    <a:pt x="8645" y="7383"/>
                    <a:pt x="8931" y="7121"/>
                    <a:pt x="8931" y="6788"/>
                  </a:cubicBezTo>
                  <a:lnTo>
                    <a:pt x="8931" y="3882"/>
                  </a:lnTo>
                  <a:cubicBezTo>
                    <a:pt x="8955" y="3549"/>
                    <a:pt x="8693" y="3287"/>
                    <a:pt x="8359" y="3287"/>
                  </a:cubicBezTo>
                  <a:lnTo>
                    <a:pt x="5859" y="3287"/>
                  </a:lnTo>
                  <a:lnTo>
                    <a:pt x="5859" y="596"/>
                  </a:lnTo>
                  <a:cubicBezTo>
                    <a:pt x="5859" y="262"/>
                    <a:pt x="5597" y="0"/>
                    <a:pt x="52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93" name="Google Shape;2193;p62"/>
          <p:cNvGrpSpPr/>
          <p:nvPr/>
        </p:nvGrpSpPr>
        <p:grpSpPr>
          <a:xfrm>
            <a:off x="7256658" y="3249781"/>
            <a:ext cx="321848" cy="375477"/>
            <a:chOff x="7256658" y="3097381"/>
            <a:chExt cx="321848" cy="375477"/>
          </a:xfrm>
        </p:grpSpPr>
        <p:sp>
          <p:nvSpPr>
            <p:cNvPr id="2194" name="Google Shape;2194;p62"/>
            <p:cNvSpPr/>
            <p:nvPr/>
          </p:nvSpPr>
          <p:spPr>
            <a:xfrm>
              <a:off x="7306945" y="3249050"/>
              <a:ext cx="113171" cy="108983"/>
            </a:xfrm>
            <a:custGeom>
              <a:rect b="b" l="l" r="r" t="t"/>
              <a:pathLst>
                <a:path extrusionOk="0" h="3097" w="3216">
                  <a:moveTo>
                    <a:pt x="1695" y="368"/>
                  </a:moveTo>
                  <a:cubicBezTo>
                    <a:pt x="2011" y="368"/>
                    <a:pt x="2320" y="479"/>
                    <a:pt x="2525" y="715"/>
                  </a:cubicBezTo>
                  <a:cubicBezTo>
                    <a:pt x="2882" y="1073"/>
                    <a:pt x="2978" y="1573"/>
                    <a:pt x="2811" y="2025"/>
                  </a:cubicBezTo>
                  <a:cubicBezTo>
                    <a:pt x="2620" y="2478"/>
                    <a:pt x="2168" y="2763"/>
                    <a:pt x="1692" y="2763"/>
                  </a:cubicBezTo>
                  <a:cubicBezTo>
                    <a:pt x="1025" y="2740"/>
                    <a:pt x="477" y="2216"/>
                    <a:pt x="477" y="1549"/>
                  </a:cubicBezTo>
                  <a:cubicBezTo>
                    <a:pt x="477" y="1073"/>
                    <a:pt x="787" y="644"/>
                    <a:pt x="1215" y="453"/>
                  </a:cubicBezTo>
                  <a:cubicBezTo>
                    <a:pt x="1368" y="397"/>
                    <a:pt x="1533" y="368"/>
                    <a:pt x="1695" y="368"/>
                  </a:cubicBezTo>
                  <a:close/>
                  <a:moveTo>
                    <a:pt x="1664" y="0"/>
                  </a:moveTo>
                  <a:cubicBezTo>
                    <a:pt x="1266" y="0"/>
                    <a:pt x="872" y="153"/>
                    <a:pt x="572" y="453"/>
                  </a:cubicBezTo>
                  <a:cubicBezTo>
                    <a:pt x="120" y="906"/>
                    <a:pt x="1" y="1549"/>
                    <a:pt x="239" y="2144"/>
                  </a:cubicBezTo>
                  <a:cubicBezTo>
                    <a:pt x="477" y="2716"/>
                    <a:pt x="1049" y="3097"/>
                    <a:pt x="1668" y="3097"/>
                  </a:cubicBezTo>
                  <a:cubicBezTo>
                    <a:pt x="2525" y="3097"/>
                    <a:pt x="3216" y="2430"/>
                    <a:pt x="3216" y="1549"/>
                  </a:cubicBezTo>
                  <a:cubicBezTo>
                    <a:pt x="3216" y="930"/>
                    <a:pt x="2835" y="358"/>
                    <a:pt x="2263" y="120"/>
                  </a:cubicBezTo>
                  <a:cubicBezTo>
                    <a:pt x="2070" y="40"/>
                    <a:pt x="1867" y="0"/>
                    <a:pt x="16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95" name="Google Shape;2195;p62"/>
            <p:cNvSpPr/>
            <p:nvPr/>
          </p:nvSpPr>
          <p:spPr>
            <a:xfrm>
              <a:off x="7327073" y="3267701"/>
              <a:ext cx="75447" cy="72738"/>
            </a:xfrm>
            <a:custGeom>
              <a:rect b="b" l="l" r="r" t="t"/>
              <a:pathLst>
                <a:path extrusionOk="0" h="2067" w="2144">
                  <a:moveTo>
                    <a:pt x="1105" y="341"/>
                  </a:moveTo>
                  <a:cubicBezTo>
                    <a:pt x="1286" y="341"/>
                    <a:pt x="1461" y="416"/>
                    <a:pt x="1572" y="543"/>
                  </a:cubicBezTo>
                  <a:cubicBezTo>
                    <a:pt x="1786" y="757"/>
                    <a:pt x="1834" y="1043"/>
                    <a:pt x="1715" y="1305"/>
                  </a:cubicBezTo>
                  <a:cubicBezTo>
                    <a:pt x="1596" y="1567"/>
                    <a:pt x="1358" y="1709"/>
                    <a:pt x="1096" y="1709"/>
                  </a:cubicBezTo>
                  <a:cubicBezTo>
                    <a:pt x="715" y="1709"/>
                    <a:pt x="405" y="1424"/>
                    <a:pt x="405" y="1019"/>
                  </a:cubicBezTo>
                  <a:cubicBezTo>
                    <a:pt x="405" y="757"/>
                    <a:pt x="596" y="495"/>
                    <a:pt x="834" y="400"/>
                  </a:cubicBezTo>
                  <a:cubicBezTo>
                    <a:pt x="921" y="360"/>
                    <a:pt x="1014" y="341"/>
                    <a:pt x="1105" y="341"/>
                  </a:cubicBezTo>
                  <a:close/>
                  <a:moveTo>
                    <a:pt x="1146" y="1"/>
                  </a:moveTo>
                  <a:cubicBezTo>
                    <a:pt x="866" y="1"/>
                    <a:pt x="595" y="107"/>
                    <a:pt x="381" y="304"/>
                  </a:cubicBezTo>
                  <a:cubicBezTo>
                    <a:pt x="96" y="614"/>
                    <a:pt x="0" y="1066"/>
                    <a:pt x="143" y="1447"/>
                  </a:cubicBezTo>
                  <a:cubicBezTo>
                    <a:pt x="286" y="1829"/>
                    <a:pt x="691" y="2067"/>
                    <a:pt x="1096" y="2067"/>
                  </a:cubicBezTo>
                  <a:cubicBezTo>
                    <a:pt x="1667" y="2067"/>
                    <a:pt x="2144" y="1590"/>
                    <a:pt x="2144" y="1019"/>
                  </a:cubicBezTo>
                  <a:cubicBezTo>
                    <a:pt x="2144" y="614"/>
                    <a:pt x="1905" y="233"/>
                    <a:pt x="1524" y="66"/>
                  </a:cubicBezTo>
                  <a:cubicBezTo>
                    <a:pt x="1399" y="22"/>
                    <a:pt x="1271" y="1"/>
                    <a:pt x="1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96" name="Google Shape;2196;p62"/>
            <p:cNvSpPr/>
            <p:nvPr/>
          </p:nvSpPr>
          <p:spPr>
            <a:xfrm>
              <a:off x="7256658" y="3097381"/>
              <a:ext cx="321848" cy="375477"/>
            </a:xfrm>
            <a:custGeom>
              <a:rect b="b" l="l" r="r" t="t"/>
              <a:pathLst>
                <a:path extrusionOk="0" h="10670" w="9146">
                  <a:moveTo>
                    <a:pt x="6812" y="358"/>
                  </a:moveTo>
                  <a:lnTo>
                    <a:pt x="6764" y="548"/>
                  </a:lnTo>
                  <a:lnTo>
                    <a:pt x="5621" y="548"/>
                  </a:lnTo>
                  <a:lnTo>
                    <a:pt x="5573" y="358"/>
                  </a:lnTo>
                  <a:close/>
                  <a:moveTo>
                    <a:pt x="3112" y="3100"/>
                  </a:moveTo>
                  <a:cubicBezTo>
                    <a:pt x="3831" y="3100"/>
                    <a:pt x="4532" y="3380"/>
                    <a:pt x="5073" y="3906"/>
                  </a:cubicBezTo>
                  <a:cubicBezTo>
                    <a:pt x="5859" y="4668"/>
                    <a:pt x="6074" y="5859"/>
                    <a:pt x="5669" y="6907"/>
                  </a:cubicBezTo>
                  <a:cubicBezTo>
                    <a:pt x="5240" y="7954"/>
                    <a:pt x="4240" y="8597"/>
                    <a:pt x="3097" y="8597"/>
                  </a:cubicBezTo>
                  <a:cubicBezTo>
                    <a:pt x="1573" y="8597"/>
                    <a:pt x="358" y="7383"/>
                    <a:pt x="358" y="5859"/>
                  </a:cubicBezTo>
                  <a:cubicBezTo>
                    <a:pt x="358" y="4763"/>
                    <a:pt x="1049" y="3763"/>
                    <a:pt x="2049" y="3311"/>
                  </a:cubicBezTo>
                  <a:cubicBezTo>
                    <a:pt x="2396" y="3169"/>
                    <a:pt x="2756" y="3100"/>
                    <a:pt x="3112" y="3100"/>
                  </a:cubicBezTo>
                  <a:close/>
                  <a:moveTo>
                    <a:pt x="4121" y="8788"/>
                  </a:moveTo>
                  <a:lnTo>
                    <a:pt x="4121" y="9312"/>
                  </a:lnTo>
                  <a:lnTo>
                    <a:pt x="2049" y="9312"/>
                  </a:lnTo>
                  <a:lnTo>
                    <a:pt x="2049" y="8788"/>
                  </a:lnTo>
                  <a:cubicBezTo>
                    <a:pt x="2382" y="8907"/>
                    <a:pt x="2734" y="8967"/>
                    <a:pt x="3085" y="8967"/>
                  </a:cubicBezTo>
                  <a:cubicBezTo>
                    <a:pt x="3436" y="8967"/>
                    <a:pt x="3787" y="8907"/>
                    <a:pt x="4121" y="8788"/>
                  </a:cubicBezTo>
                  <a:close/>
                  <a:moveTo>
                    <a:pt x="3454" y="9645"/>
                  </a:moveTo>
                  <a:lnTo>
                    <a:pt x="3454" y="9836"/>
                  </a:lnTo>
                  <a:lnTo>
                    <a:pt x="2763" y="9836"/>
                  </a:lnTo>
                  <a:lnTo>
                    <a:pt x="2763" y="9645"/>
                  </a:lnTo>
                  <a:close/>
                  <a:moveTo>
                    <a:pt x="4883" y="9621"/>
                  </a:moveTo>
                  <a:cubicBezTo>
                    <a:pt x="5073" y="9621"/>
                    <a:pt x="5240" y="9764"/>
                    <a:pt x="5240" y="9979"/>
                  </a:cubicBezTo>
                  <a:lnTo>
                    <a:pt x="5240" y="10336"/>
                  </a:lnTo>
                  <a:lnTo>
                    <a:pt x="1049" y="10336"/>
                  </a:lnTo>
                  <a:lnTo>
                    <a:pt x="1049" y="9979"/>
                  </a:lnTo>
                  <a:cubicBezTo>
                    <a:pt x="1049" y="9788"/>
                    <a:pt x="1192" y="9621"/>
                    <a:pt x="1406" y="9621"/>
                  </a:cubicBezTo>
                  <a:lnTo>
                    <a:pt x="2454" y="9621"/>
                  </a:lnTo>
                  <a:lnTo>
                    <a:pt x="2454" y="9979"/>
                  </a:lnTo>
                  <a:cubicBezTo>
                    <a:pt x="2454" y="10074"/>
                    <a:pt x="2525" y="10145"/>
                    <a:pt x="2620" y="10145"/>
                  </a:cubicBezTo>
                  <a:lnTo>
                    <a:pt x="3668" y="10145"/>
                  </a:lnTo>
                  <a:cubicBezTo>
                    <a:pt x="3764" y="10145"/>
                    <a:pt x="3835" y="10074"/>
                    <a:pt x="3835" y="9979"/>
                  </a:cubicBezTo>
                  <a:lnTo>
                    <a:pt x="3835" y="9621"/>
                  </a:lnTo>
                  <a:close/>
                  <a:moveTo>
                    <a:pt x="8455" y="334"/>
                  </a:moveTo>
                  <a:cubicBezTo>
                    <a:pt x="8598" y="334"/>
                    <a:pt x="8717" y="453"/>
                    <a:pt x="8717" y="596"/>
                  </a:cubicBezTo>
                  <a:lnTo>
                    <a:pt x="8717" y="10098"/>
                  </a:lnTo>
                  <a:lnTo>
                    <a:pt x="8788" y="10098"/>
                  </a:lnTo>
                  <a:cubicBezTo>
                    <a:pt x="8788" y="10241"/>
                    <a:pt x="8669" y="10360"/>
                    <a:pt x="8526" y="10360"/>
                  </a:cubicBezTo>
                  <a:lnTo>
                    <a:pt x="5502" y="10360"/>
                  </a:lnTo>
                  <a:lnTo>
                    <a:pt x="5502" y="10003"/>
                  </a:lnTo>
                  <a:cubicBezTo>
                    <a:pt x="5502" y="9621"/>
                    <a:pt x="5216" y="9312"/>
                    <a:pt x="4835" y="9312"/>
                  </a:cubicBezTo>
                  <a:lnTo>
                    <a:pt x="4478" y="9312"/>
                  </a:lnTo>
                  <a:lnTo>
                    <a:pt x="4478" y="8645"/>
                  </a:lnTo>
                  <a:cubicBezTo>
                    <a:pt x="5502" y="8097"/>
                    <a:pt x="6193" y="7026"/>
                    <a:pt x="6193" y="5859"/>
                  </a:cubicBezTo>
                  <a:cubicBezTo>
                    <a:pt x="6193" y="4311"/>
                    <a:pt x="5073" y="3073"/>
                    <a:pt x="3597" y="2811"/>
                  </a:cubicBezTo>
                  <a:lnTo>
                    <a:pt x="3597" y="596"/>
                  </a:lnTo>
                  <a:cubicBezTo>
                    <a:pt x="3597" y="453"/>
                    <a:pt x="3716" y="334"/>
                    <a:pt x="3859" y="334"/>
                  </a:cubicBezTo>
                  <a:lnTo>
                    <a:pt x="5216" y="334"/>
                  </a:lnTo>
                  <a:lnTo>
                    <a:pt x="5335" y="715"/>
                  </a:lnTo>
                  <a:cubicBezTo>
                    <a:pt x="5359" y="786"/>
                    <a:pt x="5407" y="834"/>
                    <a:pt x="5478" y="834"/>
                  </a:cubicBezTo>
                  <a:lnTo>
                    <a:pt x="6836" y="834"/>
                  </a:lnTo>
                  <a:cubicBezTo>
                    <a:pt x="6907" y="834"/>
                    <a:pt x="7002" y="786"/>
                    <a:pt x="7002" y="715"/>
                  </a:cubicBezTo>
                  <a:lnTo>
                    <a:pt x="7121" y="334"/>
                  </a:lnTo>
                  <a:close/>
                  <a:moveTo>
                    <a:pt x="3883" y="0"/>
                  </a:moveTo>
                  <a:cubicBezTo>
                    <a:pt x="3549" y="0"/>
                    <a:pt x="3287" y="262"/>
                    <a:pt x="3287" y="596"/>
                  </a:cubicBezTo>
                  <a:lnTo>
                    <a:pt x="3287" y="2763"/>
                  </a:lnTo>
                  <a:lnTo>
                    <a:pt x="3097" y="2763"/>
                  </a:lnTo>
                  <a:cubicBezTo>
                    <a:pt x="1406" y="2763"/>
                    <a:pt x="1" y="4168"/>
                    <a:pt x="1" y="5859"/>
                  </a:cubicBezTo>
                  <a:cubicBezTo>
                    <a:pt x="1" y="7050"/>
                    <a:pt x="668" y="8121"/>
                    <a:pt x="1739" y="8645"/>
                  </a:cubicBezTo>
                  <a:lnTo>
                    <a:pt x="1739" y="9288"/>
                  </a:lnTo>
                  <a:lnTo>
                    <a:pt x="1358" y="9288"/>
                  </a:lnTo>
                  <a:cubicBezTo>
                    <a:pt x="977" y="9288"/>
                    <a:pt x="692" y="9598"/>
                    <a:pt x="692" y="9979"/>
                  </a:cubicBezTo>
                  <a:lnTo>
                    <a:pt x="692" y="10479"/>
                  </a:lnTo>
                  <a:cubicBezTo>
                    <a:pt x="692" y="10574"/>
                    <a:pt x="763" y="10669"/>
                    <a:pt x="858" y="10669"/>
                  </a:cubicBezTo>
                  <a:lnTo>
                    <a:pt x="8550" y="10669"/>
                  </a:lnTo>
                  <a:cubicBezTo>
                    <a:pt x="8884" y="10669"/>
                    <a:pt x="9146" y="10384"/>
                    <a:pt x="9146" y="10074"/>
                  </a:cubicBezTo>
                  <a:lnTo>
                    <a:pt x="9146" y="596"/>
                  </a:lnTo>
                  <a:cubicBezTo>
                    <a:pt x="9146" y="262"/>
                    <a:pt x="8884" y="0"/>
                    <a:pt x="85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97" name="Google Shape;2197;p62"/>
            <p:cNvSpPr/>
            <p:nvPr/>
          </p:nvSpPr>
          <p:spPr>
            <a:xfrm>
              <a:off x="7450273" y="3442665"/>
              <a:ext cx="49477" cy="13443"/>
            </a:xfrm>
            <a:custGeom>
              <a:rect b="b" l="l" r="r" t="t"/>
              <a:pathLst>
                <a:path extrusionOk="0" h="382" w="1406">
                  <a:moveTo>
                    <a:pt x="191" y="0"/>
                  </a:moveTo>
                  <a:cubicBezTo>
                    <a:pt x="95" y="0"/>
                    <a:pt x="0" y="95"/>
                    <a:pt x="0" y="191"/>
                  </a:cubicBezTo>
                  <a:cubicBezTo>
                    <a:pt x="0" y="286"/>
                    <a:pt x="95" y="381"/>
                    <a:pt x="191" y="381"/>
                  </a:cubicBezTo>
                  <a:lnTo>
                    <a:pt x="1238" y="381"/>
                  </a:lnTo>
                  <a:cubicBezTo>
                    <a:pt x="1310" y="381"/>
                    <a:pt x="1405" y="286"/>
                    <a:pt x="1405" y="191"/>
                  </a:cubicBezTo>
                  <a:cubicBezTo>
                    <a:pt x="1405" y="95"/>
                    <a:pt x="1310" y="0"/>
                    <a:pt x="12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98" name="Google Shape;2198;p62"/>
          <p:cNvGrpSpPr/>
          <p:nvPr/>
        </p:nvGrpSpPr>
        <p:grpSpPr>
          <a:xfrm>
            <a:off x="6428708" y="3281628"/>
            <a:ext cx="376287" cy="315126"/>
            <a:chOff x="6428708" y="3129228"/>
            <a:chExt cx="376287" cy="315126"/>
          </a:xfrm>
        </p:grpSpPr>
        <p:sp>
          <p:nvSpPr>
            <p:cNvPr id="2199" name="Google Shape;2199;p62"/>
            <p:cNvSpPr/>
            <p:nvPr/>
          </p:nvSpPr>
          <p:spPr>
            <a:xfrm>
              <a:off x="6428708" y="3129228"/>
              <a:ext cx="376287" cy="315126"/>
            </a:xfrm>
            <a:custGeom>
              <a:rect b="b" l="l" r="r" t="t"/>
              <a:pathLst>
                <a:path extrusionOk="0" h="8955" w="10693">
                  <a:moveTo>
                    <a:pt x="8383" y="310"/>
                  </a:moveTo>
                  <a:cubicBezTo>
                    <a:pt x="8526" y="310"/>
                    <a:pt x="8645" y="429"/>
                    <a:pt x="8645" y="596"/>
                  </a:cubicBezTo>
                  <a:lnTo>
                    <a:pt x="8645" y="4216"/>
                  </a:lnTo>
                  <a:cubicBezTo>
                    <a:pt x="8645" y="4358"/>
                    <a:pt x="8526" y="4478"/>
                    <a:pt x="8383" y="4478"/>
                  </a:cubicBezTo>
                  <a:lnTo>
                    <a:pt x="7430" y="4478"/>
                  </a:lnTo>
                  <a:cubicBezTo>
                    <a:pt x="7359" y="4478"/>
                    <a:pt x="7311" y="4525"/>
                    <a:pt x="7264" y="4573"/>
                  </a:cubicBezTo>
                  <a:lnTo>
                    <a:pt x="6740" y="5644"/>
                  </a:lnTo>
                  <a:lnTo>
                    <a:pt x="6216" y="4573"/>
                  </a:lnTo>
                  <a:cubicBezTo>
                    <a:pt x="6168" y="4525"/>
                    <a:pt x="6121" y="4478"/>
                    <a:pt x="6049" y="4478"/>
                  </a:cubicBezTo>
                  <a:lnTo>
                    <a:pt x="2334" y="4478"/>
                  </a:lnTo>
                  <a:cubicBezTo>
                    <a:pt x="2191" y="4478"/>
                    <a:pt x="2072" y="4358"/>
                    <a:pt x="2072" y="4216"/>
                  </a:cubicBezTo>
                  <a:lnTo>
                    <a:pt x="2072" y="596"/>
                  </a:lnTo>
                  <a:cubicBezTo>
                    <a:pt x="2072" y="429"/>
                    <a:pt x="2191" y="310"/>
                    <a:pt x="2334" y="310"/>
                  </a:cubicBezTo>
                  <a:close/>
                  <a:moveTo>
                    <a:pt x="2048" y="5668"/>
                  </a:moveTo>
                  <a:lnTo>
                    <a:pt x="1072" y="7740"/>
                  </a:lnTo>
                  <a:lnTo>
                    <a:pt x="453" y="7740"/>
                  </a:lnTo>
                  <a:lnTo>
                    <a:pt x="1643" y="5668"/>
                  </a:lnTo>
                  <a:close/>
                  <a:moveTo>
                    <a:pt x="8264" y="5668"/>
                  </a:moveTo>
                  <a:lnTo>
                    <a:pt x="9216" y="7740"/>
                  </a:lnTo>
                  <a:lnTo>
                    <a:pt x="1477" y="7740"/>
                  </a:lnTo>
                  <a:lnTo>
                    <a:pt x="2429" y="5668"/>
                  </a:lnTo>
                  <a:lnTo>
                    <a:pt x="6382" y="5668"/>
                  </a:lnTo>
                  <a:lnTo>
                    <a:pt x="6597" y="6097"/>
                  </a:lnTo>
                  <a:cubicBezTo>
                    <a:pt x="6621" y="6145"/>
                    <a:pt x="6692" y="6192"/>
                    <a:pt x="6740" y="6192"/>
                  </a:cubicBezTo>
                  <a:cubicBezTo>
                    <a:pt x="6811" y="6192"/>
                    <a:pt x="6859" y="6145"/>
                    <a:pt x="6883" y="6097"/>
                  </a:cubicBezTo>
                  <a:lnTo>
                    <a:pt x="7097" y="5668"/>
                  </a:lnTo>
                  <a:close/>
                  <a:moveTo>
                    <a:pt x="9026" y="5668"/>
                  </a:moveTo>
                  <a:lnTo>
                    <a:pt x="10217" y="7740"/>
                  </a:lnTo>
                  <a:lnTo>
                    <a:pt x="9597" y="7740"/>
                  </a:lnTo>
                  <a:lnTo>
                    <a:pt x="8645" y="5668"/>
                  </a:lnTo>
                  <a:close/>
                  <a:moveTo>
                    <a:pt x="10336" y="8121"/>
                  </a:moveTo>
                  <a:lnTo>
                    <a:pt x="10336" y="8621"/>
                  </a:lnTo>
                  <a:lnTo>
                    <a:pt x="334" y="8621"/>
                  </a:lnTo>
                  <a:lnTo>
                    <a:pt x="334" y="8121"/>
                  </a:lnTo>
                  <a:close/>
                  <a:moveTo>
                    <a:pt x="2334" y="0"/>
                  </a:moveTo>
                  <a:cubicBezTo>
                    <a:pt x="2001" y="0"/>
                    <a:pt x="1739" y="262"/>
                    <a:pt x="1739" y="596"/>
                  </a:cubicBezTo>
                  <a:lnTo>
                    <a:pt x="1739" y="4216"/>
                  </a:lnTo>
                  <a:cubicBezTo>
                    <a:pt x="1739" y="4549"/>
                    <a:pt x="2001" y="4811"/>
                    <a:pt x="2334" y="4811"/>
                  </a:cubicBezTo>
                  <a:lnTo>
                    <a:pt x="5930" y="4811"/>
                  </a:lnTo>
                  <a:lnTo>
                    <a:pt x="6192" y="5311"/>
                  </a:lnTo>
                  <a:lnTo>
                    <a:pt x="1548" y="5311"/>
                  </a:lnTo>
                  <a:cubicBezTo>
                    <a:pt x="1501" y="5311"/>
                    <a:pt x="1429" y="5359"/>
                    <a:pt x="1405" y="5406"/>
                  </a:cubicBezTo>
                  <a:lnTo>
                    <a:pt x="48" y="7812"/>
                  </a:lnTo>
                  <a:cubicBezTo>
                    <a:pt x="0" y="7859"/>
                    <a:pt x="0" y="7883"/>
                    <a:pt x="0" y="7907"/>
                  </a:cubicBezTo>
                  <a:lnTo>
                    <a:pt x="0" y="8764"/>
                  </a:lnTo>
                  <a:cubicBezTo>
                    <a:pt x="0" y="8859"/>
                    <a:pt x="95" y="8955"/>
                    <a:pt x="191" y="8955"/>
                  </a:cubicBezTo>
                  <a:lnTo>
                    <a:pt x="10526" y="8955"/>
                  </a:lnTo>
                  <a:cubicBezTo>
                    <a:pt x="10598" y="8955"/>
                    <a:pt x="10693" y="8859"/>
                    <a:pt x="10693" y="8764"/>
                  </a:cubicBezTo>
                  <a:lnTo>
                    <a:pt x="10693" y="7907"/>
                  </a:lnTo>
                  <a:cubicBezTo>
                    <a:pt x="10693" y="7883"/>
                    <a:pt x="10693" y="7859"/>
                    <a:pt x="10669" y="7812"/>
                  </a:cubicBezTo>
                  <a:lnTo>
                    <a:pt x="9264" y="5406"/>
                  </a:lnTo>
                  <a:cubicBezTo>
                    <a:pt x="9240" y="5359"/>
                    <a:pt x="9193" y="5311"/>
                    <a:pt x="9121" y="5311"/>
                  </a:cubicBezTo>
                  <a:lnTo>
                    <a:pt x="7264" y="5311"/>
                  </a:lnTo>
                  <a:lnTo>
                    <a:pt x="7549" y="4811"/>
                  </a:lnTo>
                  <a:lnTo>
                    <a:pt x="8383" y="4811"/>
                  </a:lnTo>
                  <a:cubicBezTo>
                    <a:pt x="8692" y="4811"/>
                    <a:pt x="8978" y="4549"/>
                    <a:pt x="8978" y="4216"/>
                  </a:cubicBezTo>
                  <a:lnTo>
                    <a:pt x="8978" y="596"/>
                  </a:lnTo>
                  <a:cubicBezTo>
                    <a:pt x="8978" y="262"/>
                    <a:pt x="8692" y="0"/>
                    <a:pt x="8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00" name="Google Shape;2200;p62"/>
            <p:cNvSpPr/>
            <p:nvPr/>
          </p:nvSpPr>
          <p:spPr>
            <a:xfrm>
              <a:off x="6597972" y="3196265"/>
              <a:ext cx="38603" cy="36386"/>
            </a:xfrm>
            <a:custGeom>
              <a:rect b="b" l="l" r="r" t="t"/>
              <a:pathLst>
                <a:path extrusionOk="0" h="1034" w="1097">
                  <a:moveTo>
                    <a:pt x="546" y="325"/>
                  </a:moveTo>
                  <a:cubicBezTo>
                    <a:pt x="572" y="325"/>
                    <a:pt x="598" y="336"/>
                    <a:pt x="620" y="358"/>
                  </a:cubicBezTo>
                  <a:cubicBezTo>
                    <a:pt x="691" y="382"/>
                    <a:pt x="739" y="429"/>
                    <a:pt x="739" y="501"/>
                  </a:cubicBezTo>
                  <a:cubicBezTo>
                    <a:pt x="715" y="596"/>
                    <a:pt x="644" y="667"/>
                    <a:pt x="572" y="667"/>
                  </a:cubicBezTo>
                  <a:cubicBezTo>
                    <a:pt x="501" y="667"/>
                    <a:pt x="453" y="644"/>
                    <a:pt x="406" y="548"/>
                  </a:cubicBezTo>
                  <a:cubicBezTo>
                    <a:pt x="382" y="501"/>
                    <a:pt x="406" y="405"/>
                    <a:pt x="453" y="382"/>
                  </a:cubicBezTo>
                  <a:cubicBezTo>
                    <a:pt x="479" y="342"/>
                    <a:pt x="513" y="325"/>
                    <a:pt x="546" y="325"/>
                  </a:cubicBezTo>
                  <a:close/>
                  <a:moveTo>
                    <a:pt x="572" y="1"/>
                  </a:moveTo>
                  <a:cubicBezTo>
                    <a:pt x="358" y="1"/>
                    <a:pt x="167" y="96"/>
                    <a:pt x="96" y="310"/>
                  </a:cubicBezTo>
                  <a:cubicBezTo>
                    <a:pt x="1" y="501"/>
                    <a:pt x="48" y="739"/>
                    <a:pt x="215" y="882"/>
                  </a:cubicBezTo>
                  <a:cubicBezTo>
                    <a:pt x="314" y="980"/>
                    <a:pt x="446" y="1034"/>
                    <a:pt x="582" y="1034"/>
                  </a:cubicBezTo>
                  <a:cubicBezTo>
                    <a:pt x="643" y="1034"/>
                    <a:pt x="704" y="1023"/>
                    <a:pt x="763" y="1001"/>
                  </a:cubicBezTo>
                  <a:cubicBezTo>
                    <a:pt x="953" y="906"/>
                    <a:pt x="1096" y="739"/>
                    <a:pt x="1096" y="525"/>
                  </a:cubicBezTo>
                  <a:cubicBezTo>
                    <a:pt x="1072" y="191"/>
                    <a:pt x="834" y="1"/>
                    <a:pt x="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01" name="Google Shape;2201;p62"/>
            <p:cNvSpPr/>
            <p:nvPr/>
          </p:nvSpPr>
          <p:spPr>
            <a:xfrm>
              <a:off x="6536811" y="3196265"/>
              <a:ext cx="39413" cy="36386"/>
            </a:xfrm>
            <a:custGeom>
              <a:rect b="b" l="l" r="r" t="t"/>
              <a:pathLst>
                <a:path extrusionOk="0" h="1034" w="1120">
                  <a:moveTo>
                    <a:pt x="573" y="337"/>
                  </a:moveTo>
                  <a:cubicBezTo>
                    <a:pt x="597" y="337"/>
                    <a:pt x="621" y="343"/>
                    <a:pt x="643" y="358"/>
                  </a:cubicBezTo>
                  <a:cubicBezTo>
                    <a:pt x="691" y="382"/>
                    <a:pt x="762" y="429"/>
                    <a:pt x="762" y="501"/>
                  </a:cubicBezTo>
                  <a:cubicBezTo>
                    <a:pt x="715" y="596"/>
                    <a:pt x="667" y="667"/>
                    <a:pt x="572" y="667"/>
                  </a:cubicBezTo>
                  <a:cubicBezTo>
                    <a:pt x="524" y="667"/>
                    <a:pt x="453" y="644"/>
                    <a:pt x="429" y="548"/>
                  </a:cubicBezTo>
                  <a:cubicBezTo>
                    <a:pt x="405" y="501"/>
                    <a:pt x="429" y="405"/>
                    <a:pt x="453" y="382"/>
                  </a:cubicBezTo>
                  <a:cubicBezTo>
                    <a:pt x="469" y="365"/>
                    <a:pt x="520" y="337"/>
                    <a:pt x="573" y="337"/>
                  </a:cubicBezTo>
                  <a:close/>
                  <a:moveTo>
                    <a:pt x="572" y="1"/>
                  </a:moveTo>
                  <a:cubicBezTo>
                    <a:pt x="357" y="1"/>
                    <a:pt x="191" y="96"/>
                    <a:pt x="96" y="310"/>
                  </a:cubicBezTo>
                  <a:cubicBezTo>
                    <a:pt x="0" y="501"/>
                    <a:pt x="72" y="739"/>
                    <a:pt x="215" y="882"/>
                  </a:cubicBezTo>
                  <a:cubicBezTo>
                    <a:pt x="313" y="980"/>
                    <a:pt x="446" y="1034"/>
                    <a:pt x="589" y="1034"/>
                  </a:cubicBezTo>
                  <a:cubicBezTo>
                    <a:pt x="653" y="1034"/>
                    <a:pt x="720" y="1023"/>
                    <a:pt x="786" y="1001"/>
                  </a:cubicBezTo>
                  <a:cubicBezTo>
                    <a:pt x="953" y="906"/>
                    <a:pt x="1120" y="739"/>
                    <a:pt x="1120" y="525"/>
                  </a:cubicBezTo>
                  <a:cubicBezTo>
                    <a:pt x="1072" y="191"/>
                    <a:pt x="834" y="1"/>
                    <a:pt x="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02" name="Google Shape;2202;p62"/>
            <p:cNvSpPr/>
            <p:nvPr/>
          </p:nvSpPr>
          <p:spPr>
            <a:xfrm>
              <a:off x="6658323" y="3194928"/>
              <a:ext cx="39413" cy="36562"/>
            </a:xfrm>
            <a:custGeom>
              <a:rect b="b" l="l" r="r" t="t"/>
              <a:pathLst>
                <a:path extrusionOk="0" h="1039" w="1120">
                  <a:moveTo>
                    <a:pt x="548" y="348"/>
                  </a:moveTo>
                  <a:cubicBezTo>
                    <a:pt x="596" y="348"/>
                    <a:pt x="667" y="396"/>
                    <a:pt x="691" y="467"/>
                  </a:cubicBezTo>
                  <a:cubicBezTo>
                    <a:pt x="715" y="539"/>
                    <a:pt x="691" y="634"/>
                    <a:pt x="667" y="658"/>
                  </a:cubicBezTo>
                  <a:cubicBezTo>
                    <a:pt x="625" y="686"/>
                    <a:pt x="592" y="697"/>
                    <a:pt x="557" y="697"/>
                  </a:cubicBezTo>
                  <a:cubicBezTo>
                    <a:pt x="532" y="697"/>
                    <a:pt x="506" y="691"/>
                    <a:pt x="477" y="682"/>
                  </a:cubicBezTo>
                  <a:cubicBezTo>
                    <a:pt x="429" y="658"/>
                    <a:pt x="358" y="586"/>
                    <a:pt x="358" y="539"/>
                  </a:cubicBezTo>
                  <a:cubicBezTo>
                    <a:pt x="405" y="443"/>
                    <a:pt x="453" y="348"/>
                    <a:pt x="548" y="348"/>
                  </a:cubicBezTo>
                  <a:close/>
                  <a:moveTo>
                    <a:pt x="553" y="1"/>
                  </a:moveTo>
                  <a:cubicBezTo>
                    <a:pt x="482" y="1"/>
                    <a:pt x="408" y="14"/>
                    <a:pt x="334" y="39"/>
                  </a:cubicBezTo>
                  <a:cubicBezTo>
                    <a:pt x="167" y="110"/>
                    <a:pt x="0" y="301"/>
                    <a:pt x="0" y="515"/>
                  </a:cubicBezTo>
                  <a:cubicBezTo>
                    <a:pt x="48" y="824"/>
                    <a:pt x="286" y="1039"/>
                    <a:pt x="548" y="1039"/>
                  </a:cubicBezTo>
                  <a:cubicBezTo>
                    <a:pt x="762" y="1039"/>
                    <a:pt x="929" y="920"/>
                    <a:pt x="1024" y="705"/>
                  </a:cubicBezTo>
                  <a:cubicBezTo>
                    <a:pt x="1120" y="539"/>
                    <a:pt x="1048" y="301"/>
                    <a:pt x="905" y="158"/>
                  </a:cubicBezTo>
                  <a:cubicBezTo>
                    <a:pt x="812" y="49"/>
                    <a:pt x="688" y="1"/>
                    <a:pt x="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03" name="Google Shape;2203;p62"/>
            <p:cNvSpPr/>
            <p:nvPr/>
          </p:nvSpPr>
          <p:spPr>
            <a:xfrm>
              <a:off x="6610535" y="3359687"/>
              <a:ext cx="12633" cy="12598"/>
            </a:xfrm>
            <a:custGeom>
              <a:rect b="b" l="l" r="r" t="t"/>
              <a:pathLst>
                <a:path extrusionOk="0" h="358" w="359">
                  <a:moveTo>
                    <a:pt x="168" y="0"/>
                  </a:moveTo>
                  <a:cubicBezTo>
                    <a:pt x="72" y="0"/>
                    <a:pt x="1" y="72"/>
                    <a:pt x="1" y="167"/>
                  </a:cubicBezTo>
                  <a:cubicBezTo>
                    <a:pt x="1" y="262"/>
                    <a:pt x="96" y="358"/>
                    <a:pt x="168" y="358"/>
                  </a:cubicBezTo>
                  <a:cubicBezTo>
                    <a:pt x="263" y="358"/>
                    <a:pt x="358" y="262"/>
                    <a:pt x="358" y="167"/>
                  </a:cubicBezTo>
                  <a:cubicBezTo>
                    <a:pt x="358" y="72"/>
                    <a:pt x="287"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04" name="Google Shape;2204;p62"/>
            <p:cNvSpPr/>
            <p:nvPr/>
          </p:nvSpPr>
          <p:spPr>
            <a:xfrm>
              <a:off x="6634006" y="3359687"/>
              <a:ext cx="13443" cy="12598"/>
            </a:xfrm>
            <a:custGeom>
              <a:rect b="b" l="l" r="r" t="t"/>
              <a:pathLst>
                <a:path extrusionOk="0" h="358" w="382">
                  <a:moveTo>
                    <a:pt x="191" y="0"/>
                  </a:moveTo>
                  <a:cubicBezTo>
                    <a:pt x="96" y="0"/>
                    <a:pt x="1" y="72"/>
                    <a:pt x="1" y="167"/>
                  </a:cubicBezTo>
                  <a:cubicBezTo>
                    <a:pt x="1" y="262"/>
                    <a:pt x="96" y="358"/>
                    <a:pt x="191" y="358"/>
                  </a:cubicBezTo>
                  <a:cubicBezTo>
                    <a:pt x="287" y="358"/>
                    <a:pt x="382" y="262"/>
                    <a:pt x="382" y="167"/>
                  </a:cubicBezTo>
                  <a:cubicBezTo>
                    <a:pt x="382" y="72"/>
                    <a:pt x="310"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05" name="Google Shape;2205;p62"/>
            <p:cNvSpPr/>
            <p:nvPr/>
          </p:nvSpPr>
          <p:spPr>
            <a:xfrm>
              <a:off x="6586253" y="3359687"/>
              <a:ext cx="12598" cy="12598"/>
            </a:xfrm>
            <a:custGeom>
              <a:rect b="b" l="l" r="r" t="t"/>
              <a:pathLst>
                <a:path extrusionOk="0" h="358" w="358">
                  <a:moveTo>
                    <a:pt x="191" y="0"/>
                  </a:moveTo>
                  <a:cubicBezTo>
                    <a:pt x="96" y="0"/>
                    <a:pt x="0" y="72"/>
                    <a:pt x="0" y="167"/>
                  </a:cubicBezTo>
                  <a:cubicBezTo>
                    <a:pt x="0" y="262"/>
                    <a:pt x="96" y="358"/>
                    <a:pt x="191" y="358"/>
                  </a:cubicBezTo>
                  <a:cubicBezTo>
                    <a:pt x="262" y="358"/>
                    <a:pt x="358" y="262"/>
                    <a:pt x="358" y="167"/>
                  </a:cubicBezTo>
                  <a:cubicBezTo>
                    <a:pt x="358" y="72"/>
                    <a:pt x="262"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206" name="Google Shape;2206;p62"/>
          <p:cNvGrpSpPr/>
          <p:nvPr/>
        </p:nvGrpSpPr>
        <p:grpSpPr>
          <a:xfrm>
            <a:off x="5612441" y="3252139"/>
            <a:ext cx="375477" cy="374774"/>
            <a:chOff x="5612441" y="3099739"/>
            <a:chExt cx="375477" cy="374774"/>
          </a:xfrm>
        </p:grpSpPr>
        <p:sp>
          <p:nvSpPr>
            <p:cNvPr id="2207" name="Google Shape;2207;p62"/>
            <p:cNvSpPr/>
            <p:nvPr/>
          </p:nvSpPr>
          <p:spPr>
            <a:xfrm>
              <a:off x="5648475" y="3327841"/>
              <a:ext cx="134144" cy="91388"/>
            </a:xfrm>
            <a:custGeom>
              <a:rect b="b" l="l" r="r" t="t"/>
              <a:pathLst>
                <a:path extrusionOk="0" h="2597" w="3812">
                  <a:moveTo>
                    <a:pt x="3430" y="358"/>
                  </a:moveTo>
                  <a:lnTo>
                    <a:pt x="3430" y="2263"/>
                  </a:lnTo>
                  <a:lnTo>
                    <a:pt x="334" y="2263"/>
                  </a:lnTo>
                  <a:lnTo>
                    <a:pt x="334" y="358"/>
                  </a:lnTo>
                  <a:close/>
                  <a:moveTo>
                    <a:pt x="191" y="0"/>
                  </a:moveTo>
                  <a:cubicBezTo>
                    <a:pt x="72" y="0"/>
                    <a:pt x="1" y="96"/>
                    <a:pt x="1" y="191"/>
                  </a:cubicBezTo>
                  <a:lnTo>
                    <a:pt x="1" y="2406"/>
                  </a:lnTo>
                  <a:cubicBezTo>
                    <a:pt x="1" y="2501"/>
                    <a:pt x="96" y="2596"/>
                    <a:pt x="191" y="2596"/>
                  </a:cubicBezTo>
                  <a:lnTo>
                    <a:pt x="3645" y="2596"/>
                  </a:lnTo>
                  <a:cubicBezTo>
                    <a:pt x="3740" y="2596"/>
                    <a:pt x="3811" y="2501"/>
                    <a:pt x="3811" y="2406"/>
                  </a:cubicBezTo>
                  <a:lnTo>
                    <a:pt x="3811" y="191"/>
                  </a:lnTo>
                  <a:cubicBezTo>
                    <a:pt x="3811" y="96"/>
                    <a:pt x="3740" y="0"/>
                    <a:pt x="3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08" name="Google Shape;2208;p62"/>
            <p:cNvSpPr/>
            <p:nvPr/>
          </p:nvSpPr>
          <p:spPr>
            <a:xfrm>
              <a:off x="5612441" y="3099739"/>
              <a:ext cx="375477" cy="374774"/>
            </a:xfrm>
            <a:custGeom>
              <a:rect b="b" l="l" r="r" t="t"/>
              <a:pathLst>
                <a:path extrusionOk="0" h="10650" w="10670">
                  <a:moveTo>
                    <a:pt x="5130" y="286"/>
                  </a:moveTo>
                  <a:cubicBezTo>
                    <a:pt x="5166" y="286"/>
                    <a:pt x="5203" y="287"/>
                    <a:pt x="5240" y="291"/>
                  </a:cubicBezTo>
                  <a:cubicBezTo>
                    <a:pt x="5764" y="315"/>
                    <a:pt x="6216" y="719"/>
                    <a:pt x="6336" y="1243"/>
                  </a:cubicBezTo>
                  <a:cubicBezTo>
                    <a:pt x="6336" y="1315"/>
                    <a:pt x="6359" y="1339"/>
                    <a:pt x="6431" y="1362"/>
                  </a:cubicBezTo>
                  <a:cubicBezTo>
                    <a:pt x="6455" y="1374"/>
                    <a:pt x="6472" y="1380"/>
                    <a:pt x="6493" y="1380"/>
                  </a:cubicBezTo>
                  <a:cubicBezTo>
                    <a:pt x="6514" y="1380"/>
                    <a:pt x="6538" y="1374"/>
                    <a:pt x="6574" y="1362"/>
                  </a:cubicBezTo>
                  <a:cubicBezTo>
                    <a:pt x="6638" y="1341"/>
                    <a:pt x="6717" y="1329"/>
                    <a:pt x="6797" y="1329"/>
                  </a:cubicBezTo>
                  <a:cubicBezTo>
                    <a:pt x="6895" y="1329"/>
                    <a:pt x="6995" y="1347"/>
                    <a:pt x="7074" y="1386"/>
                  </a:cubicBezTo>
                  <a:cubicBezTo>
                    <a:pt x="7217" y="1481"/>
                    <a:pt x="7336" y="1601"/>
                    <a:pt x="7383" y="1791"/>
                  </a:cubicBezTo>
                  <a:cubicBezTo>
                    <a:pt x="7407" y="1958"/>
                    <a:pt x="7383" y="2148"/>
                    <a:pt x="7288" y="2291"/>
                  </a:cubicBezTo>
                  <a:cubicBezTo>
                    <a:pt x="7193" y="2434"/>
                    <a:pt x="7026" y="2529"/>
                    <a:pt x="6859" y="2553"/>
                  </a:cubicBezTo>
                  <a:lnTo>
                    <a:pt x="6026" y="2553"/>
                  </a:lnTo>
                  <a:lnTo>
                    <a:pt x="6026" y="2196"/>
                  </a:lnTo>
                  <a:cubicBezTo>
                    <a:pt x="6026" y="2077"/>
                    <a:pt x="5955" y="1982"/>
                    <a:pt x="5859" y="1982"/>
                  </a:cubicBezTo>
                  <a:cubicBezTo>
                    <a:pt x="5764" y="1982"/>
                    <a:pt x="5669" y="2077"/>
                    <a:pt x="5669" y="2172"/>
                  </a:cubicBezTo>
                  <a:lnTo>
                    <a:pt x="5669" y="2529"/>
                  </a:lnTo>
                  <a:lnTo>
                    <a:pt x="5002" y="2529"/>
                  </a:lnTo>
                  <a:lnTo>
                    <a:pt x="5002" y="1481"/>
                  </a:lnTo>
                  <a:cubicBezTo>
                    <a:pt x="5002" y="1386"/>
                    <a:pt x="4907" y="1315"/>
                    <a:pt x="4811" y="1315"/>
                  </a:cubicBezTo>
                  <a:cubicBezTo>
                    <a:pt x="4716" y="1315"/>
                    <a:pt x="4645" y="1386"/>
                    <a:pt x="4645" y="1481"/>
                  </a:cubicBezTo>
                  <a:lnTo>
                    <a:pt x="4645" y="2529"/>
                  </a:lnTo>
                  <a:lnTo>
                    <a:pt x="3597" y="2529"/>
                  </a:lnTo>
                  <a:cubicBezTo>
                    <a:pt x="3383" y="2529"/>
                    <a:pt x="3216" y="2434"/>
                    <a:pt x="3049" y="2291"/>
                  </a:cubicBezTo>
                  <a:cubicBezTo>
                    <a:pt x="2930" y="2148"/>
                    <a:pt x="2882" y="1934"/>
                    <a:pt x="2906" y="1720"/>
                  </a:cubicBezTo>
                  <a:cubicBezTo>
                    <a:pt x="2930" y="1505"/>
                    <a:pt x="3049" y="1339"/>
                    <a:pt x="3240" y="1243"/>
                  </a:cubicBezTo>
                  <a:cubicBezTo>
                    <a:pt x="3334" y="1176"/>
                    <a:pt x="3443" y="1147"/>
                    <a:pt x="3554" y="1147"/>
                  </a:cubicBezTo>
                  <a:cubicBezTo>
                    <a:pt x="3640" y="1147"/>
                    <a:pt x="3728" y="1164"/>
                    <a:pt x="3811" y="1196"/>
                  </a:cubicBezTo>
                  <a:cubicBezTo>
                    <a:pt x="3821" y="1199"/>
                    <a:pt x="3831" y="1200"/>
                    <a:pt x="3841" y="1200"/>
                  </a:cubicBezTo>
                  <a:cubicBezTo>
                    <a:pt x="3907" y="1200"/>
                    <a:pt x="3981" y="1138"/>
                    <a:pt x="4002" y="1077"/>
                  </a:cubicBezTo>
                  <a:cubicBezTo>
                    <a:pt x="4179" y="588"/>
                    <a:pt x="4626" y="286"/>
                    <a:pt x="5130" y="286"/>
                  </a:cubicBezTo>
                  <a:close/>
                  <a:moveTo>
                    <a:pt x="9074" y="4434"/>
                  </a:moveTo>
                  <a:lnTo>
                    <a:pt x="9003" y="4601"/>
                  </a:lnTo>
                  <a:lnTo>
                    <a:pt x="8241" y="4601"/>
                  </a:lnTo>
                  <a:lnTo>
                    <a:pt x="8169" y="4434"/>
                  </a:lnTo>
                  <a:close/>
                  <a:moveTo>
                    <a:pt x="4811" y="6316"/>
                  </a:moveTo>
                  <a:cubicBezTo>
                    <a:pt x="4907" y="6316"/>
                    <a:pt x="5002" y="6387"/>
                    <a:pt x="5002" y="6482"/>
                  </a:cubicBezTo>
                  <a:lnTo>
                    <a:pt x="5002" y="9245"/>
                  </a:lnTo>
                  <a:lnTo>
                    <a:pt x="858" y="9245"/>
                  </a:lnTo>
                  <a:lnTo>
                    <a:pt x="858" y="6482"/>
                  </a:lnTo>
                  <a:cubicBezTo>
                    <a:pt x="858" y="6387"/>
                    <a:pt x="953" y="6316"/>
                    <a:pt x="1025" y="6316"/>
                  </a:cubicBezTo>
                  <a:close/>
                  <a:moveTo>
                    <a:pt x="3192" y="9578"/>
                  </a:moveTo>
                  <a:lnTo>
                    <a:pt x="3144" y="9769"/>
                  </a:lnTo>
                  <a:lnTo>
                    <a:pt x="2692" y="9769"/>
                  </a:lnTo>
                  <a:lnTo>
                    <a:pt x="2644" y="9578"/>
                  </a:lnTo>
                  <a:close/>
                  <a:moveTo>
                    <a:pt x="5502" y="9578"/>
                  </a:moveTo>
                  <a:lnTo>
                    <a:pt x="5502" y="10078"/>
                  </a:lnTo>
                  <a:cubicBezTo>
                    <a:pt x="5502" y="10174"/>
                    <a:pt x="5407" y="10269"/>
                    <a:pt x="5312" y="10269"/>
                  </a:cubicBezTo>
                  <a:lnTo>
                    <a:pt x="501" y="10269"/>
                  </a:lnTo>
                  <a:cubicBezTo>
                    <a:pt x="406" y="10269"/>
                    <a:pt x="310" y="10174"/>
                    <a:pt x="310" y="10078"/>
                  </a:cubicBezTo>
                  <a:lnTo>
                    <a:pt x="310" y="9578"/>
                  </a:lnTo>
                  <a:lnTo>
                    <a:pt x="2239" y="9578"/>
                  </a:lnTo>
                  <a:lnTo>
                    <a:pt x="2359" y="9959"/>
                  </a:lnTo>
                  <a:cubicBezTo>
                    <a:pt x="2406" y="10031"/>
                    <a:pt x="2454" y="10078"/>
                    <a:pt x="2525" y="10078"/>
                  </a:cubicBezTo>
                  <a:lnTo>
                    <a:pt x="3192" y="10078"/>
                  </a:lnTo>
                  <a:cubicBezTo>
                    <a:pt x="3263" y="10078"/>
                    <a:pt x="3359" y="10031"/>
                    <a:pt x="3359" y="9959"/>
                  </a:cubicBezTo>
                  <a:lnTo>
                    <a:pt x="3478" y="9578"/>
                  </a:lnTo>
                  <a:close/>
                  <a:moveTo>
                    <a:pt x="10027" y="4411"/>
                  </a:moveTo>
                  <a:cubicBezTo>
                    <a:pt x="10170" y="4411"/>
                    <a:pt x="10289" y="4530"/>
                    <a:pt x="10289" y="4673"/>
                  </a:cubicBezTo>
                  <a:lnTo>
                    <a:pt x="10289" y="10031"/>
                  </a:lnTo>
                  <a:lnTo>
                    <a:pt x="10313" y="10031"/>
                  </a:lnTo>
                  <a:cubicBezTo>
                    <a:pt x="10313" y="10174"/>
                    <a:pt x="10193" y="10293"/>
                    <a:pt x="10051" y="10293"/>
                  </a:cubicBezTo>
                  <a:lnTo>
                    <a:pt x="7145" y="10293"/>
                  </a:lnTo>
                  <a:cubicBezTo>
                    <a:pt x="6979" y="10293"/>
                    <a:pt x="6859" y="10174"/>
                    <a:pt x="6859" y="10031"/>
                  </a:cubicBezTo>
                  <a:lnTo>
                    <a:pt x="6859" y="4673"/>
                  </a:lnTo>
                  <a:cubicBezTo>
                    <a:pt x="6859" y="4530"/>
                    <a:pt x="6979" y="4411"/>
                    <a:pt x="7145" y="4411"/>
                  </a:cubicBezTo>
                  <a:lnTo>
                    <a:pt x="7788" y="4411"/>
                  </a:lnTo>
                  <a:lnTo>
                    <a:pt x="7907" y="4792"/>
                  </a:lnTo>
                  <a:cubicBezTo>
                    <a:pt x="7931" y="4839"/>
                    <a:pt x="8003" y="4911"/>
                    <a:pt x="8050" y="4911"/>
                  </a:cubicBezTo>
                  <a:lnTo>
                    <a:pt x="9098" y="4911"/>
                  </a:lnTo>
                  <a:cubicBezTo>
                    <a:pt x="9169" y="4911"/>
                    <a:pt x="9241" y="4839"/>
                    <a:pt x="9241" y="4792"/>
                  </a:cubicBezTo>
                  <a:lnTo>
                    <a:pt x="9360" y="4411"/>
                  </a:lnTo>
                  <a:close/>
                  <a:moveTo>
                    <a:pt x="5171" y="0"/>
                  </a:moveTo>
                  <a:cubicBezTo>
                    <a:pt x="4595" y="0"/>
                    <a:pt x="4057" y="327"/>
                    <a:pt x="3811" y="862"/>
                  </a:cubicBezTo>
                  <a:cubicBezTo>
                    <a:pt x="3748" y="853"/>
                    <a:pt x="3687" y="848"/>
                    <a:pt x="3627" y="848"/>
                  </a:cubicBezTo>
                  <a:cubicBezTo>
                    <a:pt x="3396" y="848"/>
                    <a:pt x="3191" y="920"/>
                    <a:pt x="3002" y="1053"/>
                  </a:cubicBezTo>
                  <a:cubicBezTo>
                    <a:pt x="2763" y="1243"/>
                    <a:pt x="2644" y="1505"/>
                    <a:pt x="2620" y="1815"/>
                  </a:cubicBezTo>
                  <a:cubicBezTo>
                    <a:pt x="2573" y="2101"/>
                    <a:pt x="2692" y="2363"/>
                    <a:pt x="2882" y="2577"/>
                  </a:cubicBezTo>
                  <a:cubicBezTo>
                    <a:pt x="3097" y="2791"/>
                    <a:pt x="3359" y="2910"/>
                    <a:pt x="3621" y="2910"/>
                  </a:cubicBezTo>
                  <a:lnTo>
                    <a:pt x="4669" y="2910"/>
                  </a:lnTo>
                  <a:lnTo>
                    <a:pt x="4669" y="3768"/>
                  </a:lnTo>
                  <a:lnTo>
                    <a:pt x="2930" y="3768"/>
                  </a:lnTo>
                  <a:cubicBezTo>
                    <a:pt x="2859" y="3768"/>
                    <a:pt x="2763" y="3863"/>
                    <a:pt x="2763" y="3958"/>
                  </a:cubicBezTo>
                  <a:lnTo>
                    <a:pt x="2763" y="6006"/>
                  </a:lnTo>
                  <a:lnTo>
                    <a:pt x="1025" y="6006"/>
                  </a:lnTo>
                  <a:cubicBezTo>
                    <a:pt x="739" y="6006"/>
                    <a:pt x="525" y="6244"/>
                    <a:pt x="525" y="6506"/>
                  </a:cubicBezTo>
                  <a:lnTo>
                    <a:pt x="525" y="9293"/>
                  </a:lnTo>
                  <a:lnTo>
                    <a:pt x="168" y="9293"/>
                  </a:lnTo>
                  <a:cubicBezTo>
                    <a:pt x="72" y="9293"/>
                    <a:pt x="1" y="9364"/>
                    <a:pt x="1" y="9459"/>
                  </a:cubicBezTo>
                  <a:lnTo>
                    <a:pt x="1" y="10150"/>
                  </a:lnTo>
                  <a:cubicBezTo>
                    <a:pt x="1" y="10436"/>
                    <a:pt x="215" y="10650"/>
                    <a:pt x="501" y="10650"/>
                  </a:cubicBezTo>
                  <a:lnTo>
                    <a:pt x="5359" y="10650"/>
                  </a:lnTo>
                  <a:cubicBezTo>
                    <a:pt x="5645" y="10650"/>
                    <a:pt x="5859" y="10412"/>
                    <a:pt x="5859" y="10150"/>
                  </a:cubicBezTo>
                  <a:lnTo>
                    <a:pt x="5859" y="9459"/>
                  </a:lnTo>
                  <a:cubicBezTo>
                    <a:pt x="5859" y="9364"/>
                    <a:pt x="5764" y="9293"/>
                    <a:pt x="5669" y="9293"/>
                  </a:cubicBezTo>
                  <a:lnTo>
                    <a:pt x="5359" y="9293"/>
                  </a:lnTo>
                  <a:lnTo>
                    <a:pt x="5359" y="6482"/>
                  </a:lnTo>
                  <a:cubicBezTo>
                    <a:pt x="5359" y="6197"/>
                    <a:pt x="5121" y="5982"/>
                    <a:pt x="4835" y="5982"/>
                  </a:cubicBezTo>
                  <a:lnTo>
                    <a:pt x="3121" y="5982"/>
                  </a:lnTo>
                  <a:lnTo>
                    <a:pt x="3121" y="4077"/>
                  </a:lnTo>
                  <a:lnTo>
                    <a:pt x="4835" y="4077"/>
                  </a:lnTo>
                  <a:cubicBezTo>
                    <a:pt x="4930" y="4077"/>
                    <a:pt x="5026" y="3982"/>
                    <a:pt x="5026" y="3887"/>
                  </a:cubicBezTo>
                  <a:lnTo>
                    <a:pt x="5026" y="2863"/>
                  </a:lnTo>
                  <a:lnTo>
                    <a:pt x="5693" y="2863"/>
                  </a:lnTo>
                  <a:lnTo>
                    <a:pt x="5693" y="3529"/>
                  </a:lnTo>
                  <a:cubicBezTo>
                    <a:pt x="5693" y="3625"/>
                    <a:pt x="5788" y="3720"/>
                    <a:pt x="5883" y="3720"/>
                  </a:cubicBezTo>
                  <a:lnTo>
                    <a:pt x="8479" y="3720"/>
                  </a:lnTo>
                  <a:lnTo>
                    <a:pt x="8479" y="4077"/>
                  </a:lnTo>
                  <a:lnTo>
                    <a:pt x="7145" y="4077"/>
                  </a:lnTo>
                  <a:cubicBezTo>
                    <a:pt x="6812" y="4077"/>
                    <a:pt x="6550" y="4339"/>
                    <a:pt x="6550" y="4673"/>
                  </a:cubicBezTo>
                  <a:lnTo>
                    <a:pt x="6550" y="10031"/>
                  </a:lnTo>
                  <a:cubicBezTo>
                    <a:pt x="6550" y="10364"/>
                    <a:pt x="6812" y="10626"/>
                    <a:pt x="7145" y="10626"/>
                  </a:cubicBezTo>
                  <a:lnTo>
                    <a:pt x="10051" y="10626"/>
                  </a:lnTo>
                  <a:cubicBezTo>
                    <a:pt x="10384" y="10626"/>
                    <a:pt x="10646" y="10364"/>
                    <a:pt x="10646" y="10031"/>
                  </a:cubicBezTo>
                  <a:lnTo>
                    <a:pt x="10646" y="4673"/>
                  </a:lnTo>
                  <a:cubicBezTo>
                    <a:pt x="10670" y="4339"/>
                    <a:pt x="10408" y="4077"/>
                    <a:pt x="10074" y="4077"/>
                  </a:cubicBezTo>
                  <a:lnTo>
                    <a:pt x="8812" y="4077"/>
                  </a:lnTo>
                  <a:lnTo>
                    <a:pt x="8812" y="3577"/>
                  </a:lnTo>
                  <a:cubicBezTo>
                    <a:pt x="8812" y="3482"/>
                    <a:pt x="8717" y="3387"/>
                    <a:pt x="8622" y="3387"/>
                  </a:cubicBezTo>
                  <a:lnTo>
                    <a:pt x="6026" y="3387"/>
                  </a:lnTo>
                  <a:lnTo>
                    <a:pt x="6026" y="2886"/>
                  </a:lnTo>
                  <a:lnTo>
                    <a:pt x="6931" y="2886"/>
                  </a:lnTo>
                  <a:cubicBezTo>
                    <a:pt x="7193" y="2839"/>
                    <a:pt x="7407" y="2744"/>
                    <a:pt x="7574" y="2529"/>
                  </a:cubicBezTo>
                  <a:cubicBezTo>
                    <a:pt x="7741" y="2315"/>
                    <a:pt x="7812" y="2053"/>
                    <a:pt x="7764" y="1815"/>
                  </a:cubicBezTo>
                  <a:cubicBezTo>
                    <a:pt x="7741" y="1553"/>
                    <a:pt x="7574" y="1339"/>
                    <a:pt x="7383" y="1196"/>
                  </a:cubicBezTo>
                  <a:cubicBezTo>
                    <a:pt x="7221" y="1069"/>
                    <a:pt x="7031" y="1011"/>
                    <a:pt x="6845" y="1011"/>
                  </a:cubicBezTo>
                  <a:cubicBezTo>
                    <a:pt x="6786" y="1011"/>
                    <a:pt x="6727" y="1017"/>
                    <a:pt x="6669" y="1029"/>
                  </a:cubicBezTo>
                  <a:cubicBezTo>
                    <a:pt x="6455" y="434"/>
                    <a:pt x="5907" y="29"/>
                    <a:pt x="5288" y="5"/>
                  </a:cubicBezTo>
                  <a:cubicBezTo>
                    <a:pt x="5249" y="2"/>
                    <a:pt x="5209" y="0"/>
                    <a:pt x="51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09" name="Google Shape;2209;p62"/>
            <p:cNvSpPr/>
            <p:nvPr/>
          </p:nvSpPr>
          <p:spPr>
            <a:xfrm>
              <a:off x="5897374" y="3443475"/>
              <a:ext cx="36070" cy="12633"/>
            </a:xfrm>
            <a:custGeom>
              <a:rect b="b" l="l" r="r" t="t"/>
              <a:pathLst>
                <a:path extrusionOk="0" h="359" w="1025">
                  <a:moveTo>
                    <a:pt x="168" y="1"/>
                  </a:moveTo>
                  <a:cubicBezTo>
                    <a:pt x="72" y="1"/>
                    <a:pt x="1" y="72"/>
                    <a:pt x="1" y="168"/>
                  </a:cubicBezTo>
                  <a:cubicBezTo>
                    <a:pt x="1" y="263"/>
                    <a:pt x="72" y="358"/>
                    <a:pt x="168" y="358"/>
                  </a:cubicBezTo>
                  <a:lnTo>
                    <a:pt x="858" y="358"/>
                  </a:lnTo>
                  <a:cubicBezTo>
                    <a:pt x="953" y="358"/>
                    <a:pt x="1025" y="263"/>
                    <a:pt x="1025" y="168"/>
                  </a:cubicBezTo>
                  <a:cubicBezTo>
                    <a:pt x="1025" y="72"/>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210" name="Google Shape;2210;p62"/>
          <p:cNvGrpSpPr/>
          <p:nvPr/>
        </p:nvGrpSpPr>
        <p:grpSpPr>
          <a:xfrm>
            <a:off x="4793710" y="3261464"/>
            <a:ext cx="379665" cy="349542"/>
            <a:chOff x="4793710" y="3109064"/>
            <a:chExt cx="379665" cy="349542"/>
          </a:xfrm>
        </p:grpSpPr>
        <p:sp>
          <p:nvSpPr>
            <p:cNvPr id="2211" name="Google Shape;2211;p62"/>
            <p:cNvSpPr/>
            <p:nvPr/>
          </p:nvSpPr>
          <p:spPr>
            <a:xfrm>
              <a:off x="4793710" y="3109064"/>
              <a:ext cx="379665" cy="349542"/>
            </a:xfrm>
            <a:custGeom>
              <a:rect b="b" l="l" r="r" t="t"/>
              <a:pathLst>
                <a:path extrusionOk="0" h="9933" w="10789">
                  <a:moveTo>
                    <a:pt x="5597" y="1526"/>
                  </a:moveTo>
                  <a:cubicBezTo>
                    <a:pt x="5549" y="1693"/>
                    <a:pt x="5549" y="1883"/>
                    <a:pt x="5549" y="2026"/>
                  </a:cubicBezTo>
                  <a:lnTo>
                    <a:pt x="5192" y="2026"/>
                  </a:lnTo>
                  <a:lnTo>
                    <a:pt x="5192" y="1931"/>
                  </a:lnTo>
                  <a:cubicBezTo>
                    <a:pt x="5192" y="1788"/>
                    <a:pt x="5144" y="1645"/>
                    <a:pt x="5096" y="1526"/>
                  </a:cubicBezTo>
                  <a:close/>
                  <a:moveTo>
                    <a:pt x="2573" y="326"/>
                  </a:moveTo>
                  <a:cubicBezTo>
                    <a:pt x="2620" y="326"/>
                    <a:pt x="2667" y="329"/>
                    <a:pt x="2715" y="335"/>
                  </a:cubicBezTo>
                  <a:cubicBezTo>
                    <a:pt x="3263" y="359"/>
                    <a:pt x="3691" y="740"/>
                    <a:pt x="3810" y="1288"/>
                  </a:cubicBezTo>
                  <a:cubicBezTo>
                    <a:pt x="3810" y="1336"/>
                    <a:pt x="3858" y="1359"/>
                    <a:pt x="3906" y="1383"/>
                  </a:cubicBezTo>
                  <a:cubicBezTo>
                    <a:pt x="3941" y="1407"/>
                    <a:pt x="3965" y="1419"/>
                    <a:pt x="3986" y="1419"/>
                  </a:cubicBezTo>
                  <a:cubicBezTo>
                    <a:pt x="4007" y="1419"/>
                    <a:pt x="4025" y="1407"/>
                    <a:pt x="4049" y="1383"/>
                  </a:cubicBezTo>
                  <a:cubicBezTo>
                    <a:pt x="4120" y="1356"/>
                    <a:pt x="4191" y="1343"/>
                    <a:pt x="4263" y="1343"/>
                  </a:cubicBezTo>
                  <a:cubicBezTo>
                    <a:pt x="4382" y="1343"/>
                    <a:pt x="4501" y="1380"/>
                    <a:pt x="4620" y="1455"/>
                  </a:cubicBezTo>
                  <a:cubicBezTo>
                    <a:pt x="4811" y="1574"/>
                    <a:pt x="4882" y="1740"/>
                    <a:pt x="4882" y="1955"/>
                  </a:cubicBezTo>
                  <a:lnTo>
                    <a:pt x="4882" y="2050"/>
                  </a:lnTo>
                  <a:lnTo>
                    <a:pt x="3906" y="2050"/>
                  </a:lnTo>
                  <a:cubicBezTo>
                    <a:pt x="3620" y="2050"/>
                    <a:pt x="3334" y="2264"/>
                    <a:pt x="3310" y="2550"/>
                  </a:cubicBezTo>
                  <a:lnTo>
                    <a:pt x="1072" y="2550"/>
                  </a:lnTo>
                  <a:cubicBezTo>
                    <a:pt x="881" y="2550"/>
                    <a:pt x="691" y="2479"/>
                    <a:pt x="548" y="2312"/>
                  </a:cubicBezTo>
                  <a:cubicBezTo>
                    <a:pt x="429" y="2169"/>
                    <a:pt x="357" y="1955"/>
                    <a:pt x="405" y="1764"/>
                  </a:cubicBezTo>
                  <a:cubicBezTo>
                    <a:pt x="429" y="1550"/>
                    <a:pt x="548" y="1359"/>
                    <a:pt x="715" y="1288"/>
                  </a:cubicBezTo>
                  <a:cubicBezTo>
                    <a:pt x="831" y="1215"/>
                    <a:pt x="957" y="1187"/>
                    <a:pt x="1075" y="1187"/>
                  </a:cubicBezTo>
                  <a:cubicBezTo>
                    <a:pt x="1150" y="1187"/>
                    <a:pt x="1222" y="1198"/>
                    <a:pt x="1286" y="1216"/>
                  </a:cubicBezTo>
                  <a:cubicBezTo>
                    <a:pt x="1302" y="1221"/>
                    <a:pt x="1319" y="1223"/>
                    <a:pt x="1335" y="1223"/>
                  </a:cubicBezTo>
                  <a:cubicBezTo>
                    <a:pt x="1412" y="1223"/>
                    <a:pt x="1481" y="1176"/>
                    <a:pt x="1500" y="1097"/>
                  </a:cubicBezTo>
                  <a:cubicBezTo>
                    <a:pt x="1652" y="643"/>
                    <a:pt x="2099" y="326"/>
                    <a:pt x="2573" y="326"/>
                  </a:cubicBezTo>
                  <a:close/>
                  <a:moveTo>
                    <a:pt x="5835" y="2383"/>
                  </a:moveTo>
                  <a:lnTo>
                    <a:pt x="5787" y="2550"/>
                  </a:lnTo>
                  <a:lnTo>
                    <a:pt x="5001" y="2550"/>
                  </a:lnTo>
                  <a:lnTo>
                    <a:pt x="4954" y="2383"/>
                  </a:lnTo>
                  <a:close/>
                  <a:moveTo>
                    <a:pt x="8074" y="326"/>
                  </a:moveTo>
                  <a:cubicBezTo>
                    <a:pt x="8121" y="326"/>
                    <a:pt x="8169" y="329"/>
                    <a:pt x="8216" y="335"/>
                  </a:cubicBezTo>
                  <a:cubicBezTo>
                    <a:pt x="8764" y="359"/>
                    <a:pt x="9216" y="740"/>
                    <a:pt x="9335" y="1288"/>
                  </a:cubicBezTo>
                  <a:cubicBezTo>
                    <a:pt x="9335" y="1336"/>
                    <a:pt x="9359" y="1359"/>
                    <a:pt x="9407" y="1407"/>
                  </a:cubicBezTo>
                  <a:cubicBezTo>
                    <a:pt x="9443" y="1419"/>
                    <a:pt x="9466" y="1425"/>
                    <a:pt x="9490" y="1425"/>
                  </a:cubicBezTo>
                  <a:cubicBezTo>
                    <a:pt x="9514" y="1425"/>
                    <a:pt x="9538" y="1419"/>
                    <a:pt x="9574" y="1407"/>
                  </a:cubicBezTo>
                  <a:cubicBezTo>
                    <a:pt x="9640" y="1374"/>
                    <a:pt x="9722" y="1356"/>
                    <a:pt x="9804" y="1356"/>
                  </a:cubicBezTo>
                  <a:cubicBezTo>
                    <a:pt x="9900" y="1356"/>
                    <a:pt x="9997" y="1380"/>
                    <a:pt x="10074" y="1431"/>
                  </a:cubicBezTo>
                  <a:cubicBezTo>
                    <a:pt x="10217" y="1526"/>
                    <a:pt x="10336" y="1645"/>
                    <a:pt x="10359" y="1812"/>
                  </a:cubicBezTo>
                  <a:cubicBezTo>
                    <a:pt x="10407" y="2002"/>
                    <a:pt x="10359" y="2169"/>
                    <a:pt x="10288" y="2312"/>
                  </a:cubicBezTo>
                  <a:cubicBezTo>
                    <a:pt x="10193" y="2479"/>
                    <a:pt x="10002" y="2550"/>
                    <a:pt x="9859" y="2598"/>
                  </a:cubicBezTo>
                  <a:lnTo>
                    <a:pt x="7478" y="2598"/>
                  </a:lnTo>
                  <a:cubicBezTo>
                    <a:pt x="7454" y="2288"/>
                    <a:pt x="7192" y="2074"/>
                    <a:pt x="6883" y="2074"/>
                  </a:cubicBezTo>
                  <a:lnTo>
                    <a:pt x="5954" y="2074"/>
                  </a:lnTo>
                  <a:cubicBezTo>
                    <a:pt x="5906" y="1883"/>
                    <a:pt x="5954" y="1669"/>
                    <a:pt x="6073" y="1478"/>
                  </a:cubicBezTo>
                  <a:cubicBezTo>
                    <a:pt x="6168" y="1288"/>
                    <a:pt x="6382" y="1193"/>
                    <a:pt x="6597" y="1193"/>
                  </a:cubicBezTo>
                  <a:cubicBezTo>
                    <a:pt x="6644" y="1193"/>
                    <a:pt x="6740" y="1193"/>
                    <a:pt x="6787" y="1216"/>
                  </a:cubicBezTo>
                  <a:cubicBezTo>
                    <a:pt x="6804" y="1221"/>
                    <a:pt x="6820" y="1223"/>
                    <a:pt x="6836" y="1223"/>
                  </a:cubicBezTo>
                  <a:cubicBezTo>
                    <a:pt x="6913" y="1223"/>
                    <a:pt x="6982" y="1176"/>
                    <a:pt x="7002" y="1097"/>
                  </a:cubicBezTo>
                  <a:cubicBezTo>
                    <a:pt x="7175" y="643"/>
                    <a:pt x="7604" y="326"/>
                    <a:pt x="8074" y="326"/>
                  </a:cubicBezTo>
                  <a:close/>
                  <a:moveTo>
                    <a:pt x="3310" y="2883"/>
                  </a:moveTo>
                  <a:lnTo>
                    <a:pt x="3310" y="7170"/>
                  </a:lnTo>
                  <a:cubicBezTo>
                    <a:pt x="3096" y="7051"/>
                    <a:pt x="2858" y="7027"/>
                    <a:pt x="2620" y="7027"/>
                  </a:cubicBezTo>
                  <a:lnTo>
                    <a:pt x="2453" y="7027"/>
                  </a:lnTo>
                  <a:lnTo>
                    <a:pt x="2453" y="2883"/>
                  </a:lnTo>
                  <a:close/>
                  <a:moveTo>
                    <a:pt x="8311" y="2883"/>
                  </a:moveTo>
                  <a:lnTo>
                    <a:pt x="8311" y="7027"/>
                  </a:lnTo>
                  <a:lnTo>
                    <a:pt x="8121" y="7027"/>
                  </a:lnTo>
                  <a:cubicBezTo>
                    <a:pt x="7907" y="7027"/>
                    <a:pt x="7645" y="7075"/>
                    <a:pt x="7454" y="7170"/>
                  </a:cubicBezTo>
                  <a:lnTo>
                    <a:pt x="7454" y="2883"/>
                  </a:lnTo>
                  <a:close/>
                  <a:moveTo>
                    <a:pt x="6787" y="2360"/>
                  </a:moveTo>
                  <a:cubicBezTo>
                    <a:pt x="6954" y="2360"/>
                    <a:pt x="7073" y="2479"/>
                    <a:pt x="7073" y="2621"/>
                  </a:cubicBezTo>
                  <a:lnTo>
                    <a:pt x="7073" y="7980"/>
                  </a:lnTo>
                  <a:cubicBezTo>
                    <a:pt x="7073" y="8123"/>
                    <a:pt x="6954" y="8242"/>
                    <a:pt x="6787" y="8242"/>
                  </a:cubicBezTo>
                  <a:lnTo>
                    <a:pt x="3906" y="8242"/>
                  </a:lnTo>
                  <a:cubicBezTo>
                    <a:pt x="3763" y="8242"/>
                    <a:pt x="3644" y="8123"/>
                    <a:pt x="3644" y="7980"/>
                  </a:cubicBezTo>
                  <a:lnTo>
                    <a:pt x="3644" y="2621"/>
                  </a:lnTo>
                  <a:cubicBezTo>
                    <a:pt x="3644" y="2479"/>
                    <a:pt x="3763" y="2360"/>
                    <a:pt x="3906" y="2360"/>
                  </a:cubicBezTo>
                  <a:lnTo>
                    <a:pt x="4573" y="2360"/>
                  </a:lnTo>
                  <a:lnTo>
                    <a:pt x="4692" y="2741"/>
                  </a:lnTo>
                  <a:cubicBezTo>
                    <a:pt x="4715" y="2788"/>
                    <a:pt x="4763" y="2860"/>
                    <a:pt x="4834" y="2860"/>
                  </a:cubicBezTo>
                  <a:lnTo>
                    <a:pt x="5882" y="2860"/>
                  </a:lnTo>
                  <a:cubicBezTo>
                    <a:pt x="5930" y="2860"/>
                    <a:pt x="6025" y="2788"/>
                    <a:pt x="6025" y="2741"/>
                  </a:cubicBezTo>
                  <a:lnTo>
                    <a:pt x="6144" y="2360"/>
                  </a:lnTo>
                  <a:close/>
                  <a:moveTo>
                    <a:pt x="5644" y="8599"/>
                  </a:moveTo>
                  <a:cubicBezTo>
                    <a:pt x="5549" y="8742"/>
                    <a:pt x="5549" y="8932"/>
                    <a:pt x="5573" y="9099"/>
                  </a:cubicBezTo>
                  <a:lnTo>
                    <a:pt x="5216" y="9099"/>
                  </a:lnTo>
                  <a:lnTo>
                    <a:pt x="5216" y="9028"/>
                  </a:lnTo>
                  <a:cubicBezTo>
                    <a:pt x="5216" y="8861"/>
                    <a:pt x="5192" y="8718"/>
                    <a:pt x="5120" y="8599"/>
                  </a:cubicBezTo>
                  <a:close/>
                  <a:moveTo>
                    <a:pt x="2620" y="7384"/>
                  </a:moveTo>
                  <a:cubicBezTo>
                    <a:pt x="2858" y="7384"/>
                    <a:pt x="3096" y="7480"/>
                    <a:pt x="3310" y="7599"/>
                  </a:cubicBezTo>
                  <a:lnTo>
                    <a:pt x="3310" y="7980"/>
                  </a:lnTo>
                  <a:cubicBezTo>
                    <a:pt x="3310" y="8313"/>
                    <a:pt x="3572" y="8575"/>
                    <a:pt x="3906" y="8575"/>
                  </a:cubicBezTo>
                  <a:lnTo>
                    <a:pt x="4668" y="8575"/>
                  </a:lnTo>
                  <a:cubicBezTo>
                    <a:pt x="4858" y="8718"/>
                    <a:pt x="4906" y="8980"/>
                    <a:pt x="4834" y="9194"/>
                  </a:cubicBezTo>
                  <a:cubicBezTo>
                    <a:pt x="4739" y="9432"/>
                    <a:pt x="4573" y="9575"/>
                    <a:pt x="4334" y="9623"/>
                  </a:cubicBezTo>
                  <a:lnTo>
                    <a:pt x="1072" y="9623"/>
                  </a:lnTo>
                  <a:cubicBezTo>
                    <a:pt x="857" y="9623"/>
                    <a:pt x="691" y="9528"/>
                    <a:pt x="548" y="9385"/>
                  </a:cubicBezTo>
                  <a:cubicBezTo>
                    <a:pt x="429" y="9218"/>
                    <a:pt x="357" y="9028"/>
                    <a:pt x="381" y="8813"/>
                  </a:cubicBezTo>
                  <a:cubicBezTo>
                    <a:pt x="429" y="8599"/>
                    <a:pt x="548" y="8432"/>
                    <a:pt x="715" y="8337"/>
                  </a:cubicBezTo>
                  <a:cubicBezTo>
                    <a:pt x="831" y="8264"/>
                    <a:pt x="957" y="8236"/>
                    <a:pt x="1075" y="8236"/>
                  </a:cubicBezTo>
                  <a:cubicBezTo>
                    <a:pt x="1150" y="8236"/>
                    <a:pt x="1222" y="8247"/>
                    <a:pt x="1286" y="8265"/>
                  </a:cubicBezTo>
                  <a:cubicBezTo>
                    <a:pt x="1307" y="8276"/>
                    <a:pt x="1327" y="8281"/>
                    <a:pt x="1345" y="8281"/>
                  </a:cubicBezTo>
                  <a:cubicBezTo>
                    <a:pt x="1412" y="8281"/>
                    <a:pt x="1463" y="8221"/>
                    <a:pt x="1500" y="8146"/>
                  </a:cubicBezTo>
                  <a:cubicBezTo>
                    <a:pt x="1667" y="7670"/>
                    <a:pt x="2120" y="7384"/>
                    <a:pt x="2620" y="7384"/>
                  </a:cubicBezTo>
                  <a:close/>
                  <a:moveTo>
                    <a:pt x="8121" y="7384"/>
                  </a:moveTo>
                  <a:cubicBezTo>
                    <a:pt x="8692" y="7384"/>
                    <a:pt x="9193" y="7765"/>
                    <a:pt x="9312" y="8337"/>
                  </a:cubicBezTo>
                  <a:cubicBezTo>
                    <a:pt x="9312" y="8385"/>
                    <a:pt x="9359" y="8432"/>
                    <a:pt x="9407" y="8456"/>
                  </a:cubicBezTo>
                  <a:cubicBezTo>
                    <a:pt x="9443" y="8468"/>
                    <a:pt x="9466" y="8474"/>
                    <a:pt x="9487" y="8474"/>
                  </a:cubicBezTo>
                  <a:cubicBezTo>
                    <a:pt x="9508" y="8474"/>
                    <a:pt x="9526" y="8468"/>
                    <a:pt x="9550" y="8456"/>
                  </a:cubicBezTo>
                  <a:cubicBezTo>
                    <a:pt x="9627" y="8423"/>
                    <a:pt x="9710" y="8405"/>
                    <a:pt x="9792" y="8405"/>
                  </a:cubicBezTo>
                  <a:cubicBezTo>
                    <a:pt x="9888" y="8405"/>
                    <a:pt x="9984" y="8429"/>
                    <a:pt x="10074" y="8480"/>
                  </a:cubicBezTo>
                  <a:cubicBezTo>
                    <a:pt x="10217" y="8575"/>
                    <a:pt x="10336" y="8694"/>
                    <a:pt x="10359" y="8861"/>
                  </a:cubicBezTo>
                  <a:cubicBezTo>
                    <a:pt x="10383" y="9051"/>
                    <a:pt x="10359" y="9218"/>
                    <a:pt x="10288" y="9385"/>
                  </a:cubicBezTo>
                  <a:cubicBezTo>
                    <a:pt x="10169" y="9504"/>
                    <a:pt x="10002" y="9623"/>
                    <a:pt x="9836" y="9623"/>
                  </a:cubicBezTo>
                  <a:lnTo>
                    <a:pt x="6597" y="9623"/>
                  </a:lnTo>
                  <a:cubicBezTo>
                    <a:pt x="6359" y="9623"/>
                    <a:pt x="6120" y="9504"/>
                    <a:pt x="6001" y="9266"/>
                  </a:cubicBezTo>
                  <a:cubicBezTo>
                    <a:pt x="5882" y="9028"/>
                    <a:pt x="5882" y="8789"/>
                    <a:pt x="6001" y="8575"/>
                  </a:cubicBezTo>
                  <a:lnTo>
                    <a:pt x="6859" y="8575"/>
                  </a:lnTo>
                  <a:cubicBezTo>
                    <a:pt x="7192" y="8575"/>
                    <a:pt x="7454" y="8313"/>
                    <a:pt x="7454" y="7980"/>
                  </a:cubicBezTo>
                  <a:lnTo>
                    <a:pt x="7454" y="7599"/>
                  </a:lnTo>
                  <a:cubicBezTo>
                    <a:pt x="7668" y="7432"/>
                    <a:pt x="7907" y="7384"/>
                    <a:pt x="8121" y="7384"/>
                  </a:cubicBezTo>
                  <a:close/>
                  <a:moveTo>
                    <a:pt x="2672" y="1"/>
                  </a:moveTo>
                  <a:cubicBezTo>
                    <a:pt x="2077" y="1"/>
                    <a:pt x="1515" y="308"/>
                    <a:pt x="1262" y="859"/>
                  </a:cubicBezTo>
                  <a:cubicBezTo>
                    <a:pt x="1214" y="856"/>
                    <a:pt x="1168" y="854"/>
                    <a:pt x="1122" y="854"/>
                  </a:cubicBezTo>
                  <a:cubicBezTo>
                    <a:pt x="872" y="854"/>
                    <a:pt x="654" y="913"/>
                    <a:pt x="453" y="1074"/>
                  </a:cubicBezTo>
                  <a:cubicBezTo>
                    <a:pt x="214" y="1240"/>
                    <a:pt x="95" y="1526"/>
                    <a:pt x="72" y="1812"/>
                  </a:cubicBezTo>
                  <a:cubicBezTo>
                    <a:pt x="24" y="2121"/>
                    <a:pt x="143" y="2383"/>
                    <a:pt x="334" y="2598"/>
                  </a:cubicBezTo>
                  <a:cubicBezTo>
                    <a:pt x="548" y="2788"/>
                    <a:pt x="810" y="2907"/>
                    <a:pt x="1072" y="2907"/>
                  </a:cubicBezTo>
                  <a:lnTo>
                    <a:pt x="2120" y="2907"/>
                  </a:lnTo>
                  <a:lnTo>
                    <a:pt x="2120" y="7122"/>
                  </a:lnTo>
                  <a:cubicBezTo>
                    <a:pt x="1739" y="7265"/>
                    <a:pt x="1429" y="7527"/>
                    <a:pt x="1215" y="7884"/>
                  </a:cubicBezTo>
                  <a:cubicBezTo>
                    <a:pt x="1170" y="7881"/>
                    <a:pt x="1127" y="7879"/>
                    <a:pt x="1084" y="7879"/>
                  </a:cubicBezTo>
                  <a:cubicBezTo>
                    <a:pt x="848" y="7879"/>
                    <a:pt x="630" y="7938"/>
                    <a:pt x="429" y="8099"/>
                  </a:cubicBezTo>
                  <a:cubicBezTo>
                    <a:pt x="191" y="8265"/>
                    <a:pt x="72" y="8551"/>
                    <a:pt x="24" y="8837"/>
                  </a:cubicBezTo>
                  <a:cubicBezTo>
                    <a:pt x="0" y="9147"/>
                    <a:pt x="119" y="9409"/>
                    <a:pt x="310" y="9623"/>
                  </a:cubicBezTo>
                  <a:cubicBezTo>
                    <a:pt x="500" y="9813"/>
                    <a:pt x="786" y="9932"/>
                    <a:pt x="1048" y="9932"/>
                  </a:cubicBezTo>
                  <a:lnTo>
                    <a:pt x="4358" y="9932"/>
                  </a:lnTo>
                  <a:cubicBezTo>
                    <a:pt x="4668" y="9909"/>
                    <a:pt x="4954" y="9694"/>
                    <a:pt x="5096" y="9432"/>
                  </a:cubicBezTo>
                  <a:lnTo>
                    <a:pt x="5692" y="9432"/>
                  </a:lnTo>
                  <a:cubicBezTo>
                    <a:pt x="5858" y="9766"/>
                    <a:pt x="6216" y="9932"/>
                    <a:pt x="6573" y="9932"/>
                  </a:cubicBezTo>
                  <a:lnTo>
                    <a:pt x="9883" y="9932"/>
                  </a:lnTo>
                  <a:cubicBezTo>
                    <a:pt x="10383" y="9885"/>
                    <a:pt x="10740" y="9432"/>
                    <a:pt x="10717" y="8956"/>
                  </a:cubicBezTo>
                  <a:cubicBezTo>
                    <a:pt x="10693" y="8456"/>
                    <a:pt x="10288" y="8075"/>
                    <a:pt x="9764" y="8075"/>
                  </a:cubicBezTo>
                  <a:cubicBezTo>
                    <a:pt x="9716" y="8075"/>
                    <a:pt x="9645" y="8075"/>
                    <a:pt x="9597" y="8099"/>
                  </a:cubicBezTo>
                  <a:cubicBezTo>
                    <a:pt x="9454" y="7646"/>
                    <a:pt x="9097" y="7289"/>
                    <a:pt x="8645" y="7146"/>
                  </a:cubicBezTo>
                  <a:lnTo>
                    <a:pt x="8645" y="2907"/>
                  </a:lnTo>
                  <a:lnTo>
                    <a:pt x="9883" y="2907"/>
                  </a:lnTo>
                  <a:cubicBezTo>
                    <a:pt x="10145" y="2883"/>
                    <a:pt x="10359" y="2764"/>
                    <a:pt x="10550" y="2550"/>
                  </a:cubicBezTo>
                  <a:cubicBezTo>
                    <a:pt x="10693" y="2360"/>
                    <a:pt x="10788" y="2074"/>
                    <a:pt x="10717" y="1836"/>
                  </a:cubicBezTo>
                  <a:cubicBezTo>
                    <a:pt x="10693" y="1574"/>
                    <a:pt x="10550" y="1359"/>
                    <a:pt x="10336" y="1216"/>
                  </a:cubicBezTo>
                  <a:cubicBezTo>
                    <a:pt x="10179" y="1112"/>
                    <a:pt x="9996" y="1046"/>
                    <a:pt x="9816" y="1046"/>
                  </a:cubicBezTo>
                  <a:cubicBezTo>
                    <a:pt x="9751" y="1046"/>
                    <a:pt x="9685" y="1054"/>
                    <a:pt x="9621" y="1074"/>
                  </a:cubicBezTo>
                  <a:cubicBezTo>
                    <a:pt x="9407" y="478"/>
                    <a:pt x="8883" y="50"/>
                    <a:pt x="8264" y="26"/>
                  </a:cubicBezTo>
                  <a:cubicBezTo>
                    <a:pt x="8242" y="25"/>
                    <a:pt x="8221" y="25"/>
                    <a:pt x="8199" y="25"/>
                  </a:cubicBezTo>
                  <a:cubicBezTo>
                    <a:pt x="7581" y="25"/>
                    <a:pt x="7017" y="354"/>
                    <a:pt x="6763" y="883"/>
                  </a:cubicBezTo>
                  <a:cubicBezTo>
                    <a:pt x="6712" y="876"/>
                    <a:pt x="6661" y="873"/>
                    <a:pt x="6610" y="873"/>
                  </a:cubicBezTo>
                  <a:cubicBezTo>
                    <a:pt x="6312" y="873"/>
                    <a:pt x="6038" y="992"/>
                    <a:pt x="5835" y="1216"/>
                  </a:cubicBezTo>
                  <a:lnTo>
                    <a:pt x="4834" y="1216"/>
                  </a:lnTo>
                  <a:cubicBezTo>
                    <a:pt x="4665" y="1103"/>
                    <a:pt x="4465" y="1035"/>
                    <a:pt x="4272" y="1035"/>
                  </a:cubicBezTo>
                  <a:cubicBezTo>
                    <a:pt x="4220" y="1035"/>
                    <a:pt x="4170" y="1040"/>
                    <a:pt x="4120" y="1050"/>
                  </a:cubicBezTo>
                  <a:cubicBezTo>
                    <a:pt x="3906" y="454"/>
                    <a:pt x="3358" y="26"/>
                    <a:pt x="2739" y="2"/>
                  </a:cubicBezTo>
                  <a:cubicBezTo>
                    <a:pt x="2717" y="1"/>
                    <a:pt x="2694" y="1"/>
                    <a:pt x="26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12" name="Google Shape;2212;p62"/>
            <p:cNvSpPr/>
            <p:nvPr/>
          </p:nvSpPr>
          <p:spPr>
            <a:xfrm>
              <a:off x="4964663" y="3381470"/>
              <a:ext cx="36914" cy="12598"/>
            </a:xfrm>
            <a:custGeom>
              <a:rect b="b" l="l" r="r" t="t"/>
              <a:pathLst>
                <a:path extrusionOk="0" h="358" w="1049">
                  <a:moveTo>
                    <a:pt x="191" y="1"/>
                  </a:moveTo>
                  <a:cubicBezTo>
                    <a:pt x="96" y="1"/>
                    <a:pt x="0" y="96"/>
                    <a:pt x="0" y="167"/>
                  </a:cubicBezTo>
                  <a:cubicBezTo>
                    <a:pt x="0" y="263"/>
                    <a:pt x="96" y="358"/>
                    <a:pt x="191" y="358"/>
                  </a:cubicBezTo>
                  <a:lnTo>
                    <a:pt x="858" y="358"/>
                  </a:lnTo>
                  <a:cubicBezTo>
                    <a:pt x="953" y="358"/>
                    <a:pt x="1048" y="263"/>
                    <a:pt x="1048" y="167"/>
                  </a:cubicBezTo>
                  <a:cubicBezTo>
                    <a:pt x="1048" y="48"/>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213" name="Google Shape;2213;p62"/>
          <p:cNvGrpSpPr/>
          <p:nvPr/>
        </p:nvGrpSpPr>
        <p:grpSpPr>
          <a:xfrm>
            <a:off x="4009290" y="3249781"/>
            <a:ext cx="315162" cy="376322"/>
            <a:chOff x="4009290" y="3097381"/>
            <a:chExt cx="315162" cy="376322"/>
          </a:xfrm>
        </p:grpSpPr>
        <p:sp>
          <p:nvSpPr>
            <p:cNvPr id="2214" name="Google Shape;2214;p62"/>
            <p:cNvSpPr/>
            <p:nvPr/>
          </p:nvSpPr>
          <p:spPr>
            <a:xfrm>
              <a:off x="4009290" y="3097381"/>
              <a:ext cx="315162" cy="376322"/>
            </a:xfrm>
            <a:custGeom>
              <a:rect b="b" l="l" r="r" t="t"/>
              <a:pathLst>
                <a:path extrusionOk="0" h="10694" w="8956">
                  <a:moveTo>
                    <a:pt x="6669" y="358"/>
                  </a:moveTo>
                  <a:lnTo>
                    <a:pt x="6621" y="548"/>
                  </a:lnTo>
                  <a:lnTo>
                    <a:pt x="5478" y="548"/>
                  </a:lnTo>
                  <a:lnTo>
                    <a:pt x="5430" y="358"/>
                  </a:lnTo>
                  <a:close/>
                  <a:moveTo>
                    <a:pt x="5978" y="2930"/>
                  </a:moveTo>
                  <a:cubicBezTo>
                    <a:pt x="6145" y="2930"/>
                    <a:pt x="6240" y="3049"/>
                    <a:pt x="6240" y="3192"/>
                  </a:cubicBezTo>
                  <a:lnTo>
                    <a:pt x="6240" y="3596"/>
                  </a:lnTo>
                  <a:lnTo>
                    <a:pt x="382" y="3596"/>
                  </a:lnTo>
                  <a:lnTo>
                    <a:pt x="382" y="3192"/>
                  </a:lnTo>
                  <a:lnTo>
                    <a:pt x="358" y="3192"/>
                  </a:lnTo>
                  <a:cubicBezTo>
                    <a:pt x="358" y="3049"/>
                    <a:pt x="477" y="2930"/>
                    <a:pt x="620" y="2930"/>
                  </a:cubicBezTo>
                  <a:close/>
                  <a:moveTo>
                    <a:pt x="6193" y="3954"/>
                  </a:moveTo>
                  <a:lnTo>
                    <a:pt x="6193" y="7502"/>
                  </a:lnTo>
                  <a:cubicBezTo>
                    <a:pt x="6193" y="7645"/>
                    <a:pt x="6073" y="7764"/>
                    <a:pt x="5931" y="7764"/>
                  </a:cubicBezTo>
                  <a:lnTo>
                    <a:pt x="596" y="7764"/>
                  </a:lnTo>
                  <a:cubicBezTo>
                    <a:pt x="453" y="7764"/>
                    <a:pt x="334" y="7645"/>
                    <a:pt x="334" y="7502"/>
                  </a:cubicBezTo>
                  <a:lnTo>
                    <a:pt x="334" y="3954"/>
                  </a:lnTo>
                  <a:close/>
                  <a:moveTo>
                    <a:pt x="8312" y="334"/>
                  </a:moveTo>
                  <a:cubicBezTo>
                    <a:pt x="8455" y="334"/>
                    <a:pt x="8574" y="453"/>
                    <a:pt x="8574" y="596"/>
                  </a:cubicBezTo>
                  <a:lnTo>
                    <a:pt x="8574" y="10098"/>
                  </a:lnTo>
                  <a:lnTo>
                    <a:pt x="8645" y="10098"/>
                  </a:lnTo>
                  <a:cubicBezTo>
                    <a:pt x="8645" y="10241"/>
                    <a:pt x="8526" y="10360"/>
                    <a:pt x="8360" y="10360"/>
                  </a:cubicBezTo>
                  <a:lnTo>
                    <a:pt x="3716" y="10360"/>
                  </a:lnTo>
                  <a:cubicBezTo>
                    <a:pt x="3573" y="10360"/>
                    <a:pt x="3454" y="10241"/>
                    <a:pt x="3454" y="10098"/>
                  </a:cubicBezTo>
                  <a:lnTo>
                    <a:pt x="3454" y="8097"/>
                  </a:lnTo>
                  <a:lnTo>
                    <a:pt x="5954" y="8097"/>
                  </a:lnTo>
                  <a:cubicBezTo>
                    <a:pt x="6288" y="8097"/>
                    <a:pt x="6550" y="7835"/>
                    <a:pt x="6550" y="7502"/>
                  </a:cubicBezTo>
                  <a:lnTo>
                    <a:pt x="6550" y="3192"/>
                  </a:lnTo>
                  <a:cubicBezTo>
                    <a:pt x="6550" y="2858"/>
                    <a:pt x="6288" y="2596"/>
                    <a:pt x="5954" y="2596"/>
                  </a:cubicBezTo>
                  <a:lnTo>
                    <a:pt x="3454" y="2596"/>
                  </a:lnTo>
                  <a:lnTo>
                    <a:pt x="3454" y="596"/>
                  </a:lnTo>
                  <a:cubicBezTo>
                    <a:pt x="3454" y="453"/>
                    <a:pt x="3573" y="334"/>
                    <a:pt x="3716" y="334"/>
                  </a:cubicBezTo>
                  <a:lnTo>
                    <a:pt x="5073" y="334"/>
                  </a:lnTo>
                  <a:lnTo>
                    <a:pt x="5192" y="715"/>
                  </a:lnTo>
                  <a:cubicBezTo>
                    <a:pt x="5216" y="786"/>
                    <a:pt x="5264" y="834"/>
                    <a:pt x="5335" y="834"/>
                  </a:cubicBezTo>
                  <a:lnTo>
                    <a:pt x="6693" y="834"/>
                  </a:lnTo>
                  <a:cubicBezTo>
                    <a:pt x="6764" y="834"/>
                    <a:pt x="6859" y="786"/>
                    <a:pt x="6859" y="715"/>
                  </a:cubicBezTo>
                  <a:lnTo>
                    <a:pt x="6978" y="334"/>
                  </a:lnTo>
                  <a:close/>
                  <a:moveTo>
                    <a:pt x="3716" y="0"/>
                  </a:moveTo>
                  <a:cubicBezTo>
                    <a:pt x="3406" y="0"/>
                    <a:pt x="3120" y="262"/>
                    <a:pt x="3120" y="596"/>
                  </a:cubicBezTo>
                  <a:lnTo>
                    <a:pt x="3120" y="2596"/>
                  </a:lnTo>
                  <a:lnTo>
                    <a:pt x="596" y="2596"/>
                  </a:lnTo>
                  <a:cubicBezTo>
                    <a:pt x="263" y="2596"/>
                    <a:pt x="1" y="2858"/>
                    <a:pt x="1" y="3192"/>
                  </a:cubicBezTo>
                  <a:lnTo>
                    <a:pt x="1" y="7502"/>
                  </a:lnTo>
                  <a:cubicBezTo>
                    <a:pt x="1" y="7835"/>
                    <a:pt x="263" y="8097"/>
                    <a:pt x="596" y="8097"/>
                  </a:cubicBezTo>
                  <a:lnTo>
                    <a:pt x="3097" y="8097"/>
                  </a:lnTo>
                  <a:lnTo>
                    <a:pt x="3097" y="10098"/>
                  </a:lnTo>
                  <a:cubicBezTo>
                    <a:pt x="3097" y="10431"/>
                    <a:pt x="3359" y="10693"/>
                    <a:pt x="3692" y="10693"/>
                  </a:cubicBezTo>
                  <a:lnTo>
                    <a:pt x="8336" y="10693"/>
                  </a:lnTo>
                  <a:cubicBezTo>
                    <a:pt x="8669" y="10693"/>
                    <a:pt x="8931" y="10431"/>
                    <a:pt x="8931" y="10098"/>
                  </a:cubicBezTo>
                  <a:lnTo>
                    <a:pt x="8931" y="596"/>
                  </a:lnTo>
                  <a:cubicBezTo>
                    <a:pt x="8955" y="262"/>
                    <a:pt x="8693" y="0"/>
                    <a:pt x="83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15" name="Google Shape;2215;p62"/>
            <p:cNvSpPr/>
            <p:nvPr/>
          </p:nvSpPr>
          <p:spPr>
            <a:xfrm>
              <a:off x="4197028" y="3443475"/>
              <a:ext cx="49477" cy="12633"/>
            </a:xfrm>
            <a:custGeom>
              <a:rect b="b" l="l" r="r" t="t"/>
              <a:pathLst>
                <a:path extrusionOk="0" h="359" w="1406">
                  <a:moveTo>
                    <a:pt x="167" y="1"/>
                  </a:moveTo>
                  <a:cubicBezTo>
                    <a:pt x="95" y="1"/>
                    <a:pt x="0" y="72"/>
                    <a:pt x="0" y="168"/>
                  </a:cubicBezTo>
                  <a:cubicBezTo>
                    <a:pt x="0" y="263"/>
                    <a:pt x="95" y="358"/>
                    <a:pt x="167" y="358"/>
                  </a:cubicBezTo>
                  <a:lnTo>
                    <a:pt x="1215" y="358"/>
                  </a:lnTo>
                  <a:cubicBezTo>
                    <a:pt x="1310" y="358"/>
                    <a:pt x="1405" y="263"/>
                    <a:pt x="1405" y="168"/>
                  </a:cubicBezTo>
                  <a:cubicBezTo>
                    <a:pt x="1405" y="72"/>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16" name="Google Shape;2216;p62"/>
            <p:cNvSpPr/>
            <p:nvPr/>
          </p:nvSpPr>
          <p:spPr>
            <a:xfrm>
              <a:off x="4075517" y="3206329"/>
              <a:ext cx="18475" cy="12598"/>
            </a:xfrm>
            <a:custGeom>
              <a:rect b="b" l="l" r="r" t="t"/>
              <a:pathLst>
                <a:path extrusionOk="0" h="358" w="525">
                  <a:moveTo>
                    <a:pt x="167" y="0"/>
                  </a:moveTo>
                  <a:cubicBezTo>
                    <a:pt x="95" y="0"/>
                    <a:pt x="0" y="96"/>
                    <a:pt x="0" y="191"/>
                  </a:cubicBezTo>
                  <a:cubicBezTo>
                    <a:pt x="24" y="262"/>
                    <a:pt x="95" y="358"/>
                    <a:pt x="167" y="358"/>
                  </a:cubicBezTo>
                  <a:lnTo>
                    <a:pt x="357" y="358"/>
                  </a:lnTo>
                  <a:cubicBezTo>
                    <a:pt x="453" y="358"/>
                    <a:pt x="524" y="262"/>
                    <a:pt x="524" y="191"/>
                  </a:cubicBezTo>
                  <a:cubicBezTo>
                    <a:pt x="524" y="96"/>
                    <a:pt x="453" y="0"/>
                    <a:pt x="3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17" name="Google Shape;2217;p62"/>
            <p:cNvSpPr/>
            <p:nvPr/>
          </p:nvSpPr>
          <p:spPr>
            <a:xfrm>
              <a:off x="4051201" y="3206329"/>
              <a:ext cx="19319" cy="12598"/>
            </a:xfrm>
            <a:custGeom>
              <a:rect b="b" l="l" r="r" t="t"/>
              <a:pathLst>
                <a:path extrusionOk="0" h="358" w="549">
                  <a:moveTo>
                    <a:pt x="191" y="0"/>
                  </a:moveTo>
                  <a:cubicBezTo>
                    <a:pt x="96" y="0"/>
                    <a:pt x="1" y="96"/>
                    <a:pt x="1" y="191"/>
                  </a:cubicBezTo>
                  <a:cubicBezTo>
                    <a:pt x="24" y="262"/>
                    <a:pt x="96" y="358"/>
                    <a:pt x="191" y="358"/>
                  </a:cubicBezTo>
                  <a:lnTo>
                    <a:pt x="358" y="358"/>
                  </a:lnTo>
                  <a:cubicBezTo>
                    <a:pt x="453" y="358"/>
                    <a:pt x="548" y="262"/>
                    <a:pt x="548" y="191"/>
                  </a:cubicBezTo>
                  <a:cubicBezTo>
                    <a:pt x="548"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18" name="Google Shape;2218;p62"/>
            <p:cNvSpPr/>
            <p:nvPr/>
          </p:nvSpPr>
          <p:spPr>
            <a:xfrm>
              <a:off x="4026885" y="3206329"/>
              <a:ext cx="19319" cy="12598"/>
            </a:xfrm>
            <a:custGeom>
              <a:rect b="b" l="l" r="r" t="t"/>
              <a:pathLst>
                <a:path extrusionOk="0" h="358" w="549">
                  <a:moveTo>
                    <a:pt x="191" y="0"/>
                  </a:moveTo>
                  <a:cubicBezTo>
                    <a:pt x="96" y="0"/>
                    <a:pt x="1" y="96"/>
                    <a:pt x="1" y="191"/>
                  </a:cubicBezTo>
                  <a:cubicBezTo>
                    <a:pt x="1" y="262"/>
                    <a:pt x="96" y="358"/>
                    <a:pt x="191" y="358"/>
                  </a:cubicBezTo>
                  <a:lnTo>
                    <a:pt x="358" y="358"/>
                  </a:lnTo>
                  <a:cubicBezTo>
                    <a:pt x="453" y="358"/>
                    <a:pt x="549" y="262"/>
                    <a:pt x="549" y="191"/>
                  </a:cubicBezTo>
                  <a:cubicBezTo>
                    <a:pt x="549"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19" name="Google Shape;2219;p62"/>
            <p:cNvSpPr/>
            <p:nvPr/>
          </p:nvSpPr>
          <p:spPr>
            <a:xfrm>
              <a:off x="4099798" y="3268053"/>
              <a:ext cx="43636" cy="72175"/>
            </a:xfrm>
            <a:custGeom>
              <a:rect b="b" l="l" r="r" t="t"/>
              <a:pathLst>
                <a:path extrusionOk="0" h="2051" w="1240">
                  <a:moveTo>
                    <a:pt x="1053" y="0"/>
                  </a:moveTo>
                  <a:cubicBezTo>
                    <a:pt x="982" y="0"/>
                    <a:pt x="918" y="31"/>
                    <a:pt x="882" y="104"/>
                  </a:cubicBezTo>
                  <a:lnTo>
                    <a:pt x="25" y="1819"/>
                  </a:lnTo>
                  <a:cubicBezTo>
                    <a:pt x="1" y="1842"/>
                    <a:pt x="1" y="1914"/>
                    <a:pt x="25" y="1938"/>
                  </a:cubicBezTo>
                  <a:cubicBezTo>
                    <a:pt x="25" y="1961"/>
                    <a:pt x="72" y="2033"/>
                    <a:pt x="120" y="2033"/>
                  </a:cubicBezTo>
                  <a:cubicBezTo>
                    <a:pt x="132" y="2045"/>
                    <a:pt x="150" y="2051"/>
                    <a:pt x="170" y="2051"/>
                  </a:cubicBezTo>
                  <a:cubicBezTo>
                    <a:pt x="191" y="2051"/>
                    <a:pt x="215" y="2045"/>
                    <a:pt x="239" y="2033"/>
                  </a:cubicBezTo>
                  <a:cubicBezTo>
                    <a:pt x="263" y="2033"/>
                    <a:pt x="310" y="1961"/>
                    <a:pt x="310" y="1938"/>
                  </a:cubicBezTo>
                  <a:lnTo>
                    <a:pt x="1191" y="223"/>
                  </a:lnTo>
                  <a:cubicBezTo>
                    <a:pt x="1239" y="152"/>
                    <a:pt x="1215" y="32"/>
                    <a:pt x="1120" y="9"/>
                  </a:cubicBezTo>
                  <a:cubicBezTo>
                    <a:pt x="1098" y="3"/>
                    <a:pt x="1075" y="0"/>
                    <a:pt x="1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20" name="Google Shape;2220;p62"/>
            <p:cNvSpPr/>
            <p:nvPr/>
          </p:nvSpPr>
          <p:spPr>
            <a:xfrm>
              <a:off x="4154273" y="3267067"/>
              <a:ext cx="36070" cy="72562"/>
            </a:xfrm>
            <a:custGeom>
              <a:rect b="b" l="l" r="r" t="t"/>
              <a:pathLst>
                <a:path extrusionOk="0" h="2062" w="1025">
                  <a:moveTo>
                    <a:pt x="164" y="0"/>
                  </a:moveTo>
                  <a:cubicBezTo>
                    <a:pt x="131" y="0"/>
                    <a:pt x="98" y="10"/>
                    <a:pt x="72" y="37"/>
                  </a:cubicBezTo>
                  <a:cubicBezTo>
                    <a:pt x="1" y="84"/>
                    <a:pt x="1" y="203"/>
                    <a:pt x="48" y="275"/>
                  </a:cubicBezTo>
                  <a:lnTo>
                    <a:pt x="644" y="1013"/>
                  </a:lnTo>
                  <a:lnTo>
                    <a:pt x="48" y="1751"/>
                  </a:lnTo>
                  <a:cubicBezTo>
                    <a:pt x="1" y="1870"/>
                    <a:pt x="24" y="1966"/>
                    <a:pt x="72" y="2037"/>
                  </a:cubicBezTo>
                  <a:cubicBezTo>
                    <a:pt x="106" y="2054"/>
                    <a:pt x="140" y="2062"/>
                    <a:pt x="171" y="2062"/>
                  </a:cubicBezTo>
                  <a:cubicBezTo>
                    <a:pt x="229" y="2062"/>
                    <a:pt x="280" y="2036"/>
                    <a:pt x="310" y="1989"/>
                  </a:cubicBezTo>
                  <a:lnTo>
                    <a:pt x="977" y="1132"/>
                  </a:lnTo>
                  <a:cubicBezTo>
                    <a:pt x="1025" y="1084"/>
                    <a:pt x="1025" y="989"/>
                    <a:pt x="977" y="918"/>
                  </a:cubicBezTo>
                  <a:lnTo>
                    <a:pt x="310" y="60"/>
                  </a:lnTo>
                  <a:cubicBezTo>
                    <a:pt x="280" y="30"/>
                    <a:pt x="221" y="0"/>
                    <a:pt x="1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21" name="Google Shape;2221;p62"/>
            <p:cNvSpPr/>
            <p:nvPr/>
          </p:nvSpPr>
          <p:spPr>
            <a:xfrm>
              <a:off x="4051201" y="3267067"/>
              <a:ext cx="36914" cy="72527"/>
            </a:xfrm>
            <a:custGeom>
              <a:rect b="b" l="l" r="r" t="t"/>
              <a:pathLst>
                <a:path extrusionOk="0" h="2061" w="1049">
                  <a:moveTo>
                    <a:pt x="857" y="0"/>
                  </a:moveTo>
                  <a:cubicBezTo>
                    <a:pt x="805" y="0"/>
                    <a:pt x="760" y="30"/>
                    <a:pt x="715" y="60"/>
                  </a:cubicBezTo>
                  <a:lnTo>
                    <a:pt x="72" y="918"/>
                  </a:lnTo>
                  <a:cubicBezTo>
                    <a:pt x="1" y="989"/>
                    <a:pt x="1" y="1084"/>
                    <a:pt x="72" y="1132"/>
                  </a:cubicBezTo>
                  <a:lnTo>
                    <a:pt x="715" y="1989"/>
                  </a:lnTo>
                  <a:cubicBezTo>
                    <a:pt x="739" y="2037"/>
                    <a:pt x="786" y="2061"/>
                    <a:pt x="834" y="2061"/>
                  </a:cubicBezTo>
                  <a:cubicBezTo>
                    <a:pt x="882" y="2061"/>
                    <a:pt x="929" y="2061"/>
                    <a:pt x="953" y="2013"/>
                  </a:cubicBezTo>
                  <a:cubicBezTo>
                    <a:pt x="977" y="1989"/>
                    <a:pt x="1001" y="1966"/>
                    <a:pt x="1001" y="1918"/>
                  </a:cubicBezTo>
                  <a:cubicBezTo>
                    <a:pt x="1001" y="1847"/>
                    <a:pt x="1001" y="1823"/>
                    <a:pt x="977" y="1799"/>
                  </a:cubicBezTo>
                  <a:lnTo>
                    <a:pt x="382" y="1037"/>
                  </a:lnTo>
                  <a:lnTo>
                    <a:pt x="977" y="299"/>
                  </a:lnTo>
                  <a:cubicBezTo>
                    <a:pt x="1048" y="203"/>
                    <a:pt x="1048" y="84"/>
                    <a:pt x="953" y="37"/>
                  </a:cubicBezTo>
                  <a:cubicBezTo>
                    <a:pt x="918" y="10"/>
                    <a:pt x="886" y="0"/>
                    <a:pt x="8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222" name="Google Shape;2222;p62"/>
          <p:cNvGrpSpPr/>
          <p:nvPr/>
        </p:nvGrpSpPr>
        <p:grpSpPr>
          <a:xfrm>
            <a:off x="3244998" y="3249781"/>
            <a:ext cx="206213" cy="375477"/>
            <a:chOff x="3244998" y="3097381"/>
            <a:chExt cx="206213" cy="375477"/>
          </a:xfrm>
        </p:grpSpPr>
        <p:sp>
          <p:nvSpPr>
            <p:cNvPr id="2223" name="Google Shape;2223;p62"/>
            <p:cNvSpPr/>
            <p:nvPr/>
          </p:nvSpPr>
          <p:spPr>
            <a:xfrm>
              <a:off x="3244998" y="3097381"/>
              <a:ext cx="206213" cy="375477"/>
            </a:xfrm>
            <a:custGeom>
              <a:rect b="b" l="l" r="r" t="t"/>
              <a:pathLst>
                <a:path extrusionOk="0" h="10670" w="5860">
                  <a:moveTo>
                    <a:pt x="3526" y="358"/>
                  </a:moveTo>
                  <a:lnTo>
                    <a:pt x="3478" y="548"/>
                  </a:lnTo>
                  <a:lnTo>
                    <a:pt x="2335" y="548"/>
                  </a:lnTo>
                  <a:lnTo>
                    <a:pt x="2287" y="358"/>
                  </a:lnTo>
                  <a:close/>
                  <a:moveTo>
                    <a:pt x="5169" y="334"/>
                  </a:moveTo>
                  <a:cubicBezTo>
                    <a:pt x="5312" y="334"/>
                    <a:pt x="5431" y="453"/>
                    <a:pt x="5431" y="596"/>
                  </a:cubicBezTo>
                  <a:lnTo>
                    <a:pt x="5431" y="10098"/>
                  </a:lnTo>
                  <a:lnTo>
                    <a:pt x="5502" y="10098"/>
                  </a:lnTo>
                  <a:cubicBezTo>
                    <a:pt x="5502" y="10241"/>
                    <a:pt x="5383" y="10360"/>
                    <a:pt x="5240" y="10360"/>
                  </a:cubicBezTo>
                  <a:lnTo>
                    <a:pt x="596" y="10360"/>
                  </a:lnTo>
                  <a:cubicBezTo>
                    <a:pt x="430" y="10360"/>
                    <a:pt x="311" y="10241"/>
                    <a:pt x="311" y="10098"/>
                  </a:cubicBezTo>
                  <a:lnTo>
                    <a:pt x="311" y="596"/>
                  </a:lnTo>
                  <a:cubicBezTo>
                    <a:pt x="311" y="453"/>
                    <a:pt x="430" y="334"/>
                    <a:pt x="596" y="334"/>
                  </a:cubicBezTo>
                  <a:lnTo>
                    <a:pt x="1930" y="334"/>
                  </a:lnTo>
                  <a:lnTo>
                    <a:pt x="2049" y="715"/>
                  </a:lnTo>
                  <a:cubicBezTo>
                    <a:pt x="2073" y="786"/>
                    <a:pt x="2144" y="834"/>
                    <a:pt x="2192" y="834"/>
                  </a:cubicBezTo>
                  <a:lnTo>
                    <a:pt x="3573" y="834"/>
                  </a:lnTo>
                  <a:cubicBezTo>
                    <a:pt x="3621" y="834"/>
                    <a:pt x="3716" y="786"/>
                    <a:pt x="3716" y="715"/>
                  </a:cubicBezTo>
                  <a:lnTo>
                    <a:pt x="3835" y="334"/>
                  </a:lnTo>
                  <a:close/>
                  <a:moveTo>
                    <a:pt x="596" y="0"/>
                  </a:moveTo>
                  <a:cubicBezTo>
                    <a:pt x="263" y="0"/>
                    <a:pt x="1" y="262"/>
                    <a:pt x="1" y="596"/>
                  </a:cubicBezTo>
                  <a:lnTo>
                    <a:pt x="1" y="10074"/>
                  </a:lnTo>
                  <a:cubicBezTo>
                    <a:pt x="1" y="10384"/>
                    <a:pt x="263" y="10669"/>
                    <a:pt x="596" y="10669"/>
                  </a:cubicBezTo>
                  <a:lnTo>
                    <a:pt x="5240" y="10669"/>
                  </a:lnTo>
                  <a:cubicBezTo>
                    <a:pt x="5550" y="10669"/>
                    <a:pt x="5836" y="10384"/>
                    <a:pt x="5836" y="10074"/>
                  </a:cubicBezTo>
                  <a:lnTo>
                    <a:pt x="5836" y="596"/>
                  </a:lnTo>
                  <a:cubicBezTo>
                    <a:pt x="5859" y="262"/>
                    <a:pt x="5597" y="0"/>
                    <a:pt x="52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24" name="Google Shape;2224;p62"/>
            <p:cNvSpPr/>
            <p:nvPr/>
          </p:nvSpPr>
          <p:spPr>
            <a:xfrm>
              <a:off x="3322944" y="3443475"/>
              <a:ext cx="49477" cy="12633"/>
            </a:xfrm>
            <a:custGeom>
              <a:rect b="b" l="l" r="r" t="t"/>
              <a:pathLst>
                <a:path extrusionOk="0" h="359" w="1406">
                  <a:moveTo>
                    <a:pt x="191" y="1"/>
                  </a:moveTo>
                  <a:cubicBezTo>
                    <a:pt x="96" y="1"/>
                    <a:pt x="1" y="72"/>
                    <a:pt x="1" y="168"/>
                  </a:cubicBezTo>
                  <a:cubicBezTo>
                    <a:pt x="1" y="263"/>
                    <a:pt x="96" y="358"/>
                    <a:pt x="191" y="358"/>
                  </a:cubicBezTo>
                  <a:lnTo>
                    <a:pt x="1239" y="358"/>
                  </a:lnTo>
                  <a:cubicBezTo>
                    <a:pt x="1311" y="358"/>
                    <a:pt x="1406" y="263"/>
                    <a:pt x="1406" y="168"/>
                  </a:cubicBezTo>
                  <a:cubicBezTo>
                    <a:pt x="1406"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25" name="Google Shape;2225;p62"/>
            <p:cNvSpPr/>
            <p:nvPr/>
          </p:nvSpPr>
          <p:spPr>
            <a:xfrm>
              <a:off x="3322944" y="3140137"/>
              <a:ext cx="49477" cy="49477"/>
            </a:xfrm>
            <a:custGeom>
              <a:rect b="b" l="l" r="r" t="t"/>
              <a:pathLst>
                <a:path extrusionOk="0" h="1406" w="1406">
                  <a:moveTo>
                    <a:pt x="1049" y="333"/>
                  </a:moveTo>
                  <a:lnTo>
                    <a:pt x="1049" y="1024"/>
                  </a:lnTo>
                  <a:lnTo>
                    <a:pt x="358" y="1024"/>
                  </a:lnTo>
                  <a:lnTo>
                    <a:pt x="358" y="333"/>
                  </a:lnTo>
                  <a:close/>
                  <a:moveTo>
                    <a:pt x="191" y="0"/>
                  </a:moveTo>
                  <a:cubicBezTo>
                    <a:pt x="96" y="0"/>
                    <a:pt x="1" y="95"/>
                    <a:pt x="1" y="191"/>
                  </a:cubicBezTo>
                  <a:lnTo>
                    <a:pt x="1" y="1238"/>
                  </a:lnTo>
                  <a:cubicBezTo>
                    <a:pt x="1" y="1310"/>
                    <a:pt x="96" y="1405"/>
                    <a:pt x="191" y="1405"/>
                  </a:cubicBezTo>
                  <a:lnTo>
                    <a:pt x="1239" y="1405"/>
                  </a:lnTo>
                  <a:cubicBezTo>
                    <a:pt x="1311" y="1405"/>
                    <a:pt x="1406" y="1310"/>
                    <a:pt x="1406" y="1238"/>
                  </a:cubicBezTo>
                  <a:lnTo>
                    <a:pt x="1406" y="191"/>
                  </a:lnTo>
                  <a:cubicBezTo>
                    <a:pt x="1406" y="71"/>
                    <a:pt x="1311"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26" name="Google Shape;2226;p62"/>
            <p:cNvSpPr/>
            <p:nvPr/>
          </p:nvSpPr>
          <p:spPr>
            <a:xfrm>
              <a:off x="3268470" y="3140137"/>
              <a:ext cx="49477" cy="49477"/>
            </a:xfrm>
            <a:custGeom>
              <a:rect b="b" l="l" r="r" t="t"/>
              <a:pathLst>
                <a:path extrusionOk="0" h="1406" w="1406">
                  <a:moveTo>
                    <a:pt x="1049" y="333"/>
                  </a:moveTo>
                  <a:lnTo>
                    <a:pt x="1049" y="1024"/>
                  </a:lnTo>
                  <a:lnTo>
                    <a:pt x="358" y="1024"/>
                  </a:lnTo>
                  <a:lnTo>
                    <a:pt x="358" y="333"/>
                  </a:lnTo>
                  <a:close/>
                  <a:moveTo>
                    <a:pt x="191" y="0"/>
                  </a:moveTo>
                  <a:cubicBezTo>
                    <a:pt x="96" y="0"/>
                    <a:pt x="1" y="95"/>
                    <a:pt x="1" y="191"/>
                  </a:cubicBezTo>
                  <a:lnTo>
                    <a:pt x="1" y="1238"/>
                  </a:lnTo>
                  <a:cubicBezTo>
                    <a:pt x="1" y="1310"/>
                    <a:pt x="96" y="1405"/>
                    <a:pt x="191" y="1405"/>
                  </a:cubicBezTo>
                  <a:lnTo>
                    <a:pt x="1239" y="1405"/>
                  </a:lnTo>
                  <a:cubicBezTo>
                    <a:pt x="1311" y="1405"/>
                    <a:pt x="1406" y="1310"/>
                    <a:pt x="1406" y="1238"/>
                  </a:cubicBezTo>
                  <a:lnTo>
                    <a:pt x="1406" y="191"/>
                  </a:lnTo>
                  <a:cubicBezTo>
                    <a:pt x="1382" y="71"/>
                    <a:pt x="1311"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27" name="Google Shape;2227;p62"/>
            <p:cNvSpPr/>
            <p:nvPr/>
          </p:nvSpPr>
          <p:spPr>
            <a:xfrm>
              <a:off x="3377418" y="3140137"/>
              <a:ext cx="49477" cy="49477"/>
            </a:xfrm>
            <a:custGeom>
              <a:rect b="b" l="l" r="r" t="t"/>
              <a:pathLst>
                <a:path extrusionOk="0" h="1406" w="1406">
                  <a:moveTo>
                    <a:pt x="1048" y="333"/>
                  </a:moveTo>
                  <a:lnTo>
                    <a:pt x="1048" y="1024"/>
                  </a:lnTo>
                  <a:lnTo>
                    <a:pt x="358" y="1024"/>
                  </a:lnTo>
                  <a:lnTo>
                    <a:pt x="358" y="333"/>
                  </a:lnTo>
                  <a:close/>
                  <a:moveTo>
                    <a:pt x="191" y="0"/>
                  </a:moveTo>
                  <a:cubicBezTo>
                    <a:pt x="96" y="0"/>
                    <a:pt x="1" y="95"/>
                    <a:pt x="1" y="191"/>
                  </a:cubicBezTo>
                  <a:lnTo>
                    <a:pt x="1" y="1238"/>
                  </a:lnTo>
                  <a:cubicBezTo>
                    <a:pt x="1" y="1310"/>
                    <a:pt x="96" y="1405"/>
                    <a:pt x="191" y="1405"/>
                  </a:cubicBezTo>
                  <a:lnTo>
                    <a:pt x="1239" y="1405"/>
                  </a:lnTo>
                  <a:cubicBezTo>
                    <a:pt x="1310" y="1405"/>
                    <a:pt x="1406" y="1310"/>
                    <a:pt x="1406" y="1238"/>
                  </a:cubicBezTo>
                  <a:lnTo>
                    <a:pt x="1406" y="191"/>
                  </a:lnTo>
                  <a:cubicBezTo>
                    <a:pt x="1406" y="71"/>
                    <a:pt x="1310"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28" name="Google Shape;2228;p62"/>
            <p:cNvSpPr/>
            <p:nvPr/>
          </p:nvSpPr>
          <p:spPr>
            <a:xfrm>
              <a:off x="3322944" y="3194576"/>
              <a:ext cx="49477" cy="49477"/>
            </a:xfrm>
            <a:custGeom>
              <a:rect b="b" l="l" r="r" t="t"/>
              <a:pathLst>
                <a:path extrusionOk="0" h="1406" w="1406">
                  <a:moveTo>
                    <a:pt x="1049" y="334"/>
                  </a:moveTo>
                  <a:lnTo>
                    <a:pt x="1049" y="1025"/>
                  </a:lnTo>
                  <a:lnTo>
                    <a:pt x="358" y="1025"/>
                  </a:lnTo>
                  <a:lnTo>
                    <a:pt x="358" y="334"/>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406"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29" name="Google Shape;2229;p62"/>
            <p:cNvSpPr/>
            <p:nvPr/>
          </p:nvSpPr>
          <p:spPr>
            <a:xfrm>
              <a:off x="3268470" y="3194576"/>
              <a:ext cx="49477" cy="49477"/>
            </a:xfrm>
            <a:custGeom>
              <a:rect b="b" l="l" r="r" t="t"/>
              <a:pathLst>
                <a:path extrusionOk="0" h="1406" w="1406">
                  <a:moveTo>
                    <a:pt x="1049" y="334"/>
                  </a:moveTo>
                  <a:lnTo>
                    <a:pt x="1049" y="1025"/>
                  </a:lnTo>
                  <a:lnTo>
                    <a:pt x="358" y="1025"/>
                  </a:lnTo>
                  <a:lnTo>
                    <a:pt x="358" y="334"/>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382"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30" name="Google Shape;2230;p62"/>
            <p:cNvSpPr/>
            <p:nvPr/>
          </p:nvSpPr>
          <p:spPr>
            <a:xfrm>
              <a:off x="3377418" y="3194576"/>
              <a:ext cx="49477" cy="49477"/>
            </a:xfrm>
            <a:custGeom>
              <a:rect b="b" l="l" r="r" t="t"/>
              <a:pathLst>
                <a:path extrusionOk="0" h="1406" w="1406">
                  <a:moveTo>
                    <a:pt x="1048" y="334"/>
                  </a:moveTo>
                  <a:lnTo>
                    <a:pt x="1048" y="1025"/>
                  </a:lnTo>
                  <a:lnTo>
                    <a:pt x="358" y="1025"/>
                  </a:lnTo>
                  <a:lnTo>
                    <a:pt x="358" y="334"/>
                  </a:lnTo>
                  <a:close/>
                  <a:moveTo>
                    <a:pt x="191" y="1"/>
                  </a:moveTo>
                  <a:cubicBezTo>
                    <a:pt x="96" y="1"/>
                    <a:pt x="1" y="96"/>
                    <a:pt x="1" y="191"/>
                  </a:cubicBezTo>
                  <a:lnTo>
                    <a:pt x="1" y="1239"/>
                  </a:lnTo>
                  <a:cubicBezTo>
                    <a:pt x="1" y="1311"/>
                    <a:pt x="96" y="1406"/>
                    <a:pt x="191" y="1406"/>
                  </a:cubicBezTo>
                  <a:lnTo>
                    <a:pt x="1239" y="1406"/>
                  </a:lnTo>
                  <a:cubicBezTo>
                    <a:pt x="1310" y="1406"/>
                    <a:pt x="1406" y="1311"/>
                    <a:pt x="1406" y="1239"/>
                  </a:cubicBezTo>
                  <a:lnTo>
                    <a:pt x="1406" y="191"/>
                  </a:lnTo>
                  <a:cubicBezTo>
                    <a:pt x="1406" y="72"/>
                    <a:pt x="1310"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31" name="Google Shape;2231;p62"/>
            <p:cNvSpPr/>
            <p:nvPr/>
          </p:nvSpPr>
          <p:spPr>
            <a:xfrm>
              <a:off x="3322944" y="3249050"/>
              <a:ext cx="49477" cy="49477"/>
            </a:xfrm>
            <a:custGeom>
              <a:rect b="b" l="l" r="r" t="t"/>
              <a:pathLst>
                <a:path extrusionOk="0" h="1406" w="1406">
                  <a:moveTo>
                    <a:pt x="1049" y="358"/>
                  </a:moveTo>
                  <a:lnTo>
                    <a:pt x="1049" y="1049"/>
                  </a:lnTo>
                  <a:lnTo>
                    <a:pt x="358" y="1049"/>
                  </a:lnTo>
                  <a:lnTo>
                    <a:pt x="358" y="358"/>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406"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32" name="Google Shape;2232;p62"/>
            <p:cNvSpPr/>
            <p:nvPr/>
          </p:nvSpPr>
          <p:spPr>
            <a:xfrm>
              <a:off x="3268470" y="3249050"/>
              <a:ext cx="49477" cy="49477"/>
            </a:xfrm>
            <a:custGeom>
              <a:rect b="b" l="l" r="r" t="t"/>
              <a:pathLst>
                <a:path extrusionOk="0" h="1406" w="1406">
                  <a:moveTo>
                    <a:pt x="1049" y="358"/>
                  </a:moveTo>
                  <a:lnTo>
                    <a:pt x="1049" y="1049"/>
                  </a:lnTo>
                  <a:lnTo>
                    <a:pt x="358" y="1049"/>
                  </a:lnTo>
                  <a:lnTo>
                    <a:pt x="358" y="358"/>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382"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33" name="Google Shape;2233;p62"/>
            <p:cNvSpPr/>
            <p:nvPr/>
          </p:nvSpPr>
          <p:spPr>
            <a:xfrm>
              <a:off x="3322944" y="3303524"/>
              <a:ext cx="49477" cy="49477"/>
            </a:xfrm>
            <a:custGeom>
              <a:rect b="b" l="l" r="r" t="t"/>
              <a:pathLst>
                <a:path extrusionOk="0" h="1406" w="1406">
                  <a:moveTo>
                    <a:pt x="1049" y="358"/>
                  </a:moveTo>
                  <a:lnTo>
                    <a:pt x="1049" y="1049"/>
                  </a:lnTo>
                  <a:lnTo>
                    <a:pt x="358" y="1049"/>
                  </a:lnTo>
                  <a:lnTo>
                    <a:pt x="358" y="358"/>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406"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34" name="Google Shape;2234;p62"/>
            <p:cNvSpPr/>
            <p:nvPr/>
          </p:nvSpPr>
          <p:spPr>
            <a:xfrm>
              <a:off x="3268470" y="3303524"/>
              <a:ext cx="49477" cy="49477"/>
            </a:xfrm>
            <a:custGeom>
              <a:rect b="b" l="l" r="r" t="t"/>
              <a:pathLst>
                <a:path extrusionOk="0" h="1406" w="1406">
                  <a:moveTo>
                    <a:pt x="1049" y="358"/>
                  </a:moveTo>
                  <a:lnTo>
                    <a:pt x="1049" y="1049"/>
                  </a:lnTo>
                  <a:lnTo>
                    <a:pt x="358" y="1049"/>
                  </a:lnTo>
                  <a:lnTo>
                    <a:pt x="358" y="358"/>
                  </a:lnTo>
                  <a:close/>
                  <a:moveTo>
                    <a:pt x="191" y="1"/>
                  </a:moveTo>
                  <a:cubicBezTo>
                    <a:pt x="96" y="1"/>
                    <a:pt x="1" y="96"/>
                    <a:pt x="1" y="191"/>
                  </a:cubicBezTo>
                  <a:lnTo>
                    <a:pt x="1" y="1239"/>
                  </a:lnTo>
                  <a:cubicBezTo>
                    <a:pt x="1" y="1311"/>
                    <a:pt x="96" y="1406"/>
                    <a:pt x="191" y="1406"/>
                  </a:cubicBezTo>
                  <a:lnTo>
                    <a:pt x="1239" y="1406"/>
                  </a:lnTo>
                  <a:cubicBezTo>
                    <a:pt x="1311" y="1406"/>
                    <a:pt x="1406" y="1311"/>
                    <a:pt x="1406" y="1239"/>
                  </a:cubicBezTo>
                  <a:lnTo>
                    <a:pt x="1406" y="191"/>
                  </a:lnTo>
                  <a:cubicBezTo>
                    <a:pt x="1382"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35" name="Google Shape;2235;p62"/>
            <p:cNvSpPr/>
            <p:nvPr/>
          </p:nvSpPr>
          <p:spPr>
            <a:xfrm>
              <a:off x="3377418" y="3249050"/>
              <a:ext cx="49477" cy="49477"/>
            </a:xfrm>
            <a:custGeom>
              <a:rect b="b" l="l" r="r" t="t"/>
              <a:pathLst>
                <a:path extrusionOk="0" h="1406" w="1406">
                  <a:moveTo>
                    <a:pt x="1048" y="358"/>
                  </a:moveTo>
                  <a:lnTo>
                    <a:pt x="1048" y="1049"/>
                  </a:lnTo>
                  <a:lnTo>
                    <a:pt x="358" y="1049"/>
                  </a:lnTo>
                  <a:lnTo>
                    <a:pt x="358" y="358"/>
                  </a:lnTo>
                  <a:close/>
                  <a:moveTo>
                    <a:pt x="191" y="1"/>
                  </a:moveTo>
                  <a:cubicBezTo>
                    <a:pt x="96" y="1"/>
                    <a:pt x="1" y="96"/>
                    <a:pt x="1" y="191"/>
                  </a:cubicBezTo>
                  <a:lnTo>
                    <a:pt x="1" y="1239"/>
                  </a:lnTo>
                  <a:cubicBezTo>
                    <a:pt x="1" y="1311"/>
                    <a:pt x="96" y="1406"/>
                    <a:pt x="191" y="1406"/>
                  </a:cubicBezTo>
                  <a:lnTo>
                    <a:pt x="1239" y="1406"/>
                  </a:lnTo>
                  <a:cubicBezTo>
                    <a:pt x="1310" y="1406"/>
                    <a:pt x="1406" y="1311"/>
                    <a:pt x="1406" y="1239"/>
                  </a:cubicBezTo>
                  <a:lnTo>
                    <a:pt x="1406" y="191"/>
                  </a:lnTo>
                  <a:cubicBezTo>
                    <a:pt x="1406" y="72"/>
                    <a:pt x="1310"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236" name="Google Shape;2236;p62"/>
          <p:cNvGrpSpPr/>
          <p:nvPr/>
        </p:nvGrpSpPr>
        <p:grpSpPr>
          <a:xfrm>
            <a:off x="2355008" y="3249781"/>
            <a:ext cx="375477" cy="375477"/>
            <a:chOff x="2355008" y="3097381"/>
            <a:chExt cx="375477" cy="375477"/>
          </a:xfrm>
        </p:grpSpPr>
        <p:sp>
          <p:nvSpPr>
            <p:cNvPr id="2237" name="Google Shape;2237;p62"/>
            <p:cNvSpPr/>
            <p:nvPr/>
          </p:nvSpPr>
          <p:spPr>
            <a:xfrm>
              <a:off x="2525996" y="3114976"/>
              <a:ext cx="33536" cy="19319"/>
            </a:xfrm>
            <a:custGeom>
              <a:rect b="b" l="l" r="r" t="t"/>
              <a:pathLst>
                <a:path extrusionOk="0" h="549" w="953">
                  <a:moveTo>
                    <a:pt x="476" y="1"/>
                  </a:moveTo>
                  <a:cubicBezTo>
                    <a:pt x="286" y="1"/>
                    <a:pt x="119" y="96"/>
                    <a:pt x="24" y="286"/>
                  </a:cubicBezTo>
                  <a:cubicBezTo>
                    <a:pt x="0" y="310"/>
                    <a:pt x="0" y="358"/>
                    <a:pt x="0" y="382"/>
                  </a:cubicBezTo>
                  <a:cubicBezTo>
                    <a:pt x="0" y="429"/>
                    <a:pt x="24" y="477"/>
                    <a:pt x="95" y="501"/>
                  </a:cubicBezTo>
                  <a:cubicBezTo>
                    <a:pt x="119" y="548"/>
                    <a:pt x="191" y="548"/>
                    <a:pt x="214" y="548"/>
                  </a:cubicBezTo>
                  <a:cubicBezTo>
                    <a:pt x="238" y="548"/>
                    <a:pt x="286" y="501"/>
                    <a:pt x="334" y="453"/>
                  </a:cubicBezTo>
                  <a:cubicBezTo>
                    <a:pt x="357" y="382"/>
                    <a:pt x="405" y="358"/>
                    <a:pt x="476" y="358"/>
                  </a:cubicBezTo>
                  <a:cubicBezTo>
                    <a:pt x="524" y="358"/>
                    <a:pt x="595" y="382"/>
                    <a:pt x="619" y="453"/>
                  </a:cubicBezTo>
                  <a:cubicBezTo>
                    <a:pt x="643" y="477"/>
                    <a:pt x="691" y="501"/>
                    <a:pt x="738" y="548"/>
                  </a:cubicBezTo>
                  <a:cubicBezTo>
                    <a:pt x="762" y="548"/>
                    <a:pt x="834" y="548"/>
                    <a:pt x="857" y="501"/>
                  </a:cubicBezTo>
                  <a:cubicBezTo>
                    <a:pt x="881" y="477"/>
                    <a:pt x="929" y="453"/>
                    <a:pt x="953" y="382"/>
                  </a:cubicBezTo>
                  <a:cubicBezTo>
                    <a:pt x="953" y="334"/>
                    <a:pt x="953" y="310"/>
                    <a:pt x="929" y="286"/>
                  </a:cubicBezTo>
                  <a:cubicBezTo>
                    <a:pt x="810" y="120"/>
                    <a:pt x="667" y="1"/>
                    <a:pt x="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38" name="Google Shape;2238;p62"/>
            <p:cNvSpPr/>
            <p:nvPr/>
          </p:nvSpPr>
          <p:spPr>
            <a:xfrm>
              <a:off x="2509210" y="3097381"/>
              <a:ext cx="67072" cy="27695"/>
            </a:xfrm>
            <a:custGeom>
              <a:rect b="b" l="l" r="r" t="t"/>
              <a:pathLst>
                <a:path extrusionOk="0" h="787" w="1906">
                  <a:moveTo>
                    <a:pt x="953" y="0"/>
                  </a:moveTo>
                  <a:cubicBezTo>
                    <a:pt x="596" y="0"/>
                    <a:pt x="239" y="215"/>
                    <a:pt x="48" y="501"/>
                  </a:cubicBezTo>
                  <a:cubicBezTo>
                    <a:pt x="1" y="596"/>
                    <a:pt x="25" y="715"/>
                    <a:pt x="120" y="739"/>
                  </a:cubicBezTo>
                  <a:cubicBezTo>
                    <a:pt x="144" y="786"/>
                    <a:pt x="215" y="786"/>
                    <a:pt x="239" y="786"/>
                  </a:cubicBezTo>
                  <a:cubicBezTo>
                    <a:pt x="263" y="786"/>
                    <a:pt x="334" y="739"/>
                    <a:pt x="358" y="691"/>
                  </a:cubicBezTo>
                  <a:cubicBezTo>
                    <a:pt x="477" y="477"/>
                    <a:pt x="715" y="334"/>
                    <a:pt x="953" y="334"/>
                  </a:cubicBezTo>
                  <a:cubicBezTo>
                    <a:pt x="1192" y="334"/>
                    <a:pt x="1430" y="453"/>
                    <a:pt x="1549" y="691"/>
                  </a:cubicBezTo>
                  <a:cubicBezTo>
                    <a:pt x="1578" y="749"/>
                    <a:pt x="1624" y="780"/>
                    <a:pt x="1677" y="780"/>
                  </a:cubicBezTo>
                  <a:cubicBezTo>
                    <a:pt x="1712" y="780"/>
                    <a:pt x="1749" y="767"/>
                    <a:pt x="1787" y="739"/>
                  </a:cubicBezTo>
                  <a:cubicBezTo>
                    <a:pt x="1882" y="691"/>
                    <a:pt x="1906" y="596"/>
                    <a:pt x="1835" y="501"/>
                  </a:cubicBezTo>
                  <a:cubicBezTo>
                    <a:pt x="1668" y="191"/>
                    <a:pt x="1311" y="0"/>
                    <a:pt x="9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39" name="Google Shape;2239;p62"/>
            <p:cNvSpPr/>
            <p:nvPr/>
          </p:nvSpPr>
          <p:spPr>
            <a:xfrm>
              <a:off x="2517586" y="3177263"/>
              <a:ext cx="51166" cy="48386"/>
            </a:xfrm>
            <a:custGeom>
              <a:rect b="b" l="l" r="r" t="t"/>
              <a:pathLst>
                <a:path extrusionOk="0" h="1375" w="1454">
                  <a:moveTo>
                    <a:pt x="715" y="326"/>
                  </a:moveTo>
                  <a:cubicBezTo>
                    <a:pt x="858" y="326"/>
                    <a:pt x="977" y="422"/>
                    <a:pt x="1049" y="541"/>
                  </a:cubicBezTo>
                  <a:cubicBezTo>
                    <a:pt x="1096" y="636"/>
                    <a:pt x="1073" y="803"/>
                    <a:pt x="954" y="922"/>
                  </a:cubicBezTo>
                  <a:cubicBezTo>
                    <a:pt x="881" y="994"/>
                    <a:pt x="780" y="1025"/>
                    <a:pt x="673" y="1025"/>
                  </a:cubicBezTo>
                  <a:cubicBezTo>
                    <a:pt x="640" y="1025"/>
                    <a:pt x="606" y="1023"/>
                    <a:pt x="573" y="1017"/>
                  </a:cubicBezTo>
                  <a:cubicBezTo>
                    <a:pt x="453" y="945"/>
                    <a:pt x="358" y="826"/>
                    <a:pt x="358" y="683"/>
                  </a:cubicBezTo>
                  <a:cubicBezTo>
                    <a:pt x="358" y="469"/>
                    <a:pt x="501" y="326"/>
                    <a:pt x="715" y="326"/>
                  </a:cubicBezTo>
                  <a:close/>
                  <a:moveTo>
                    <a:pt x="721" y="1"/>
                  </a:moveTo>
                  <a:cubicBezTo>
                    <a:pt x="630" y="1"/>
                    <a:pt x="539" y="22"/>
                    <a:pt x="453" y="64"/>
                  </a:cubicBezTo>
                  <a:cubicBezTo>
                    <a:pt x="192" y="183"/>
                    <a:pt x="25" y="422"/>
                    <a:pt x="25" y="683"/>
                  </a:cubicBezTo>
                  <a:cubicBezTo>
                    <a:pt x="1" y="1041"/>
                    <a:pt x="334" y="1374"/>
                    <a:pt x="715" y="1374"/>
                  </a:cubicBezTo>
                  <a:cubicBezTo>
                    <a:pt x="977" y="1374"/>
                    <a:pt x="1263" y="1184"/>
                    <a:pt x="1335" y="945"/>
                  </a:cubicBezTo>
                  <a:cubicBezTo>
                    <a:pt x="1454" y="683"/>
                    <a:pt x="1406" y="374"/>
                    <a:pt x="1192" y="207"/>
                  </a:cubicBezTo>
                  <a:cubicBezTo>
                    <a:pt x="1054" y="69"/>
                    <a:pt x="887" y="1"/>
                    <a:pt x="7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40" name="Google Shape;2240;p62"/>
            <p:cNvSpPr/>
            <p:nvPr/>
          </p:nvSpPr>
          <p:spPr>
            <a:xfrm>
              <a:off x="2355008" y="3140137"/>
              <a:ext cx="375477" cy="146672"/>
            </a:xfrm>
            <a:custGeom>
              <a:rect b="b" l="l" r="r" t="t"/>
              <a:pathLst>
                <a:path extrusionOk="0" h="4168" w="10670">
                  <a:moveTo>
                    <a:pt x="1358" y="333"/>
                  </a:moveTo>
                  <a:cubicBezTo>
                    <a:pt x="1477" y="333"/>
                    <a:pt x="1597" y="405"/>
                    <a:pt x="1644" y="524"/>
                  </a:cubicBezTo>
                  <a:lnTo>
                    <a:pt x="1049" y="524"/>
                  </a:lnTo>
                  <a:cubicBezTo>
                    <a:pt x="1120" y="405"/>
                    <a:pt x="1239" y="333"/>
                    <a:pt x="1358" y="333"/>
                  </a:cubicBezTo>
                  <a:close/>
                  <a:moveTo>
                    <a:pt x="9289" y="333"/>
                  </a:moveTo>
                  <a:cubicBezTo>
                    <a:pt x="9408" y="333"/>
                    <a:pt x="9527" y="405"/>
                    <a:pt x="9598" y="524"/>
                  </a:cubicBezTo>
                  <a:lnTo>
                    <a:pt x="9003" y="524"/>
                  </a:lnTo>
                  <a:cubicBezTo>
                    <a:pt x="9050" y="405"/>
                    <a:pt x="9170" y="333"/>
                    <a:pt x="9289" y="333"/>
                  </a:cubicBezTo>
                  <a:close/>
                  <a:moveTo>
                    <a:pt x="5335" y="834"/>
                  </a:moveTo>
                  <a:cubicBezTo>
                    <a:pt x="5693" y="834"/>
                    <a:pt x="6002" y="1048"/>
                    <a:pt x="6145" y="1381"/>
                  </a:cubicBezTo>
                  <a:cubicBezTo>
                    <a:pt x="6264" y="1715"/>
                    <a:pt x="6193" y="2072"/>
                    <a:pt x="5955" y="2334"/>
                  </a:cubicBezTo>
                  <a:cubicBezTo>
                    <a:pt x="5799" y="2490"/>
                    <a:pt x="5582" y="2584"/>
                    <a:pt x="5357" y="2584"/>
                  </a:cubicBezTo>
                  <a:cubicBezTo>
                    <a:pt x="5238" y="2584"/>
                    <a:pt x="5117" y="2558"/>
                    <a:pt x="5002" y="2501"/>
                  </a:cubicBezTo>
                  <a:cubicBezTo>
                    <a:pt x="4669" y="2381"/>
                    <a:pt x="4478" y="2072"/>
                    <a:pt x="4478" y="1715"/>
                  </a:cubicBezTo>
                  <a:cubicBezTo>
                    <a:pt x="4478" y="1238"/>
                    <a:pt x="4859" y="881"/>
                    <a:pt x="5335" y="834"/>
                  </a:cubicBezTo>
                  <a:close/>
                  <a:moveTo>
                    <a:pt x="9479" y="1524"/>
                  </a:moveTo>
                  <a:lnTo>
                    <a:pt x="9479" y="1643"/>
                  </a:lnTo>
                  <a:lnTo>
                    <a:pt x="9455" y="1643"/>
                  </a:lnTo>
                  <a:cubicBezTo>
                    <a:pt x="9455" y="1786"/>
                    <a:pt x="9336" y="1905"/>
                    <a:pt x="9170" y="1905"/>
                  </a:cubicBezTo>
                  <a:lnTo>
                    <a:pt x="7360" y="1905"/>
                  </a:lnTo>
                  <a:cubicBezTo>
                    <a:pt x="7264" y="1905"/>
                    <a:pt x="7193" y="2000"/>
                    <a:pt x="7193" y="2096"/>
                  </a:cubicBezTo>
                  <a:lnTo>
                    <a:pt x="7193" y="3144"/>
                  </a:lnTo>
                  <a:lnTo>
                    <a:pt x="3406" y="3144"/>
                  </a:lnTo>
                  <a:lnTo>
                    <a:pt x="3406" y="2072"/>
                  </a:lnTo>
                  <a:cubicBezTo>
                    <a:pt x="3406" y="1977"/>
                    <a:pt x="3311" y="1881"/>
                    <a:pt x="3216" y="1881"/>
                  </a:cubicBezTo>
                  <a:lnTo>
                    <a:pt x="1406" y="1881"/>
                  </a:lnTo>
                  <a:cubicBezTo>
                    <a:pt x="1263" y="1881"/>
                    <a:pt x="1144" y="1762"/>
                    <a:pt x="1144" y="1619"/>
                  </a:cubicBezTo>
                  <a:lnTo>
                    <a:pt x="1144" y="1524"/>
                  </a:lnTo>
                  <a:lnTo>
                    <a:pt x="4073" y="1524"/>
                  </a:lnTo>
                  <a:lnTo>
                    <a:pt x="4073" y="1715"/>
                  </a:lnTo>
                  <a:cubicBezTo>
                    <a:pt x="4073" y="2358"/>
                    <a:pt x="4621" y="2929"/>
                    <a:pt x="5312" y="2929"/>
                  </a:cubicBezTo>
                  <a:cubicBezTo>
                    <a:pt x="5955" y="2929"/>
                    <a:pt x="6526" y="2381"/>
                    <a:pt x="6526" y="1715"/>
                  </a:cubicBezTo>
                  <a:lnTo>
                    <a:pt x="6526" y="1524"/>
                  </a:lnTo>
                  <a:close/>
                  <a:moveTo>
                    <a:pt x="7907" y="3429"/>
                  </a:moveTo>
                  <a:lnTo>
                    <a:pt x="7907" y="3525"/>
                  </a:lnTo>
                  <a:cubicBezTo>
                    <a:pt x="7907" y="3667"/>
                    <a:pt x="7788" y="3787"/>
                    <a:pt x="7622" y="3787"/>
                  </a:cubicBezTo>
                  <a:lnTo>
                    <a:pt x="2978" y="3787"/>
                  </a:lnTo>
                  <a:cubicBezTo>
                    <a:pt x="2835" y="3787"/>
                    <a:pt x="2716" y="3667"/>
                    <a:pt x="2716" y="3525"/>
                  </a:cubicBezTo>
                  <a:lnTo>
                    <a:pt x="2716" y="3429"/>
                  </a:lnTo>
                  <a:close/>
                  <a:moveTo>
                    <a:pt x="1382" y="0"/>
                  </a:moveTo>
                  <a:cubicBezTo>
                    <a:pt x="1049" y="0"/>
                    <a:pt x="787" y="214"/>
                    <a:pt x="715" y="524"/>
                  </a:cubicBezTo>
                  <a:lnTo>
                    <a:pt x="191" y="524"/>
                  </a:lnTo>
                  <a:cubicBezTo>
                    <a:pt x="96" y="524"/>
                    <a:pt x="1" y="595"/>
                    <a:pt x="1" y="691"/>
                  </a:cubicBezTo>
                  <a:cubicBezTo>
                    <a:pt x="1" y="786"/>
                    <a:pt x="96" y="881"/>
                    <a:pt x="191" y="881"/>
                  </a:cubicBezTo>
                  <a:lnTo>
                    <a:pt x="1216" y="881"/>
                  </a:lnTo>
                  <a:lnTo>
                    <a:pt x="1216" y="1238"/>
                  </a:lnTo>
                  <a:lnTo>
                    <a:pt x="1049" y="1238"/>
                  </a:lnTo>
                  <a:cubicBezTo>
                    <a:pt x="954" y="1238"/>
                    <a:pt x="858" y="1310"/>
                    <a:pt x="858" y="1405"/>
                  </a:cubicBezTo>
                  <a:lnTo>
                    <a:pt x="858" y="1667"/>
                  </a:lnTo>
                  <a:cubicBezTo>
                    <a:pt x="858" y="2000"/>
                    <a:pt x="1144" y="2262"/>
                    <a:pt x="1454" y="2262"/>
                  </a:cubicBezTo>
                  <a:lnTo>
                    <a:pt x="3097" y="2262"/>
                  </a:lnTo>
                  <a:lnTo>
                    <a:pt x="3097" y="3144"/>
                  </a:lnTo>
                  <a:lnTo>
                    <a:pt x="2597" y="3144"/>
                  </a:lnTo>
                  <a:cubicBezTo>
                    <a:pt x="2502" y="3144"/>
                    <a:pt x="2406" y="3215"/>
                    <a:pt x="2406" y="3310"/>
                  </a:cubicBezTo>
                  <a:lnTo>
                    <a:pt x="2406" y="3572"/>
                  </a:lnTo>
                  <a:cubicBezTo>
                    <a:pt x="2406" y="3906"/>
                    <a:pt x="2692" y="4168"/>
                    <a:pt x="3002" y="4168"/>
                  </a:cubicBezTo>
                  <a:lnTo>
                    <a:pt x="7645" y="4168"/>
                  </a:lnTo>
                  <a:cubicBezTo>
                    <a:pt x="7979" y="4168"/>
                    <a:pt x="8241" y="3906"/>
                    <a:pt x="8241" y="3572"/>
                  </a:cubicBezTo>
                  <a:lnTo>
                    <a:pt x="8241" y="3310"/>
                  </a:lnTo>
                  <a:cubicBezTo>
                    <a:pt x="8241" y="3215"/>
                    <a:pt x="8169" y="3144"/>
                    <a:pt x="8074" y="3144"/>
                  </a:cubicBezTo>
                  <a:lnTo>
                    <a:pt x="7574" y="3144"/>
                  </a:lnTo>
                  <a:lnTo>
                    <a:pt x="7574" y="2262"/>
                  </a:lnTo>
                  <a:lnTo>
                    <a:pt x="9193" y="2262"/>
                  </a:lnTo>
                  <a:cubicBezTo>
                    <a:pt x="9527" y="2262"/>
                    <a:pt x="9789" y="2000"/>
                    <a:pt x="9789" y="1667"/>
                  </a:cubicBezTo>
                  <a:lnTo>
                    <a:pt x="9789" y="1405"/>
                  </a:lnTo>
                  <a:cubicBezTo>
                    <a:pt x="9789" y="1310"/>
                    <a:pt x="9717" y="1238"/>
                    <a:pt x="9622" y="1238"/>
                  </a:cubicBezTo>
                  <a:lnTo>
                    <a:pt x="9432" y="1238"/>
                  </a:lnTo>
                  <a:lnTo>
                    <a:pt x="9432" y="881"/>
                  </a:lnTo>
                  <a:lnTo>
                    <a:pt x="10479" y="881"/>
                  </a:lnTo>
                  <a:cubicBezTo>
                    <a:pt x="10575" y="881"/>
                    <a:pt x="10670" y="786"/>
                    <a:pt x="10670" y="691"/>
                  </a:cubicBezTo>
                  <a:cubicBezTo>
                    <a:pt x="10670" y="595"/>
                    <a:pt x="10575" y="524"/>
                    <a:pt x="10479" y="524"/>
                  </a:cubicBezTo>
                  <a:lnTo>
                    <a:pt x="9955" y="524"/>
                  </a:lnTo>
                  <a:cubicBezTo>
                    <a:pt x="9860" y="214"/>
                    <a:pt x="9598" y="0"/>
                    <a:pt x="9289" y="0"/>
                  </a:cubicBezTo>
                  <a:cubicBezTo>
                    <a:pt x="8979" y="0"/>
                    <a:pt x="8693" y="214"/>
                    <a:pt x="8646" y="524"/>
                  </a:cubicBezTo>
                  <a:lnTo>
                    <a:pt x="8098" y="524"/>
                  </a:lnTo>
                  <a:cubicBezTo>
                    <a:pt x="8026" y="524"/>
                    <a:pt x="7931" y="595"/>
                    <a:pt x="7931" y="691"/>
                  </a:cubicBezTo>
                  <a:cubicBezTo>
                    <a:pt x="7931" y="786"/>
                    <a:pt x="8026" y="881"/>
                    <a:pt x="8098" y="881"/>
                  </a:cubicBezTo>
                  <a:lnTo>
                    <a:pt x="9146" y="881"/>
                  </a:lnTo>
                  <a:lnTo>
                    <a:pt x="9146" y="1238"/>
                  </a:lnTo>
                  <a:lnTo>
                    <a:pt x="6431" y="1238"/>
                  </a:lnTo>
                  <a:cubicBezTo>
                    <a:pt x="6264" y="881"/>
                    <a:pt x="5931" y="595"/>
                    <a:pt x="5502" y="548"/>
                  </a:cubicBezTo>
                  <a:lnTo>
                    <a:pt x="5502" y="191"/>
                  </a:lnTo>
                  <a:cubicBezTo>
                    <a:pt x="5502" y="95"/>
                    <a:pt x="5431" y="0"/>
                    <a:pt x="5335" y="0"/>
                  </a:cubicBezTo>
                  <a:cubicBezTo>
                    <a:pt x="5240" y="0"/>
                    <a:pt x="5145" y="95"/>
                    <a:pt x="5145" y="191"/>
                  </a:cubicBezTo>
                  <a:lnTo>
                    <a:pt x="5145" y="548"/>
                  </a:lnTo>
                  <a:cubicBezTo>
                    <a:pt x="4764" y="595"/>
                    <a:pt x="4407" y="834"/>
                    <a:pt x="4240" y="1238"/>
                  </a:cubicBezTo>
                  <a:lnTo>
                    <a:pt x="1525" y="1238"/>
                  </a:lnTo>
                  <a:lnTo>
                    <a:pt x="1525" y="881"/>
                  </a:lnTo>
                  <a:lnTo>
                    <a:pt x="2573" y="881"/>
                  </a:lnTo>
                  <a:cubicBezTo>
                    <a:pt x="2644" y="881"/>
                    <a:pt x="2740" y="786"/>
                    <a:pt x="2740" y="691"/>
                  </a:cubicBezTo>
                  <a:cubicBezTo>
                    <a:pt x="2740" y="595"/>
                    <a:pt x="2644" y="524"/>
                    <a:pt x="2573" y="524"/>
                  </a:cubicBezTo>
                  <a:lnTo>
                    <a:pt x="2025" y="524"/>
                  </a:lnTo>
                  <a:cubicBezTo>
                    <a:pt x="1930" y="214"/>
                    <a:pt x="1668" y="0"/>
                    <a:pt x="1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41" name="Google Shape;2241;p62"/>
            <p:cNvSpPr/>
            <p:nvPr/>
          </p:nvSpPr>
          <p:spPr>
            <a:xfrm>
              <a:off x="2420391" y="3298492"/>
              <a:ext cx="243057" cy="174366"/>
            </a:xfrm>
            <a:custGeom>
              <a:rect b="b" l="l" r="r" t="t"/>
              <a:pathLst>
                <a:path extrusionOk="0" h="4955" w="6907">
                  <a:moveTo>
                    <a:pt x="358" y="2454"/>
                  </a:moveTo>
                  <a:lnTo>
                    <a:pt x="524" y="2501"/>
                  </a:lnTo>
                  <a:lnTo>
                    <a:pt x="524" y="3287"/>
                  </a:lnTo>
                  <a:lnTo>
                    <a:pt x="358" y="3335"/>
                  </a:lnTo>
                  <a:lnTo>
                    <a:pt x="358" y="2454"/>
                  </a:lnTo>
                  <a:close/>
                  <a:moveTo>
                    <a:pt x="6311" y="1168"/>
                  </a:moveTo>
                  <a:cubicBezTo>
                    <a:pt x="6454" y="1168"/>
                    <a:pt x="6573" y="1287"/>
                    <a:pt x="6573" y="1430"/>
                  </a:cubicBezTo>
                  <a:lnTo>
                    <a:pt x="6573" y="4383"/>
                  </a:lnTo>
                  <a:cubicBezTo>
                    <a:pt x="6573" y="4526"/>
                    <a:pt x="6454" y="4645"/>
                    <a:pt x="6311" y="4645"/>
                  </a:cubicBezTo>
                  <a:lnTo>
                    <a:pt x="620" y="4645"/>
                  </a:lnTo>
                  <a:cubicBezTo>
                    <a:pt x="477" y="4645"/>
                    <a:pt x="358" y="4526"/>
                    <a:pt x="358" y="4383"/>
                  </a:cubicBezTo>
                  <a:lnTo>
                    <a:pt x="358" y="3716"/>
                  </a:lnTo>
                  <a:lnTo>
                    <a:pt x="739" y="3597"/>
                  </a:lnTo>
                  <a:cubicBezTo>
                    <a:pt x="810" y="3573"/>
                    <a:pt x="858" y="3525"/>
                    <a:pt x="858" y="3454"/>
                  </a:cubicBezTo>
                  <a:lnTo>
                    <a:pt x="858" y="2406"/>
                  </a:lnTo>
                  <a:cubicBezTo>
                    <a:pt x="858" y="2359"/>
                    <a:pt x="810" y="2263"/>
                    <a:pt x="739" y="2263"/>
                  </a:cubicBezTo>
                  <a:lnTo>
                    <a:pt x="358" y="2144"/>
                  </a:lnTo>
                  <a:lnTo>
                    <a:pt x="358" y="1430"/>
                  </a:lnTo>
                  <a:cubicBezTo>
                    <a:pt x="358" y="1287"/>
                    <a:pt x="477" y="1168"/>
                    <a:pt x="620" y="1168"/>
                  </a:cubicBezTo>
                  <a:close/>
                  <a:moveTo>
                    <a:pt x="3454" y="1"/>
                  </a:moveTo>
                  <a:cubicBezTo>
                    <a:pt x="3358" y="1"/>
                    <a:pt x="3263" y="96"/>
                    <a:pt x="3263" y="191"/>
                  </a:cubicBezTo>
                  <a:lnTo>
                    <a:pt x="3263" y="834"/>
                  </a:lnTo>
                  <a:lnTo>
                    <a:pt x="596" y="834"/>
                  </a:lnTo>
                  <a:cubicBezTo>
                    <a:pt x="262" y="834"/>
                    <a:pt x="1" y="1096"/>
                    <a:pt x="1" y="1430"/>
                  </a:cubicBezTo>
                  <a:lnTo>
                    <a:pt x="1" y="4359"/>
                  </a:lnTo>
                  <a:cubicBezTo>
                    <a:pt x="1" y="4669"/>
                    <a:pt x="262" y="4954"/>
                    <a:pt x="596" y="4954"/>
                  </a:cubicBezTo>
                  <a:lnTo>
                    <a:pt x="6264" y="4954"/>
                  </a:lnTo>
                  <a:cubicBezTo>
                    <a:pt x="6597" y="4954"/>
                    <a:pt x="6859" y="4669"/>
                    <a:pt x="6859" y="4359"/>
                  </a:cubicBezTo>
                  <a:lnTo>
                    <a:pt x="6859" y="1430"/>
                  </a:lnTo>
                  <a:cubicBezTo>
                    <a:pt x="6907" y="1096"/>
                    <a:pt x="6645" y="834"/>
                    <a:pt x="6311" y="834"/>
                  </a:cubicBezTo>
                  <a:lnTo>
                    <a:pt x="3620" y="834"/>
                  </a:lnTo>
                  <a:lnTo>
                    <a:pt x="3620" y="191"/>
                  </a:lnTo>
                  <a:cubicBezTo>
                    <a:pt x="3620" y="96"/>
                    <a:pt x="3549" y="1"/>
                    <a:pt x="34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42" name="Google Shape;2242;p62"/>
            <p:cNvSpPr/>
            <p:nvPr/>
          </p:nvSpPr>
          <p:spPr>
            <a:xfrm>
              <a:off x="2632411" y="3382315"/>
              <a:ext cx="13443" cy="36914"/>
            </a:xfrm>
            <a:custGeom>
              <a:rect b="b" l="l" r="r" t="t"/>
              <a:pathLst>
                <a:path extrusionOk="0" h="1049" w="382">
                  <a:moveTo>
                    <a:pt x="191" y="0"/>
                  </a:moveTo>
                  <a:cubicBezTo>
                    <a:pt x="96" y="0"/>
                    <a:pt x="1" y="96"/>
                    <a:pt x="1" y="191"/>
                  </a:cubicBezTo>
                  <a:lnTo>
                    <a:pt x="1" y="858"/>
                  </a:lnTo>
                  <a:cubicBezTo>
                    <a:pt x="1" y="953"/>
                    <a:pt x="96" y="1048"/>
                    <a:pt x="191" y="1048"/>
                  </a:cubicBezTo>
                  <a:cubicBezTo>
                    <a:pt x="286" y="1048"/>
                    <a:pt x="382" y="953"/>
                    <a:pt x="382" y="858"/>
                  </a:cubicBezTo>
                  <a:lnTo>
                    <a:pt x="382" y="191"/>
                  </a:lnTo>
                  <a:cubicBezTo>
                    <a:pt x="382" y="96"/>
                    <a:pt x="286"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43" name="Google Shape;2243;p62"/>
            <p:cNvSpPr/>
            <p:nvPr/>
          </p:nvSpPr>
          <p:spPr>
            <a:xfrm>
              <a:off x="2522618" y="3382315"/>
              <a:ext cx="37759" cy="37759"/>
            </a:xfrm>
            <a:custGeom>
              <a:rect b="b" l="l" r="r" t="t"/>
              <a:pathLst>
                <a:path extrusionOk="0" h="1073" w="1073">
                  <a:moveTo>
                    <a:pt x="549" y="0"/>
                  </a:moveTo>
                  <a:cubicBezTo>
                    <a:pt x="453" y="0"/>
                    <a:pt x="358" y="96"/>
                    <a:pt x="358" y="167"/>
                  </a:cubicBezTo>
                  <a:lnTo>
                    <a:pt x="358" y="358"/>
                  </a:lnTo>
                  <a:lnTo>
                    <a:pt x="191" y="358"/>
                  </a:lnTo>
                  <a:cubicBezTo>
                    <a:pt x="96" y="358"/>
                    <a:pt x="1" y="453"/>
                    <a:pt x="1" y="548"/>
                  </a:cubicBezTo>
                  <a:cubicBezTo>
                    <a:pt x="1" y="620"/>
                    <a:pt x="96" y="715"/>
                    <a:pt x="191" y="715"/>
                  </a:cubicBezTo>
                  <a:lnTo>
                    <a:pt x="358" y="715"/>
                  </a:lnTo>
                  <a:lnTo>
                    <a:pt x="358" y="905"/>
                  </a:lnTo>
                  <a:cubicBezTo>
                    <a:pt x="358" y="977"/>
                    <a:pt x="453" y="1072"/>
                    <a:pt x="549" y="1072"/>
                  </a:cubicBezTo>
                  <a:cubicBezTo>
                    <a:pt x="644" y="1072"/>
                    <a:pt x="715" y="977"/>
                    <a:pt x="715" y="905"/>
                  </a:cubicBezTo>
                  <a:lnTo>
                    <a:pt x="715" y="715"/>
                  </a:lnTo>
                  <a:lnTo>
                    <a:pt x="906" y="715"/>
                  </a:lnTo>
                  <a:cubicBezTo>
                    <a:pt x="1001" y="715"/>
                    <a:pt x="1073" y="620"/>
                    <a:pt x="1073" y="548"/>
                  </a:cubicBezTo>
                  <a:cubicBezTo>
                    <a:pt x="1073" y="429"/>
                    <a:pt x="977" y="358"/>
                    <a:pt x="906" y="358"/>
                  </a:cubicBezTo>
                  <a:lnTo>
                    <a:pt x="715" y="358"/>
                  </a:lnTo>
                  <a:lnTo>
                    <a:pt x="715" y="167"/>
                  </a:lnTo>
                  <a:cubicBezTo>
                    <a:pt x="715" y="96"/>
                    <a:pt x="644" y="0"/>
                    <a:pt x="5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44" name="Google Shape;2244;p62"/>
            <p:cNvSpPr/>
            <p:nvPr/>
          </p:nvSpPr>
          <p:spPr>
            <a:xfrm>
              <a:off x="2596376" y="3345436"/>
              <a:ext cx="25161" cy="25161"/>
            </a:xfrm>
            <a:custGeom>
              <a:rect b="b" l="l" r="r" t="t"/>
              <a:pathLst>
                <a:path extrusionOk="0" h="715" w="715">
                  <a:moveTo>
                    <a:pt x="167" y="1"/>
                  </a:moveTo>
                  <a:cubicBezTo>
                    <a:pt x="72" y="1"/>
                    <a:pt x="1" y="96"/>
                    <a:pt x="1" y="191"/>
                  </a:cubicBezTo>
                  <a:cubicBezTo>
                    <a:pt x="1" y="286"/>
                    <a:pt x="72" y="358"/>
                    <a:pt x="167" y="358"/>
                  </a:cubicBezTo>
                  <a:lnTo>
                    <a:pt x="358" y="358"/>
                  </a:lnTo>
                  <a:lnTo>
                    <a:pt x="358" y="548"/>
                  </a:lnTo>
                  <a:cubicBezTo>
                    <a:pt x="358" y="644"/>
                    <a:pt x="453" y="715"/>
                    <a:pt x="524" y="715"/>
                  </a:cubicBezTo>
                  <a:cubicBezTo>
                    <a:pt x="620" y="715"/>
                    <a:pt x="715" y="644"/>
                    <a:pt x="715" y="548"/>
                  </a:cubicBezTo>
                  <a:lnTo>
                    <a:pt x="715" y="191"/>
                  </a:lnTo>
                  <a:cubicBezTo>
                    <a:pt x="715" y="96"/>
                    <a:pt x="620"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45" name="Google Shape;2245;p62"/>
            <p:cNvSpPr/>
            <p:nvPr/>
          </p:nvSpPr>
          <p:spPr>
            <a:xfrm>
              <a:off x="2596376" y="3430912"/>
              <a:ext cx="25161" cy="25196"/>
            </a:xfrm>
            <a:custGeom>
              <a:rect b="b" l="l" r="r" t="t"/>
              <a:pathLst>
                <a:path extrusionOk="0" h="716" w="715">
                  <a:moveTo>
                    <a:pt x="524" y="1"/>
                  </a:moveTo>
                  <a:cubicBezTo>
                    <a:pt x="429" y="1"/>
                    <a:pt x="358" y="72"/>
                    <a:pt x="358" y="167"/>
                  </a:cubicBezTo>
                  <a:lnTo>
                    <a:pt x="358" y="358"/>
                  </a:lnTo>
                  <a:lnTo>
                    <a:pt x="167" y="358"/>
                  </a:lnTo>
                  <a:cubicBezTo>
                    <a:pt x="72" y="358"/>
                    <a:pt x="1" y="429"/>
                    <a:pt x="1" y="525"/>
                  </a:cubicBezTo>
                  <a:cubicBezTo>
                    <a:pt x="1" y="620"/>
                    <a:pt x="72" y="715"/>
                    <a:pt x="167" y="715"/>
                  </a:cubicBezTo>
                  <a:lnTo>
                    <a:pt x="524" y="715"/>
                  </a:lnTo>
                  <a:cubicBezTo>
                    <a:pt x="620" y="715"/>
                    <a:pt x="715" y="620"/>
                    <a:pt x="715" y="525"/>
                  </a:cubicBezTo>
                  <a:lnTo>
                    <a:pt x="715" y="167"/>
                  </a:lnTo>
                  <a:cubicBezTo>
                    <a:pt x="715" y="72"/>
                    <a:pt x="620"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46" name="Google Shape;2246;p62"/>
            <p:cNvSpPr/>
            <p:nvPr/>
          </p:nvSpPr>
          <p:spPr>
            <a:xfrm>
              <a:off x="2463147" y="3430067"/>
              <a:ext cx="25161" cy="26041"/>
            </a:xfrm>
            <a:custGeom>
              <a:rect b="b" l="l" r="r" t="t"/>
              <a:pathLst>
                <a:path extrusionOk="0" h="740" w="715">
                  <a:moveTo>
                    <a:pt x="167" y="1"/>
                  </a:moveTo>
                  <a:cubicBezTo>
                    <a:pt x="95" y="1"/>
                    <a:pt x="0" y="96"/>
                    <a:pt x="0" y="191"/>
                  </a:cubicBezTo>
                  <a:lnTo>
                    <a:pt x="0" y="549"/>
                  </a:lnTo>
                  <a:cubicBezTo>
                    <a:pt x="0" y="644"/>
                    <a:pt x="95" y="739"/>
                    <a:pt x="167" y="739"/>
                  </a:cubicBezTo>
                  <a:lnTo>
                    <a:pt x="524" y="739"/>
                  </a:lnTo>
                  <a:cubicBezTo>
                    <a:pt x="619" y="739"/>
                    <a:pt x="714" y="644"/>
                    <a:pt x="714" y="549"/>
                  </a:cubicBezTo>
                  <a:cubicBezTo>
                    <a:pt x="714" y="453"/>
                    <a:pt x="619" y="382"/>
                    <a:pt x="548" y="382"/>
                  </a:cubicBezTo>
                  <a:lnTo>
                    <a:pt x="357" y="382"/>
                  </a:lnTo>
                  <a:lnTo>
                    <a:pt x="357" y="191"/>
                  </a:lnTo>
                  <a:cubicBezTo>
                    <a:pt x="357" y="96"/>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47" name="Google Shape;2247;p62"/>
            <p:cNvSpPr/>
            <p:nvPr/>
          </p:nvSpPr>
          <p:spPr>
            <a:xfrm>
              <a:off x="2463147" y="3345436"/>
              <a:ext cx="25161" cy="25161"/>
            </a:xfrm>
            <a:custGeom>
              <a:rect b="b" l="l" r="r" t="t"/>
              <a:pathLst>
                <a:path extrusionOk="0" h="715" w="715">
                  <a:moveTo>
                    <a:pt x="191" y="1"/>
                  </a:moveTo>
                  <a:cubicBezTo>
                    <a:pt x="95" y="1"/>
                    <a:pt x="0" y="96"/>
                    <a:pt x="0" y="191"/>
                  </a:cubicBezTo>
                  <a:lnTo>
                    <a:pt x="0" y="548"/>
                  </a:lnTo>
                  <a:cubicBezTo>
                    <a:pt x="0" y="644"/>
                    <a:pt x="95" y="715"/>
                    <a:pt x="191" y="715"/>
                  </a:cubicBezTo>
                  <a:cubicBezTo>
                    <a:pt x="262" y="715"/>
                    <a:pt x="357" y="644"/>
                    <a:pt x="357" y="548"/>
                  </a:cubicBezTo>
                  <a:lnTo>
                    <a:pt x="357" y="358"/>
                  </a:lnTo>
                  <a:lnTo>
                    <a:pt x="548" y="358"/>
                  </a:lnTo>
                  <a:cubicBezTo>
                    <a:pt x="619" y="358"/>
                    <a:pt x="714" y="286"/>
                    <a:pt x="714" y="191"/>
                  </a:cubicBezTo>
                  <a:cubicBezTo>
                    <a:pt x="691" y="96"/>
                    <a:pt x="619"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248" name="Google Shape;2248;p62"/>
          <p:cNvGrpSpPr/>
          <p:nvPr/>
        </p:nvGrpSpPr>
        <p:grpSpPr>
          <a:xfrm>
            <a:off x="1536277" y="3260690"/>
            <a:ext cx="377131" cy="352006"/>
            <a:chOff x="1536277" y="3108290"/>
            <a:chExt cx="377131" cy="352006"/>
          </a:xfrm>
        </p:grpSpPr>
        <p:sp>
          <p:nvSpPr>
            <p:cNvPr id="2249" name="Google Shape;2249;p62"/>
            <p:cNvSpPr/>
            <p:nvPr/>
          </p:nvSpPr>
          <p:spPr>
            <a:xfrm>
              <a:off x="1536277" y="3108290"/>
              <a:ext cx="377131" cy="352006"/>
            </a:xfrm>
            <a:custGeom>
              <a:rect b="b" l="l" r="r" t="t"/>
              <a:pathLst>
                <a:path extrusionOk="0" h="10003" w="10717">
                  <a:moveTo>
                    <a:pt x="5978" y="357"/>
                  </a:moveTo>
                  <a:lnTo>
                    <a:pt x="5930" y="524"/>
                  </a:lnTo>
                  <a:lnTo>
                    <a:pt x="4787" y="524"/>
                  </a:lnTo>
                  <a:lnTo>
                    <a:pt x="4739" y="357"/>
                  </a:lnTo>
                  <a:close/>
                  <a:moveTo>
                    <a:pt x="2429" y="2643"/>
                  </a:moveTo>
                  <a:lnTo>
                    <a:pt x="2429" y="5311"/>
                  </a:lnTo>
                  <a:lnTo>
                    <a:pt x="381" y="4358"/>
                  </a:lnTo>
                  <a:lnTo>
                    <a:pt x="381" y="4049"/>
                  </a:lnTo>
                  <a:lnTo>
                    <a:pt x="2429" y="2643"/>
                  </a:lnTo>
                  <a:close/>
                  <a:moveTo>
                    <a:pt x="8311" y="2643"/>
                  </a:moveTo>
                  <a:lnTo>
                    <a:pt x="10360" y="4049"/>
                  </a:lnTo>
                  <a:lnTo>
                    <a:pt x="10360" y="4358"/>
                  </a:lnTo>
                  <a:lnTo>
                    <a:pt x="8311" y="5311"/>
                  </a:lnTo>
                  <a:lnTo>
                    <a:pt x="8311" y="2643"/>
                  </a:lnTo>
                  <a:close/>
                  <a:moveTo>
                    <a:pt x="7645" y="310"/>
                  </a:moveTo>
                  <a:cubicBezTo>
                    <a:pt x="7788" y="310"/>
                    <a:pt x="7907" y="429"/>
                    <a:pt x="7907" y="595"/>
                  </a:cubicBezTo>
                  <a:lnTo>
                    <a:pt x="7907" y="5477"/>
                  </a:lnTo>
                  <a:lnTo>
                    <a:pt x="5335" y="6692"/>
                  </a:lnTo>
                  <a:lnTo>
                    <a:pt x="2739" y="5477"/>
                  </a:lnTo>
                  <a:lnTo>
                    <a:pt x="2739" y="595"/>
                  </a:lnTo>
                  <a:lnTo>
                    <a:pt x="2787" y="595"/>
                  </a:lnTo>
                  <a:cubicBezTo>
                    <a:pt x="2787" y="429"/>
                    <a:pt x="2906" y="310"/>
                    <a:pt x="3072" y="310"/>
                  </a:cubicBezTo>
                  <a:lnTo>
                    <a:pt x="4406" y="310"/>
                  </a:lnTo>
                  <a:lnTo>
                    <a:pt x="4525" y="715"/>
                  </a:lnTo>
                  <a:cubicBezTo>
                    <a:pt x="4549" y="762"/>
                    <a:pt x="4620" y="834"/>
                    <a:pt x="4668" y="834"/>
                  </a:cubicBezTo>
                  <a:lnTo>
                    <a:pt x="6049" y="834"/>
                  </a:lnTo>
                  <a:cubicBezTo>
                    <a:pt x="6097" y="834"/>
                    <a:pt x="6192" y="762"/>
                    <a:pt x="6192" y="715"/>
                  </a:cubicBezTo>
                  <a:lnTo>
                    <a:pt x="6311" y="310"/>
                  </a:lnTo>
                  <a:close/>
                  <a:moveTo>
                    <a:pt x="381" y="4763"/>
                  </a:moveTo>
                  <a:lnTo>
                    <a:pt x="3596" y="6239"/>
                  </a:lnTo>
                  <a:lnTo>
                    <a:pt x="1167" y="9645"/>
                  </a:lnTo>
                  <a:lnTo>
                    <a:pt x="381" y="9645"/>
                  </a:lnTo>
                  <a:lnTo>
                    <a:pt x="381" y="4763"/>
                  </a:lnTo>
                  <a:close/>
                  <a:moveTo>
                    <a:pt x="6835" y="6382"/>
                  </a:moveTo>
                  <a:lnTo>
                    <a:pt x="9169" y="9645"/>
                  </a:lnTo>
                  <a:lnTo>
                    <a:pt x="1572" y="9645"/>
                  </a:lnTo>
                  <a:lnTo>
                    <a:pt x="3906" y="6382"/>
                  </a:lnTo>
                  <a:lnTo>
                    <a:pt x="5287" y="7049"/>
                  </a:lnTo>
                  <a:cubicBezTo>
                    <a:pt x="5323" y="7061"/>
                    <a:pt x="5347" y="7067"/>
                    <a:pt x="5370" y="7067"/>
                  </a:cubicBezTo>
                  <a:cubicBezTo>
                    <a:pt x="5394" y="7067"/>
                    <a:pt x="5418" y="7061"/>
                    <a:pt x="5454" y="7049"/>
                  </a:cubicBezTo>
                  <a:lnTo>
                    <a:pt x="6835" y="6382"/>
                  </a:lnTo>
                  <a:close/>
                  <a:moveTo>
                    <a:pt x="10383" y="4763"/>
                  </a:moveTo>
                  <a:lnTo>
                    <a:pt x="10383" y="9645"/>
                  </a:lnTo>
                  <a:lnTo>
                    <a:pt x="9574" y="9645"/>
                  </a:lnTo>
                  <a:lnTo>
                    <a:pt x="7168" y="6239"/>
                  </a:lnTo>
                  <a:lnTo>
                    <a:pt x="10383" y="4763"/>
                  </a:lnTo>
                  <a:close/>
                  <a:moveTo>
                    <a:pt x="3025" y="0"/>
                  </a:moveTo>
                  <a:cubicBezTo>
                    <a:pt x="2715" y="0"/>
                    <a:pt x="2429" y="262"/>
                    <a:pt x="2429" y="595"/>
                  </a:cubicBezTo>
                  <a:lnTo>
                    <a:pt x="2429" y="2215"/>
                  </a:lnTo>
                  <a:lnTo>
                    <a:pt x="95" y="3810"/>
                  </a:lnTo>
                  <a:cubicBezTo>
                    <a:pt x="24" y="3834"/>
                    <a:pt x="0" y="3882"/>
                    <a:pt x="0" y="3953"/>
                  </a:cubicBezTo>
                  <a:lnTo>
                    <a:pt x="0" y="9812"/>
                  </a:lnTo>
                  <a:cubicBezTo>
                    <a:pt x="0" y="9907"/>
                    <a:pt x="95" y="10002"/>
                    <a:pt x="167" y="10002"/>
                  </a:cubicBezTo>
                  <a:lnTo>
                    <a:pt x="10502" y="10002"/>
                  </a:lnTo>
                  <a:cubicBezTo>
                    <a:pt x="10598" y="10002"/>
                    <a:pt x="10693" y="9907"/>
                    <a:pt x="10693" y="9812"/>
                  </a:cubicBezTo>
                  <a:lnTo>
                    <a:pt x="10693" y="3953"/>
                  </a:lnTo>
                  <a:cubicBezTo>
                    <a:pt x="10717" y="3882"/>
                    <a:pt x="10693" y="3834"/>
                    <a:pt x="10621" y="3810"/>
                  </a:cubicBezTo>
                  <a:lnTo>
                    <a:pt x="8264" y="2215"/>
                  </a:lnTo>
                  <a:lnTo>
                    <a:pt x="8264" y="595"/>
                  </a:lnTo>
                  <a:cubicBezTo>
                    <a:pt x="8264" y="262"/>
                    <a:pt x="8002" y="0"/>
                    <a:pt x="7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50" name="Google Shape;2250;p62"/>
            <p:cNvSpPr/>
            <p:nvPr/>
          </p:nvSpPr>
          <p:spPr>
            <a:xfrm>
              <a:off x="1657788" y="3162764"/>
              <a:ext cx="135798" cy="139986"/>
            </a:xfrm>
            <a:custGeom>
              <a:rect b="b" l="l" r="r" t="t"/>
              <a:pathLst>
                <a:path extrusionOk="0" h="3978" w="3859">
                  <a:moveTo>
                    <a:pt x="3477" y="310"/>
                  </a:moveTo>
                  <a:lnTo>
                    <a:pt x="3477" y="548"/>
                  </a:lnTo>
                  <a:lnTo>
                    <a:pt x="1929" y="1191"/>
                  </a:lnTo>
                  <a:lnTo>
                    <a:pt x="381" y="548"/>
                  </a:lnTo>
                  <a:lnTo>
                    <a:pt x="381" y="310"/>
                  </a:lnTo>
                  <a:close/>
                  <a:moveTo>
                    <a:pt x="3477" y="953"/>
                  </a:moveTo>
                  <a:lnTo>
                    <a:pt x="3477" y="2405"/>
                  </a:lnTo>
                  <a:lnTo>
                    <a:pt x="381" y="2405"/>
                  </a:lnTo>
                  <a:lnTo>
                    <a:pt x="381" y="953"/>
                  </a:lnTo>
                  <a:lnTo>
                    <a:pt x="1882" y="1548"/>
                  </a:lnTo>
                  <a:cubicBezTo>
                    <a:pt x="1894" y="1560"/>
                    <a:pt x="1911" y="1566"/>
                    <a:pt x="1932" y="1566"/>
                  </a:cubicBezTo>
                  <a:cubicBezTo>
                    <a:pt x="1953" y="1566"/>
                    <a:pt x="1977" y="1560"/>
                    <a:pt x="2001" y="1548"/>
                  </a:cubicBezTo>
                  <a:lnTo>
                    <a:pt x="3477" y="953"/>
                  </a:lnTo>
                  <a:close/>
                  <a:moveTo>
                    <a:pt x="167" y="0"/>
                  </a:moveTo>
                  <a:cubicBezTo>
                    <a:pt x="96" y="0"/>
                    <a:pt x="0" y="71"/>
                    <a:pt x="0" y="167"/>
                  </a:cubicBezTo>
                  <a:lnTo>
                    <a:pt x="0" y="2572"/>
                  </a:lnTo>
                  <a:cubicBezTo>
                    <a:pt x="0" y="2667"/>
                    <a:pt x="96" y="2762"/>
                    <a:pt x="167" y="2762"/>
                  </a:cubicBezTo>
                  <a:lnTo>
                    <a:pt x="1048" y="2762"/>
                  </a:lnTo>
                  <a:lnTo>
                    <a:pt x="1048" y="3120"/>
                  </a:lnTo>
                  <a:cubicBezTo>
                    <a:pt x="1048" y="3215"/>
                    <a:pt x="1120" y="3286"/>
                    <a:pt x="1215" y="3286"/>
                  </a:cubicBezTo>
                  <a:cubicBezTo>
                    <a:pt x="1310" y="3286"/>
                    <a:pt x="1405" y="3215"/>
                    <a:pt x="1405" y="3120"/>
                  </a:cubicBezTo>
                  <a:lnTo>
                    <a:pt x="1405" y="2762"/>
                  </a:lnTo>
                  <a:lnTo>
                    <a:pt x="1739" y="2762"/>
                  </a:lnTo>
                  <a:lnTo>
                    <a:pt x="1739" y="3810"/>
                  </a:lnTo>
                  <a:cubicBezTo>
                    <a:pt x="1739" y="3882"/>
                    <a:pt x="1834" y="3977"/>
                    <a:pt x="1929" y="3977"/>
                  </a:cubicBezTo>
                  <a:cubicBezTo>
                    <a:pt x="2025" y="3977"/>
                    <a:pt x="2096" y="3882"/>
                    <a:pt x="2096" y="3810"/>
                  </a:cubicBezTo>
                  <a:lnTo>
                    <a:pt x="2096" y="2762"/>
                  </a:lnTo>
                  <a:lnTo>
                    <a:pt x="2287" y="2762"/>
                  </a:lnTo>
                  <a:lnTo>
                    <a:pt x="2287" y="3120"/>
                  </a:lnTo>
                  <a:cubicBezTo>
                    <a:pt x="2287" y="3215"/>
                    <a:pt x="2382" y="3286"/>
                    <a:pt x="2453" y="3286"/>
                  </a:cubicBezTo>
                  <a:cubicBezTo>
                    <a:pt x="2548" y="3286"/>
                    <a:pt x="2644" y="3215"/>
                    <a:pt x="2644" y="3120"/>
                  </a:cubicBezTo>
                  <a:lnTo>
                    <a:pt x="2644" y="2762"/>
                  </a:lnTo>
                  <a:lnTo>
                    <a:pt x="3692" y="2762"/>
                  </a:lnTo>
                  <a:cubicBezTo>
                    <a:pt x="3763" y="2762"/>
                    <a:pt x="3858" y="2667"/>
                    <a:pt x="3858" y="2572"/>
                  </a:cubicBezTo>
                  <a:lnTo>
                    <a:pt x="3858" y="167"/>
                  </a:lnTo>
                  <a:cubicBezTo>
                    <a:pt x="3811" y="71"/>
                    <a:pt x="3739" y="0"/>
                    <a:pt x="3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51" name="Google Shape;2251;p62"/>
            <p:cNvSpPr/>
            <p:nvPr/>
          </p:nvSpPr>
          <p:spPr>
            <a:xfrm>
              <a:off x="1694667" y="3284275"/>
              <a:ext cx="12598" cy="30193"/>
            </a:xfrm>
            <a:custGeom>
              <a:rect b="b" l="l" r="r" t="t"/>
              <a:pathLst>
                <a:path extrusionOk="0" h="858" w="358">
                  <a:moveTo>
                    <a:pt x="167" y="0"/>
                  </a:moveTo>
                  <a:cubicBezTo>
                    <a:pt x="72" y="0"/>
                    <a:pt x="0" y="72"/>
                    <a:pt x="0" y="167"/>
                  </a:cubicBezTo>
                  <a:lnTo>
                    <a:pt x="0" y="667"/>
                  </a:lnTo>
                  <a:cubicBezTo>
                    <a:pt x="0" y="762"/>
                    <a:pt x="72" y="857"/>
                    <a:pt x="167" y="857"/>
                  </a:cubicBezTo>
                  <a:cubicBezTo>
                    <a:pt x="262" y="857"/>
                    <a:pt x="357" y="762"/>
                    <a:pt x="357" y="667"/>
                  </a:cubicBezTo>
                  <a:lnTo>
                    <a:pt x="357" y="167"/>
                  </a:lnTo>
                  <a:cubicBezTo>
                    <a:pt x="357" y="72"/>
                    <a:pt x="2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252" name="Google Shape;2252;p62"/>
          <p:cNvGrpSpPr/>
          <p:nvPr/>
        </p:nvGrpSpPr>
        <p:grpSpPr>
          <a:xfrm>
            <a:off x="720010" y="3281628"/>
            <a:ext cx="376322" cy="314282"/>
            <a:chOff x="720010" y="3129228"/>
            <a:chExt cx="376322" cy="314282"/>
          </a:xfrm>
        </p:grpSpPr>
        <p:sp>
          <p:nvSpPr>
            <p:cNvPr id="2253" name="Google Shape;2253;p62"/>
            <p:cNvSpPr/>
            <p:nvPr/>
          </p:nvSpPr>
          <p:spPr>
            <a:xfrm>
              <a:off x="720010" y="3129228"/>
              <a:ext cx="376322" cy="314282"/>
            </a:xfrm>
            <a:custGeom>
              <a:rect b="b" l="l" r="r" t="t"/>
              <a:pathLst>
                <a:path extrusionOk="0" h="8931" w="10694">
                  <a:moveTo>
                    <a:pt x="9050" y="310"/>
                  </a:moveTo>
                  <a:cubicBezTo>
                    <a:pt x="9193" y="310"/>
                    <a:pt x="9312" y="429"/>
                    <a:pt x="9312" y="596"/>
                  </a:cubicBezTo>
                  <a:lnTo>
                    <a:pt x="9312" y="5764"/>
                  </a:lnTo>
                  <a:cubicBezTo>
                    <a:pt x="9312" y="5906"/>
                    <a:pt x="9193" y="6025"/>
                    <a:pt x="9050" y="6025"/>
                  </a:cubicBezTo>
                  <a:lnTo>
                    <a:pt x="1644" y="6025"/>
                  </a:lnTo>
                  <a:cubicBezTo>
                    <a:pt x="1501" y="6025"/>
                    <a:pt x="1382" y="5906"/>
                    <a:pt x="1382" y="5764"/>
                  </a:cubicBezTo>
                  <a:lnTo>
                    <a:pt x="1382" y="596"/>
                  </a:lnTo>
                  <a:cubicBezTo>
                    <a:pt x="1382" y="429"/>
                    <a:pt x="1501" y="310"/>
                    <a:pt x="1644" y="310"/>
                  </a:cubicBezTo>
                  <a:close/>
                  <a:moveTo>
                    <a:pt x="358" y="5406"/>
                  </a:moveTo>
                  <a:lnTo>
                    <a:pt x="549" y="5478"/>
                  </a:lnTo>
                  <a:lnTo>
                    <a:pt x="549" y="6597"/>
                  </a:lnTo>
                  <a:lnTo>
                    <a:pt x="358" y="6668"/>
                  </a:lnTo>
                  <a:lnTo>
                    <a:pt x="358" y="5406"/>
                  </a:lnTo>
                  <a:close/>
                  <a:moveTo>
                    <a:pt x="10027" y="3477"/>
                  </a:moveTo>
                  <a:cubicBezTo>
                    <a:pt x="10194" y="3477"/>
                    <a:pt x="10313" y="3596"/>
                    <a:pt x="10313" y="3739"/>
                  </a:cubicBezTo>
                  <a:lnTo>
                    <a:pt x="10313" y="8359"/>
                  </a:lnTo>
                  <a:lnTo>
                    <a:pt x="10336" y="8359"/>
                  </a:lnTo>
                  <a:cubicBezTo>
                    <a:pt x="10336" y="8502"/>
                    <a:pt x="10217" y="8621"/>
                    <a:pt x="10051" y="8621"/>
                  </a:cubicBezTo>
                  <a:lnTo>
                    <a:pt x="596" y="8621"/>
                  </a:lnTo>
                  <a:cubicBezTo>
                    <a:pt x="453" y="8621"/>
                    <a:pt x="334" y="8502"/>
                    <a:pt x="334" y="8359"/>
                  </a:cubicBezTo>
                  <a:lnTo>
                    <a:pt x="334" y="7026"/>
                  </a:lnTo>
                  <a:lnTo>
                    <a:pt x="715" y="6907"/>
                  </a:lnTo>
                  <a:cubicBezTo>
                    <a:pt x="787" y="6859"/>
                    <a:pt x="834" y="6811"/>
                    <a:pt x="834" y="6740"/>
                  </a:cubicBezTo>
                  <a:lnTo>
                    <a:pt x="834" y="5359"/>
                  </a:lnTo>
                  <a:cubicBezTo>
                    <a:pt x="834" y="5287"/>
                    <a:pt x="787" y="5192"/>
                    <a:pt x="715" y="5192"/>
                  </a:cubicBezTo>
                  <a:lnTo>
                    <a:pt x="334" y="5073"/>
                  </a:lnTo>
                  <a:lnTo>
                    <a:pt x="334" y="3739"/>
                  </a:lnTo>
                  <a:cubicBezTo>
                    <a:pt x="334" y="3596"/>
                    <a:pt x="453" y="3477"/>
                    <a:pt x="596" y="3477"/>
                  </a:cubicBezTo>
                  <a:lnTo>
                    <a:pt x="1025" y="3477"/>
                  </a:lnTo>
                  <a:lnTo>
                    <a:pt x="1025" y="5787"/>
                  </a:lnTo>
                  <a:cubicBezTo>
                    <a:pt x="1025" y="6121"/>
                    <a:pt x="1287" y="6383"/>
                    <a:pt x="1620" y="6383"/>
                  </a:cubicBezTo>
                  <a:lnTo>
                    <a:pt x="9027" y="6383"/>
                  </a:lnTo>
                  <a:cubicBezTo>
                    <a:pt x="9360" y="6383"/>
                    <a:pt x="9622" y="6121"/>
                    <a:pt x="9622" y="5787"/>
                  </a:cubicBezTo>
                  <a:lnTo>
                    <a:pt x="9622" y="3477"/>
                  </a:lnTo>
                  <a:close/>
                  <a:moveTo>
                    <a:pt x="1668" y="0"/>
                  </a:moveTo>
                  <a:cubicBezTo>
                    <a:pt x="1335" y="0"/>
                    <a:pt x="1073" y="262"/>
                    <a:pt x="1073" y="596"/>
                  </a:cubicBezTo>
                  <a:lnTo>
                    <a:pt x="1073" y="3096"/>
                  </a:lnTo>
                  <a:lnTo>
                    <a:pt x="596" y="3096"/>
                  </a:lnTo>
                  <a:cubicBezTo>
                    <a:pt x="263" y="3096"/>
                    <a:pt x="1" y="3358"/>
                    <a:pt x="1" y="3692"/>
                  </a:cubicBezTo>
                  <a:lnTo>
                    <a:pt x="1" y="8335"/>
                  </a:lnTo>
                  <a:cubicBezTo>
                    <a:pt x="1" y="8645"/>
                    <a:pt x="263" y="8931"/>
                    <a:pt x="596" y="8931"/>
                  </a:cubicBezTo>
                  <a:lnTo>
                    <a:pt x="10074" y="8931"/>
                  </a:lnTo>
                  <a:cubicBezTo>
                    <a:pt x="10384" y="8931"/>
                    <a:pt x="10670" y="8645"/>
                    <a:pt x="10670" y="8335"/>
                  </a:cubicBezTo>
                  <a:lnTo>
                    <a:pt x="10670" y="3692"/>
                  </a:lnTo>
                  <a:cubicBezTo>
                    <a:pt x="10694" y="3358"/>
                    <a:pt x="10432" y="3096"/>
                    <a:pt x="10098" y="3096"/>
                  </a:cubicBezTo>
                  <a:lnTo>
                    <a:pt x="9670" y="3096"/>
                  </a:lnTo>
                  <a:lnTo>
                    <a:pt x="9670" y="596"/>
                  </a:lnTo>
                  <a:cubicBezTo>
                    <a:pt x="9670" y="262"/>
                    <a:pt x="9408" y="0"/>
                    <a:pt x="9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54" name="Google Shape;2254;p62"/>
            <p:cNvSpPr/>
            <p:nvPr/>
          </p:nvSpPr>
          <p:spPr>
            <a:xfrm>
              <a:off x="1066139" y="3317776"/>
              <a:ext cx="11753" cy="48633"/>
            </a:xfrm>
            <a:custGeom>
              <a:rect b="b" l="l" r="r" t="t"/>
              <a:pathLst>
                <a:path extrusionOk="0" h="1382" w="334">
                  <a:moveTo>
                    <a:pt x="167" y="1"/>
                  </a:moveTo>
                  <a:cubicBezTo>
                    <a:pt x="72" y="1"/>
                    <a:pt x="0" y="72"/>
                    <a:pt x="0" y="167"/>
                  </a:cubicBezTo>
                  <a:lnTo>
                    <a:pt x="0" y="1215"/>
                  </a:lnTo>
                  <a:cubicBezTo>
                    <a:pt x="0" y="1310"/>
                    <a:pt x="72" y="1382"/>
                    <a:pt x="167" y="1382"/>
                  </a:cubicBezTo>
                  <a:cubicBezTo>
                    <a:pt x="262" y="1382"/>
                    <a:pt x="334" y="1310"/>
                    <a:pt x="334" y="1215"/>
                  </a:cubicBezTo>
                  <a:lnTo>
                    <a:pt x="334" y="167"/>
                  </a:lnTo>
                  <a:cubicBezTo>
                    <a:pt x="334" y="48"/>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55" name="Google Shape;2255;p62"/>
            <p:cNvSpPr/>
            <p:nvPr/>
          </p:nvSpPr>
          <p:spPr>
            <a:xfrm>
              <a:off x="883432" y="3298492"/>
              <a:ext cx="49477" cy="30228"/>
            </a:xfrm>
            <a:custGeom>
              <a:rect b="b" l="l" r="r" t="t"/>
              <a:pathLst>
                <a:path extrusionOk="0" h="859" w="1406">
                  <a:moveTo>
                    <a:pt x="1049" y="358"/>
                  </a:moveTo>
                  <a:lnTo>
                    <a:pt x="1049" y="549"/>
                  </a:lnTo>
                  <a:lnTo>
                    <a:pt x="358" y="549"/>
                  </a:lnTo>
                  <a:lnTo>
                    <a:pt x="358" y="358"/>
                  </a:lnTo>
                  <a:close/>
                  <a:moveTo>
                    <a:pt x="167" y="1"/>
                  </a:moveTo>
                  <a:cubicBezTo>
                    <a:pt x="96" y="1"/>
                    <a:pt x="1" y="96"/>
                    <a:pt x="1" y="191"/>
                  </a:cubicBezTo>
                  <a:lnTo>
                    <a:pt x="1" y="692"/>
                  </a:lnTo>
                  <a:cubicBezTo>
                    <a:pt x="1" y="811"/>
                    <a:pt x="96" y="858"/>
                    <a:pt x="191" y="858"/>
                  </a:cubicBezTo>
                  <a:lnTo>
                    <a:pt x="1215" y="858"/>
                  </a:lnTo>
                  <a:cubicBezTo>
                    <a:pt x="1311" y="858"/>
                    <a:pt x="1406" y="787"/>
                    <a:pt x="1406" y="692"/>
                  </a:cubicBezTo>
                  <a:lnTo>
                    <a:pt x="1406" y="191"/>
                  </a:lnTo>
                  <a:cubicBezTo>
                    <a:pt x="1406" y="96"/>
                    <a:pt x="1311"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56" name="Google Shape;2256;p62"/>
            <p:cNvSpPr/>
            <p:nvPr/>
          </p:nvSpPr>
          <p:spPr>
            <a:xfrm>
              <a:off x="883432" y="3261648"/>
              <a:ext cx="49477" cy="31038"/>
            </a:xfrm>
            <a:custGeom>
              <a:rect b="b" l="l" r="r" t="t"/>
              <a:pathLst>
                <a:path extrusionOk="0" h="882" w="1406">
                  <a:moveTo>
                    <a:pt x="1049" y="357"/>
                  </a:moveTo>
                  <a:lnTo>
                    <a:pt x="1049" y="548"/>
                  </a:lnTo>
                  <a:lnTo>
                    <a:pt x="358" y="548"/>
                  </a:lnTo>
                  <a:lnTo>
                    <a:pt x="358" y="357"/>
                  </a:lnTo>
                  <a:close/>
                  <a:moveTo>
                    <a:pt x="167" y="0"/>
                  </a:moveTo>
                  <a:cubicBezTo>
                    <a:pt x="96" y="0"/>
                    <a:pt x="1" y="95"/>
                    <a:pt x="1" y="191"/>
                  </a:cubicBezTo>
                  <a:lnTo>
                    <a:pt x="1" y="691"/>
                  </a:lnTo>
                  <a:cubicBezTo>
                    <a:pt x="1" y="810"/>
                    <a:pt x="96" y="881"/>
                    <a:pt x="191" y="881"/>
                  </a:cubicBezTo>
                  <a:lnTo>
                    <a:pt x="1215" y="881"/>
                  </a:lnTo>
                  <a:cubicBezTo>
                    <a:pt x="1311" y="881"/>
                    <a:pt x="1406" y="786"/>
                    <a:pt x="1406" y="691"/>
                  </a:cubicBezTo>
                  <a:lnTo>
                    <a:pt x="1406" y="191"/>
                  </a:lnTo>
                  <a:cubicBezTo>
                    <a:pt x="1406" y="95"/>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57" name="Google Shape;2257;p62"/>
            <p:cNvSpPr/>
            <p:nvPr/>
          </p:nvSpPr>
          <p:spPr>
            <a:xfrm>
              <a:off x="883432" y="3226423"/>
              <a:ext cx="49477" cy="30228"/>
            </a:xfrm>
            <a:custGeom>
              <a:rect b="b" l="l" r="r" t="t"/>
              <a:pathLst>
                <a:path extrusionOk="0" h="859" w="1406">
                  <a:moveTo>
                    <a:pt x="1049" y="334"/>
                  </a:moveTo>
                  <a:lnTo>
                    <a:pt x="1049" y="501"/>
                  </a:lnTo>
                  <a:lnTo>
                    <a:pt x="358" y="501"/>
                  </a:lnTo>
                  <a:lnTo>
                    <a:pt x="358" y="334"/>
                  </a:lnTo>
                  <a:close/>
                  <a:moveTo>
                    <a:pt x="167" y="1"/>
                  </a:moveTo>
                  <a:cubicBezTo>
                    <a:pt x="96" y="1"/>
                    <a:pt x="1" y="96"/>
                    <a:pt x="1" y="168"/>
                  </a:cubicBezTo>
                  <a:lnTo>
                    <a:pt x="1" y="692"/>
                  </a:lnTo>
                  <a:cubicBezTo>
                    <a:pt x="1" y="763"/>
                    <a:pt x="96" y="858"/>
                    <a:pt x="191" y="858"/>
                  </a:cubicBezTo>
                  <a:lnTo>
                    <a:pt x="1215" y="858"/>
                  </a:lnTo>
                  <a:cubicBezTo>
                    <a:pt x="1311" y="858"/>
                    <a:pt x="1406" y="763"/>
                    <a:pt x="1406" y="692"/>
                  </a:cubicBezTo>
                  <a:lnTo>
                    <a:pt x="1406" y="168"/>
                  </a:lnTo>
                  <a:cubicBezTo>
                    <a:pt x="1406" y="96"/>
                    <a:pt x="1311"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58" name="Google Shape;2258;p62"/>
            <p:cNvSpPr/>
            <p:nvPr/>
          </p:nvSpPr>
          <p:spPr>
            <a:xfrm>
              <a:off x="883432" y="3189579"/>
              <a:ext cx="49477" cy="30193"/>
            </a:xfrm>
            <a:custGeom>
              <a:rect b="b" l="l" r="r" t="t"/>
              <a:pathLst>
                <a:path extrusionOk="0" h="858" w="1406">
                  <a:moveTo>
                    <a:pt x="1049" y="333"/>
                  </a:moveTo>
                  <a:lnTo>
                    <a:pt x="1049" y="500"/>
                  </a:lnTo>
                  <a:lnTo>
                    <a:pt x="358" y="500"/>
                  </a:lnTo>
                  <a:lnTo>
                    <a:pt x="358" y="333"/>
                  </a:lnTo>
                  <a:close/>
                  <a:moveTo>
                    <a:pt x="167" y="0"/>
                  </a:moveTo>
                  <a:cubicBezTo>
                    <a:pt x="96" y="0"/>
                    <a:pt x="1" y="95"/>
                    <a:pt x="1" y="191"/>
                  </a:cubicBezTo>
                  <a:lnTo>
                    <a:pt x="1" y="691"/>
                  </a:lnTo>
                  <a:cubicBezTo>
                    <a:pt x="1" y="786"/>
                    <a:pt x="96" y="857"/>
                    <a:pt x="191" y="857"/>
                  </a:cubicBezTo>
                  <a:lnTo>
                    <a:pt x="1215" y="857"/>
                  </a:lnTo>
                  <a:cubicBezTo>
                    <a:pt x="1311" y="857"/>
                    <a:pt x="1406" y="786"/>
                    <a:pt x="1406" y="691"/>
                  </a:cubicBezTo>
                  <a:lnTo>
                    <a:pt x="1406" y="191"/>
                  </a:lnTo>
                  <a:cubicBezTo>
                    <a:pt x="1406" y="95"/>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59" name="Google Shape;2259;p62"/>
            <p:cNvSpPr/>
            <p:nvPr/>
          </p:nvSpPr>
          <p:spPr>
            <a:xfrm>
              <a:off x="883432" y="3152700"/>
              <a:ext cx="49477" cy="31038"/>
            </a:xfrm>
            <a:custGeom>
              <a:rect b="b" l="l" r="r" t="t"/>
              <a:pathLst>
                <a:path extrusionOk="0" h="882" w="1406">
                  <a:moveTo>
                    <a:pt x="1049" y="357"/>
                  </a:moveTo>
                  <a:lnTo>
                    <a:pt x="1049" y="548"/>
                  </a:lnTo>
                  <a:lnTo>
                    <a:pt x="358" y="548"/>
                  </a:lnTo>
                  <a:lnTo>
                    <a:pt x="358" y="357"/>
                  </a:lnTo>
                  <a:close/>
                  <a:moveTo>
                    <a:pt x="167" y="0"/>
                  </a:moveTo>
                  <a:cubicBezTo>
                    <a:pt x="96" y="0"/>
                    <a:pt x="1" y="96"/>
                    <a:pt x="1" y="191"/>
                  </a:cubicBezTo>
                  <a:lnTo>
                    <a:pt x="1" y="691"/>
                  </a:lnTo>
                  <a:cubicBezTo>
                    <a:pt x="1" y="810"/>
                    <a:pt x="96" y="881"/>
                    <a:pt x="191" y="881"/>
                  </a:cubicBezTo>
                  <a:lnTo>
                    <a:pt x="1215" y="881"/>
                  </a:lnTo>
                  <a:cubicBezTo>
                    <a:pt x="1311" y="881"/>
                    <a:pt x="1406" y="786"/>
                    <a:pt x="1406" y="691"/>
                  </a:cubicBezTo>
                  <a:lnTo>
                    <a:pt x="1406" y="191"/>
                  </a:lnTo>
                  <a:cubicBezTo>
                    <a:pt x="1406" y="96"/>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60" name="Google Shape;2260;p62"/>
            <p:cNvSpPr/>
            <p:nvPr/>
          </p:nvSpPr>
          <p:spPr>
            <a:xfrm>
              <a:off x="828958" y="3298492"/>
              <a:ext cx="49477" cy="30228"/>
            </a:xfrm>
            <a:custGeom>
              <a:rect b="b" l="l" r="r" t="t"/>
              <a:pathLst>
                <a:path extrusionOk="0" h="859" w="1406">
                  <a:moveTo>
                    <a:pt x="1049" y="358"/>
                  </a:moveTo>
                  <a:lnTo>
                    <a:pt x="1049" y="549"/>
                  </a:lnTo>
                  <a:lnTo>
                    <a:pt x="358" y="549"/>
                  </a:lnTo>
                  <a:lnTo>
                    <a:pt x="358" y="358"/>
                  </a:lnTo>
                  <a:close/>
                  <a:moveTo>
                    <a:pt x="191" y="1"/>
                  </a:moveTo>
                  <a:cubicBezTo>
                    <a:pt x="96" y="1"/>
                    <a:pt x="1" y="96"/>
                    <a:pt x="1" y="191"/>
                  </a:cubicBezTo>
                  <a:lnTo>
                    <a:pt x="1" y="692"/>
                  </a:lnTo>
                  <a:cubicBezTo>
                    <a:pt x="1" y="811"/>
                    <a:pt x="96" y="858"/>
                    <a:pt x="191" y="858"/>
                  </a:cubicBezTo>
                  <a:lnTo>
                    <a:pt x="1215" y="858"/>
                  </a:lnTo>
                  <a:cubicBezTo>
                    <a:pt x="1311" y="858"/>
                    <a:pt x="1406" y="787"/>
                    <a:pt x="1406" y="692"/>
                  </a:cubicBezTo>
                  <a:lnTo>
                    <a:pt x="1406" y="191"/>
                  </a:lnTo>
                  <a:cubicBezTo>
                    <a:pt x="1406" y="96"/>
                    <a:pt x="1311"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61" name="Google Shape;2261;p62"/>
            <p:cNvSpPr/>
            <p:nvPr/>
          </p:nvSpPr>
          <p:spPr>
            <a:xfrm>
              <a:off x="828958" y="3261648"/>
              <a:ext cx="49477" cy="31038"/>
            </a:xfrm>
            <a:custGeom>
              <a:rect b="b" l="l" r="r" t="t"/>
              <a:pathLst>
                <a:path extrusionOk="0" h="882" w="1406">
                  <a:moveTo>
                    <a:pt x="1049" y="357"/>
                  </a:moveTo>
                  <a:lnTo>
                    <a:pt x="1049" y="548"/>
                  </a:lnTo>
                  <a:lnTo>
                    <a:pt x="358" y="548"/>
                  </a:lnTo>
                  <a:lnTo>
                    <a:pt x="358" y="357"/>
                  </a:lnTo>
                  <a:close/>
                  <a:moveTo>
                    <a:pt x="191" y="0"/>
                  </a:moveTo>
                  <a:cubicBezTo>
                    <a:pt x="96" y="0"/>
                    <a:pt x="1" y="95"/>
                    <a:pt x="1" y="191"/>
                  </a:cubicBezTo>
                  <a:lnTo>
                    <a:pt x="1" y="691"/>
                  </a:lnTo>
                  <a:cubicBezTo>
                    <a:pt x="1" y="810"/>
                    <a:pt x="96" y="881"/>
                    <a:pt x="191" y="881"/>
                  </a:cubicBezTo>
                  <a:lnTo>
                    <a:pt x="1215" y="881"/>
                  </a:lnTo>
                  <a:cubicBezTo>
                    <a:pt x="1311" y="881"/>
                    <a:pt x="1406" y="786"/>
                    <a:pt x="1406" y="691"/>
                  </a:cubicBezTo>
                  <a:lnTo>
                    <a:pt x="1406" y="191"/>
                  </a:lnTo>
                  <a:cubicBezTo>
                    <a:pt x="1406" y="95"/>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62" name="Google Shape;2262;p62"/>
            <p:cNvSpPr/>
            <p:nvPr/>
          </p:nvSpPr>
          <p:spPr>
            <a:xfrm>
              <a:off x="937907" y="3298492"/>
              <a:ext cx="49477" cy="30228"/>
            </a:xfrm>
            <a:custGeom>
              <a:rect b="b" l="l" r="r" t="t"/>
              <a:pathLst>
                <a:path extrusionOk="0" h="859" w="1406">
                  <a:moveTo>
                    <a:pt x="1049" y="358"/>
                  </a:moveTo>
                  <a:lnTo>
                    <a:pt x="1049" y="549"/>
                  </a:lnTo>
                  <a:lnTo>
                    <a:pt x="358" y="549"/>
                  </a:lnTo>
                  <a:lnTo>
                    <a:pt x="358" y="358"/>
                  </a:lnTo>
                  <a:close/>
                  <a:moveTo>
                    <a:pt x="191" y="1"/>
                  </a:moveTo>
                  <a:cubicBezTo>
                    <a:pt x="96" y="1"/>
                    <a:pt x="1" y="96"/>
                    <a:pt x="1" y="191"/>
                  </a:cubicBezTo>
                  <a:lnTo>
                    <a:pt x="1" y="692"/>
                  </a:lnTo>
                  <a:cubicBezTo>
                    <a:pt x="1" y="811"/>
                    <a:pt x="96" y="858"/>
                    <a:pt x="191" y="858"/>
                  </a:cubicBezTo>
                  <a:lnTo>
                    <a:pt x="1215" y="858"/>
                  </a:lnTo>
                  <a:cubicBezTo>
                    <a:pt x="1310" y="858"/>
                    <a:pt x="1406" y="787"/>
                    <a:pt x="1406" y="692"/>
                  </a:cubicBezTo>
                  <a:lnTo>
                    <a:pt x="1406" y="191"/>
                  </a:lnTo>
                  <a:cubicBezTo>
                    <a:pt x="1406" y="96"/>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63" name="Google Shape;2263;p62"/>
            <p:cNvSpPr/>
            <p:nvPr/>
          </p:nvSpPr>
          <p:spPr>
            <a:xfrm>
              <a:off x="937907" y="3261648"/>
              <a:ext cx="49477" cy="31038"/>
            </a:xfrm>
            <a:custGeom>
              <a:rect b="b" l="l" r="r" t="t"/>
              <a:pathLst>
                <a:path extrusionOk="0" h="882" w="1406">
                  <a:moveTo>
                    <a:pt x="1049" y="357"/>
                  </a:moveTo>
                  <a:lnTo>
                    <a:pt x="1049" y="548"/>
                  </a:lnTo>
                  <a:lnTo>
                    <a:pt x="358" y="548"/>
                  </a:lnTo>
                  <a:lnTo>
                    <a:pt x="358" y="357"/>
                  </a:lnTo>
                  <a:close/>
                  <a:moveTo>
                    <a:pt x="191" y="0"/>
                  </a:moveTo>
                  <a:cubicBezTo>
                    <a:pt x="96" y="0"/>
                    <a:pt x="1" y="95"/>
                    <a:pt x="1" y="191"/>
                  </a:cubicBezTo>
                  <a:lnTo>
                    <a:pt x="1" y="691"/>
                  </a:lnTo>
                  <a:cubicBezTo>
                    <a:pt x="1" y="810"/>
                    <a:pt x="96" y="881"/>
                    <a:pt x="191" y="881"/>
                  </a:cubicBezTo>
                  <a:lnTo>
                    <a:pt x="1215" y="881"/>
                  </a:lnTo>
                  <a:cubicBezTo>
                    <a:pt x="1310" y="881"/>
                    <a:pt x="1406" y="786"/>
                    <a:pt x="1406" y="691"/>
                  </a:cubicBezTo>
                  <a:lnTo>
                    <a:pt x="1406" y="191"/>
                  </a:lnTo>
                  <a:cubicBezTo>
                    <a:pt x="1406"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64" name="Google Shape;2264;p62"/>
            <p:cNvSpPr/>
            <p:nvPr/>
          </p:nvSpPr>
          <p:spPr>
            <a:xfrm>
              <a:off x="937907" y="3226423"/>
              <a:ext cx="49477" cy="30228"/>
            </a:xfrm>
            <a:custGeom>
              <a:rect b="b" l="l" r="r" t="t"/>
              <a:pathLst>
                <a:path extrusionOk="0" h="859" w="1406">
                  <a:moveTo>
                    <a:pt x="1049" y="334"/>
                  </a:moveTo>
                  <a:lnTo>
                    <a:pt x="1049" y="501"/>
                  </a:lnTo>
                  <a:lnTo>
                    <a:pt x="358" y="501"/>
                  </a:lnTo>
                  <a:lnTo>
                    <a:pt x="358" y="334"/>
                  </a:lnTo>
                  <a:close/>
                  <a:moveTo>
                    <a:pt x="191" y="1"/>
                  </a:moveTo>
                  <a:cubicBezTo>
                    <a:pt x="96" y="1"/>
                    <a:pt x="1" y="96"/>
                    <a:pt x="1" y="168"/>
                  </a:cubicBezTo>
                  <a:lnTo>
                    <a:pt x="1" y="692"/>
                  </a:lnTo>
                  <a:cubicBezTo>
                    <a:pt x="1" y="763"/>
                    <a:pt x="96" y="858"/>
                    <a:pt x="191" y="858"/>
                  </a:cubicBezTo>
                  <a:lnTo>
                    <a:pt x="1215" y="858"/>
                  </a:lnTo>
                  <a:cubicBezTo>
                    <a:pt x="1310" y="858"/>
                    <a:pt x="1406" y="763"/>
                    <a:pt x="1406" y="692"/>
                  </a:cubicBezTo>
                  <a:lnTo>
                    <a:pt x="1406" y="168"/>
                  </a:lnTo>
                  <a:cubicBezTo>
                    <a:pt x="1406" y="96"/>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65" name="Google Shape;2265;p62"/>
            <p:cNvSpPr/>
            <p:nvPr/>
          </p:nvSpPr>
          <p:spPr>
            <a:xfrm>
              <a:off x="992381" y="3298492"/>
              <a:ext cx="49477" cy="30228"/>
            </a:xfrm>
            <a:custGeom>
              <a:rect b="b" l="l" r="r" t="t"/>
              <a:pathLst>
                <a:path extrusionOk="0" h="859" w="1406">
                  <a:moveTo>
                    <a:pt x="1048" y="358"/>
                  </a:moveTo>
                  <a:lnTo>
                    <a:pt x="1048" y="549"/>
                  </a:lnTo>
                  <a:lnTo>
                    <a:pt x="358" y="549"/>
                  </a:lnTo>
                  <a:lnTo>
                    <a:pt x="358" y="358"/>
                  </a:lnTo>
                  <a:close/>
                  <a:moveTo>
                    <a:pt x="191" y="1"/>
                  </a:moveTo>
                  <a:cubicBezTo>
                    <a:pt x="96" y="1"/>
                    <a:pt x="1" y="96"/>
                    <a:pt x="1" y="191"/>
                  </a:cubicBezTo>
                  <a:lnTo>
                    <a:pt x="1" y="692"/>
                  </a:lnTo>
                  <a:cubicBezTo>
                    <a:pt x="24" y="811"/>
                    <a:pt x="96" y="858"/>
                    <a:pt x="191" y="858"/>
                  </a:cubicBezTo>
                  <a:lnTo>
                    <a:pt x="1215" y="858"/>
                  </a:lnTo>
                  <a:cubicBezTo>
                    <a:pt x="1310" y="858"/>
                    <a:pt x="1406" y="787"/>
                    <a:pt x="1406" y="692"/>
                  </a:cubicBezTo>
                  <a:lnTo>
                    <a:pt x="1406" y="191"/>
                  </a:lnTo>
                  <a:cubicBezTo>
                    <a:pt x="1406" y="96"/>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66" name="Google Shape;2266;p62"/>
            <p:cNvSpPr/>
            <p:nvPr/>
          </p:nvSpPr>
          <p:spPr>
            <a:xfrm>
              <a:off x="992381" y="3261648"/>
              <a:ext cx="49477" cy="31038"/>
            </a:xfrm>
            <a:custGeom>
              <a:rect b="b" l="l" r="r" t="t"/>
              <a:pathLst>
                <a:path extrusionOk="0" h="882" w="1406">
                  <a:moveTo>
                    <a:pt x="1048" y="357"/>
                  </a:moveTo>
                  <a:lnTo>
                    <a:pt x="1048" y="548"/>
                  </a:lnTo>
                  <a:lnTo>
                    <a:pt x="358" y="548"/>
                  </a:lnTo>
                  <a:lnTo>
                    <a:pt x="358" y="357"/>
                  </a:lnTo>
                  <a:close/>
                  <a:moveTo>
                    <a:pt x="191" y="0"/>
                  </a:moveTo>
                  <a:cubicBezTo>
                    <a:pt x="96" y="0"/>
                    <a:pt x="1" y="95"/>
                    <a:pt x="1" y="191"/>
                  </a:cubicBezTo>
                  <a:lnTo>
                    <a:pt x="1" y="691"/>
                  </a:lnTo>
                  <a:cubicBezTo>
                    <a:pt x="24" y="810"/>
                    <a:pt x="96" y="881"/>
                    <a:pt x="191" y="881"/>
                  </a:cubicBezTo>
                  <a:lnTo>
                    <a:pt x="1215" y="881"/>
                  </a:lnTo>
                  <a:cubicBezTo>
                    <a:pt x="1310" y="881"/>
                    <a:pt x="1406" y="786"/>
                    <a:pt x="1406" y="691"/>
                  </a:cubicBezTo>
                  <a:lnTo>
                    <a:pt x="1406" y="191"/>
                  </a:lnTo>
                  <a:cubicBezTo>
                    <a:pt x="1406"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67" name="Google Shape;2267;p62"/>
            <p:cNvSpPr/>
            <p:nvPr/>
          </p:nvSpPr>
          <p:spPr>
            <a:xfrm>
              <a:off x="992381" y="3226423"/>
              <a:ext cx="49477" cy="30228"/>
            </a:xfrm>
            <a:custGeom>
              <a:rect b="b" l="l" r="r" t="t"/>
              <a:pathLst>
                <a:path extrusionOk="0" h="859" w="1406">
                  <a:moveTo>
                    <a:pt x="1048" y="334"/>
                  </a:moveTo>
                  <a:lnTo>
                    <a:pt x="1048" y="501"/>
                  </a:lnTo>
                  <a:lnTo>
                    <a:pt x="358" y="501"/>
                  </a:lnTo>
                  <a:lnTo>
                    <a:pt x="358" y="334"/>
                  </a:lnTo>
                  <a:close/>
                  <a:moveTo>
                    <a:pt x="191" y="1"/>
                  </a:moveTo>
                  <a:cubicBezTo>
                    <a:pt x="96" y="1"/>
                    <a:pt x="1" y="96"/>
                    <a:pt x="1" y="168"/>
                  </a:cubicBezTo>
                  <a:lnTo>
                    <a:pt x="1" y="692"/>
                  </a:lnTo>
                  <a:cubicBezTo>
                    <a:pt x="24" y="763"/>
                    <a:pt x="96" y="858"/>
                    <a:pt x="191" y="858"/>
                  </a:cubicBezTo>
                  <a:lnTo>
                    <a:pt x="1215" y="858"/>
                  </a:lnTo>
                  <a:cubicBezTo>
                    <a:pt x="1310" y="858"/>
                    <a:pt x="1406" y="763"/>
                    <a:pt x="1406" y="692"/>
                  </a:cubicBezTo>
                  <a:lnTo>
                    <a:pt x="1406" y="168"/>
                  </a:lnTo>
                  <a:cubicBezTo>
                    <a:pt x="1406" y="96"/>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68" name="Google Shape;2268;p62"/>
            <p:cNvSpPr/>
            <p:nvPr/>
          </p:nvSpPr>
          <p:spPr>
            <a:xfrm>
              <a:off x="992381" y="3189579"/>
              <a:ext cx="49477" cy="30193"/>
            </a:xfrm>
            <a:custGeom>
              <a:rect b="b" l="l" r="r" t="t"/>
              <a:pathLst>
                <a:path extrusionOk="0" h="858" w="1406">
                  <a:moveTo>
                    <a:pt x="1048" y="333"/>
                  </a:moveTo>
                  <a:lnTo>
                    <a:pt x="1048" y="500"/>
                  </a:lnTo>
                  <a:lnTo>
                    <a:pt x="358" y="500"/>
                  </a:lnTo>
                  <a:lnTo>
                    <a:pt x="358" y="333"/>
                  </a:lnTo>
                  <a:close/>
                  <a:moveTo>
                    <a:pt x="191" y="0"/>
                  </a:moveTo>
                  <a:cubicBezTo>
                    <a:pt x="96" y="0"/>
                    <a:pt x="1" y="95"/>
                    <a:pt x="1" y="191"/>
                  </a:cubicBezTo>
                  <a:lnTo>
                    <a:pt x="1" y="691"/>
                  </a:lnTo>
                  <a:cubicBezTo>
                    <a:pt x="24" y="786"/>
                    <a:pt x="96" y="857"/>
                    <a:pt x="191" y="857"/>
                  </a:cubicBezTo>
                  <a:lnTo>
                    <a:pt x="1215" y="857"/>
                  </a:lnTo>
                  <a:cubicBezTo>
                    <a:pt x="1310" y="857"/>
                    <a:pt x="1406" y="786"/>
                    <a:pt x="1406" y="691"/>
                  </a:cubicBezTo>
                  <a:lnTo>
                    <a:pt x="1406" y="191"/>
                  </a:lnTo>
                  <a:cubicBezTo>
                    <a:pt x="1406"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69" name="Google Shape;2269;p62"/>
            <p:cNvSpPr/>
            <p:nvPr/>
          </p:nvSpPr>
          <p:spPr>
            <a:xfrm>
              <a:off x="774484" y="3298492"/>
              <a:ext cx="49477" cy="30228"/>
            </a:xfrm>
            <a:custGeom>
              <a:rect b="b" l="l" r="r" t="t"/>
              <a:pathLst>
                <a:path extrusionOk="0" h="859" w="1406">
                  <a:moveTo>
                    <a:pt x="1049" y="358"/>
                  </a:moveTo>
                  <a:lnTo>
                    <a:pt x="1049" y="549"/>
                  </a:lnTo>
                  <a:lnTo>
                    <a:pt x="358" y="549"/>
                  </a:lnTo>
                  <a:lnTo>
                    <a:pt x="358" y="358"/>
                  </a:lnTo>
                  <a:close/>
                  <a:moveTo>
                    <a:pt x="191" y="1"/>
                  </a:moveTo>
                  <a:cubicBezTo>
                    <a:pt x="96" y="1"/>
                    <a:pt x="1" y="96"/>
                    <a:pt x="1" y="191"/>
                  </a:cubicBezTo>
                  <a:lnTo>
                    <a:pt x="1" y="692"/>
                  </a:lnTo>
                  <a:cubicBezTo>
                    <a:pt x="1" y="811"/>
                    <a:pt x="96" y="858"/>
                    <a:pt x="191" y="858"/>
                  </a:cubicBezTo>
                  <a:lnTo>
                    <a:pt x="1215" y="858"/>
                  </a:lnTo>
                  <a:cubicBezTo>
                    <a:pt x="1311" y="858"/>
                    <a:pt x="1406" y="787"/>
                    <a:pt x="1406" y="692"/>
                  </a:cubicBezTo>
                  <a:lnTo>
                    <a:pt x="1406" y="191"/>
                  </a:lnTo>
                  <a:cubicBezTo>
                    <a:pt x="1406" y="96"/>
                    <a:pt x="1311"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70" name="Google Shape;2270;p62"/>
            <p:cNvSpPr/>
            <p:nvPr/>
          </p:nvSpPr>
          <p:spPr>
            <a:xfrm>
              <a:off x="871714" y="3365212"/>
              <a:ext cx="36914" cy="48457"/>
            </a:xfrm>
            <a:custGeom>
              <a:rect b="b" l="l" r="r" t="t"/>
              <a:pathLst>
                <a:path extrusionOk="0" h="1377" w="1049">
                  <a:moveTo>
                    <a:pt x="334" y="510"/>
                  </a:moveTo>
                  <a:lnTo>
                    <a:pt x="572" y="701"/>
                  </a:lnTo>
                  <a:lnTo>
                    <a:pt x="334" y="867"/>
                  </a:lnTo>
                  <a:lnTo>
                    <a:pt x="334" y="510"/>
                  </a:lnTo>
                  <a:close/>
                  <a:moveTo>
                    <a:pt x="153" y="0"/>
                  </a:moveTo>
                  <a:cubicBezTo>
                    <a:pt x="135" y="0"/>
                    <a:pt x="117" y="3"/>
                    <a:pt x="96" y="10"/>
                  </a:cubicBezTo>
                  <a:cubicBezTo>
                    <a:pt x="48" y="34"/>
                    <a:pt x="0" y="105"/>
                    <a:pt x="0" y="153"/>
                  </a:cubicBezTo>
                  <a:lnTo>
                    <a:pt x="0" y="1201"/>
                  </a:lnTo>
                  <a:cubicBezTo>
                    <a:pt x="0" y="1248"/>
                    <a:pt x="48" y="1320"/>
                    <a:pt x="96" y="1344"/>
                  </a:cubicBezTo>
                  <a:cubicBezTo>
                    <a:pt x="128" y="1365"/>
                    <a:pt x="155" y="1377"/>
                    <a:pt x="182" y="1377"/>
                  </a:cubicBezTo>
                  <a:cubicBezTo>
                    <a:pt x="215" y="1377"/>
                    <a:pt x="247" y="1359"/>
                    <a:pt x="286" y="1320"/>
                  </a:cubicBezTo>
                  <a:lnTo>
                    <a:pt x="953" y="820"/>
                  </a:lnTo>
                  <a:cubicBezTo>
                    <a:pt x="1001" y="772"/>
                    <a:pt x="1024" y="725"/>
                    <a:pt x="1024" y="653"/>
                  </a:cubicBezTo>
                  <a:cubicBezTo>
                    <a:pt x="1048" y="629"/>
                    <a:pt x="1024" y="582"/>
                    <a:pt x="953" y="558"/>
                  </a:cubicBezTo>
                  <a:lnTo>
                    <a:pt x="286" y="34"/>
                  </a:lnTo>
                  <a:cubicBezTo>
                    <a:pt x="236" y="17"/>
                    <a:pt x="197" y="0"/>
                    <a:pt x="1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71" name="Google Shape;2271;p62"/>
            <p:cNvSpPr/>
            <p:nvPr/>
          </p:nvSpPr>
          <p:spPr>
            <a:xfrm>
              <a:off x="963067" y="3365212"/>
              <a:ext cx="36070" cy="48457"/>
            </a:xfrm>
            <a:custGeom>
              <a:rect b="b" l="l" r="r" t="t"/>
              <a:pathLst>
                <a:path extrusionOk="0" h="1377" w="1025">
                  <a:moveTo>
                    <a:pt x="334" y="510"/>
                  </a:moveTo>
                  <a:lnTo>
                    <a:pt x="572" y="701"/>
                  </a:lnTo>
                  <a:lnTo>
                    <a:pt x="334" y="867"/>
                  </a:lnTo>
                  <a:lnTo>
                    <a:pt x="334" y="510"/>
                  </a:lnTo>
                  <a:close/>
                  <a:moveTo>
                    <a:pt x="142" y="0"/>
                  </a:moveTo>
                  <a:cubicBezTo>
                    <a:pt x="125" y="0"/>
                    <a:pt x="109" y="3"/>
                    <a:pt x="95" y="10"/>
                  </a:cubicBezTo>
                  <a:cubicBezTo>
                    <a:pt x="24" y="34"/>
                    <a:pt x="0" y="105"/>
                    <a:pt x="0" y="153"/>
                  </a:cubicBezTo>
                  <a:lnTo>
                    <a:pt x="0" y="1201"/>
                  </a:lnTo>
                  <a:cubicBezTo>
                    <a:pt x="0" y="1248"/>
                    <a:pt x="24" y="1320"/>
                    <a:pt x="95" y="1344"/>
                  </a:cubicBezTo>
                  <a:cubicBezTo>
                    <a:pt x="117" y="1365"/>
                    <a:pt x="143" y="1377"/>
                    <a:pt x="170" y="1377"/>
                  </a:cubicBezTo>
                  <a:cubicBezTo>
                    <a:pt x="202" y="1377"/>
                    <a:pt x="236" y="1359"/>
                    <a:pt x="262" y="1320"/>
                  </a:cubicBezTo>
                  <a:lnTo>
                    <a:pt x="953" y="820"/>
                  </a:lnTo>
                  <a:cubicBezTo>
                    <a:pt x="977" y="772"/>
                    <a:pt x="1024" y="725"/>
                    <a:pt x="1024" y="653"/>
                  </a:cubicBezTo>
                  <a:cubicBezTo>
                    <a:pt x="1024" y="629"/>
                    <a:pt x="1024" y="582"/>
                    <a:pt x="953" y="558"/>
                  </a:cubicBezTo>
                  <a:lnTo>
                    <a:pt x="262" y="34"/>
                  </a:lnTo>
                  <a:cubicBezTo>
                    <a:pt x="228" y="17"/>
                    <a:pt x="183" y="0"/>
                    <a:pt x="1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72" name="Google Shape;2272;p62"/>
            <p:cNvSpPr/>
            <p:nvPr/>
          </p:nvSpPr>
          <p:spPr>
            <a:xfrm>
              <a:off x="1005788" y="3365212"/>
              <a:ext cx="36070" cy="48457"/>
            </a:xfrm>
            <a:custGeom>
              <a:rect b="b" l="l" r="r" t="t"/>
              <a:pathLst>
                <a:path extrusionOk="0" h="1377" w="1025">
                  <a:moveTo>
                    <a:pt x="334" y="510"/>
                  </a:moveTo>
                  <a:lnTo>
                    <a:pt x="572" y="701"/>
                  </a:lnTo>
                  <a:lnTo>
                    <a:pt x="334" y="867"/>
                  </a:lnTo>
                  <a:lnTo>
                    <a:pt x="334" y="510"/>
                  </a:lnTo>
                  <a:close/>
                  <a:moveTo>
                    <a:pt x="143" y="0"/>
                  </a:moveTo>
                  <a:cubicBezTo>
                    <a:pt x="126" y="0"/>
                    <a:pt x="110" y="3"/>
                    <a:pt x="96" y="10"/>
                  </a:cubicBezTo>
                  <a:cubicBezTo>
                    <a:pt x="48" y="34"/>
                    <a:pt x="1" y="105"/>
                    <a:pt x="1" y="153"/>
                  </a:cubicBezTo>
                  <a:lnTo>
                    <a:pt x="1" y="1201"/>
                  </a:lnTo>
                  <a:cubicBezTo>
                    <a:pt x="1" y="1248"/>
                    <a:pt x="24" y="1320"/>
                    <a:pt x="96" y="1344"/>
                  </a:cubicBezTo>
                  <a:cubicBezTo>
                    <a:pt x="117" y="1365"/>
                    <a:pt x="144" y="1377"/>
                    <a:pt x="170" y="1377"/>
                  </a:cubicBezTo>
                  <a:cubicBezTo>
                    <a:pt x="203" y="1377"/>
                    <a:pt x="236" y="1359"/>
                    <a:pt x="263" y="1320"/>
                  </a:cubicBezTo>
                  <a:lnTo>
                    <a:pt x="953" y="820"/>
                  </a:lnTo>
                  <a:cubicBezTo>
                    <a:pt x="1001" y="772"/>
                    <a:pt x="1025" y="725"/>
                    <a:pt x="1025" y="653"/>
                  </a:cubicBezTo>
                  <a:cubicBezTo>
                    <a:pt x="1025" y="629"/>
                    <a:pt x="1001" y="582"/>
                    <a:pt x="953" y="558"/>
                  </a:cubicBezTo>
                  <a:lnTo>
                    <a:pt x="263" y="34"/>
                  </a:lnTo>
                  <a:cubicBezTo>
                    <a:pt x="229" y="17"/>
                    <a:pt x="183" y="0"/>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73" name="Google Shape;2273;p62"/>
            <p:cNvSpPr/>
            <p:nvPr/>
          </p:nvSpPr>
          <p:spPr>
            <a:xfrm>
              <a:off x="817240" y="3365001"/>
              <a:ext cx="36070" cy="49512"/>
            </a:xfrm>
            <a:custGeom>
              <a:rect b="b" l="l" r="r" t="t"/>
              <a:pathLst>
                <a:path extrusionOk="0" h="1407" w="1025">
                  <a:moveTo>
                    <a:pt x="691" y="516"/>
                  </a:moveTo>
                  <a:lnTo>
                    <a:pt x="691" y="873"/>
                  </a:lnTo>
                  <a:lnTo>
                    <a:pt x="453" y="707"/>
                  </a:lnTo>
                  <a:lnTo>
                    <a:pt x="691" y="516"/>
                  </a:lnTo>
                  <a:close/>
                  <a:moveTo>
                    <a:pt x="861" y="0"/>
                  </a:moveTo>
                  <a:cubicBezTo>
                    <a:pt x="826" y="0"/>
                    <a:pt x="790" y="12"/>
                    <a:pt x="762" y="40"/>
                  </a:cubicBezTo>
                  <a:lnTo>
                    <a:pt x="72" y="564"/>
                  </a:lnTo>
                  <a:cubicBezTo>
                    <a:pt x="48" y="588"/>
                    <a:pt x="0" y="635"/>
                    <a:pt x="0" y="707"/>
                  </a:cubicBezTo>
                  <a:cubicBezTo>
                    <a:pt x="0" y="754"/>
                    <a:pt x="48" y="826"/>
                    <a:pt x="72" y="850"/>
                  </a:cubicBezTo>
                  <a:lnTo>
                    <a:pt x="762" y="1350"/>
                  </a:lnTo>
                  <a:cubicBezTo>
                    <a:pt x="797" y="1385"/>
                    <a:pt x="845" y="1407"/>
                    <a:pt x="887" y="1407"/>
                  </a:cubicBezTo>
                  <a:cubicBezTo>
                    <a:pt x="902" y="1407"/>
                    <a:pt x="916" y="1404"/>
                    <a:pt x="929" y="1397"/>
                  </a:cubicBezTo>
                  <a:cubicBezTo>
                    <a:pt x="1001" y="1350"/>
                    <a:pt x="1024" y="1302"/>
                    <a:pt x="1024" y="1231"/>
                  </a:cubicBezTo>
                  <a:lnTo>
                    <a:pt x="1024" y="207"/>
                  </a:lnTo>
                  <a:cubicBezTo>
                    <a:pt x="1024" y="111"/>
                    <a:pt x="1001" y="40"/>
                    <a:pt x="929" y="16"/>
                  </a:cubicBezTo>
                  <a:cubicBezTo>
                    <a:pt x="909" y="6"/>
                    <a:pt x="886" y="0"/>
                    <a:pt x="8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74" name="Google Shape;2274;p62"/>
            <p:cNvSpPr/>
            <p:nvPr/>
          </p:nvSpPr>
          <p:spPr>
            <a:xfrm>
              <a:off x="775329" y="3365001"/>
              <a:ext cx="36070" cy="49512"/>
            </a:xfrm>
            <a:custGeom>
              <a:rect b="b" l="l" r="r" t="t"/>
              <a:pathLst>
                <a:path extrusionOk="0" h="1407" w="1025">
                  <a:moveTo>
                    <a:pt x="667" y="516"/>
                  </a:moveTo>
                  <a:lnTo>
                    <a:pt x="667" y="873"/>
                  </a:lnTo>
                  <a:lnTo>
                    <a:pt x="429" y="707"/>
                  </a:lnTo>
                  <a:lnTo>
                    <a:pt x="667" y="516"/>
                  </a:lnTo>
                  <a:close/>
                  <a:moveTo>
                    <a:pt x="861" y="0"/>
                  </a:moveTo>
                  <a:cubicBezTo>
                    <a:pt x="827" y="0"/>
                    <a:pt x="791" y="12"/>
                    <a:pt x="763" y="40"/>
                  </a:cubicBezTo>
                  <a:lnTo>
                    <a:pt x="72" y="564"/>
                  </a:lnTo>
                  <a:cubicBezTo>
                    <a:pt x="48" y="588"/>
                    <a:pt x="1" y="635"/>
                    <a:pt x="1" y="707"/>
                  </a:cubicBezTo>
                  <a:cubicBezTo>
                    <a:pt x="1" y="754"/>
                    <a:pt x="48" y="826"/>
                    <a:pt x="72" y="850"/>
                  </a:cubicBezTo>
                  <a:lnTo>
                    <a:pt x="763" y="1350"/>
                  </a:lnTo>
                  <a:cubicBezTo>
                    <a:pt x="798" y="1385"/>
                    <a:pt x="845" y="1407"/>
                    <a:pt x="887" y="1407"/>
                  </a:cubicBezTo>
                  <a:cubicBezTo>
                    <a:pt x="902" y="1407"/>
                    <a:pt x="917" y="1404"/>
                    <a:pt x="929" y="1397"/>
                  </a:cubicBezTo>
                  <a:cubicBezTo>
                    <a:pt x="1001" y="1350"/>
                    <a:pt x="1025" y="1302"/>
                    <a:pt x="1025" y="1231"/>
                  </a:cubicBezTo>
                  <a:lnTo>
                    <a:pt x="1025" y="207"/>
                  </a:lnTo>
                  <a:cubicBezTo>
                    <a:pt x="1025" y="111"/>
                    <a:pt x="1001" y="40"/>
                    <a:pt x="929" y="16"/>
                  </a:cubicBezTo>
                  <a:cubicBezTo>
                    <a:pt x="910" y="6"/>
                    <a:pt x="886" y="0"/>
                    <a:pt x="8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75" name="Google Shape;2275;p62"/>
            <p:cNvSpPr/>
            <p:nvPr/>
          </p:nvSpPr>
          <p:spPr>
            <a:xfrm>
              <a:off x="913625" y="3372250"/>
              <a:ext cx="12598" cy="36070"/>
            </a:xfrm>
            <a:custGeom>
              <a:rect b="b" l="l" r="r" t="t"/>
              <a:pathLst>
                <a:path extrusionOk="0" h="1025" w="358">
                  <a:moveTo>
                    <a:pt x="191" y="1"/>
                  </a:moveTo>
                  <a:cubicBezTo>
                    <a:pt x="95" y="1"/>
                    <a:pt x="0" y="72"/>
                    <a:pt x="0" y="167"/>
                  </a:cubicBezTo>
                  <a:lnTo>
                    <a:pt x="0" y="858"/>
                  </a:lnTo>
                  <a:cubicBezTo>
                    <a:pt x="0" y="953"/>
                    <a:pt x="95" y="1025"/>
                    <a:pt x="191" y="1025"/>
                  </a:cubicBezTo>
                  <a:cubicBezTo>
                    <a:pt x="262" y="1025"/>
                    <a:pt x="357" y="953"/>
                    <a:pt x="357" y="858"/>
                  </a:cubicBezTo>
                  <a:lnTo>
                    <a:pt x="357" y="167"/>
                  </a:lnTo>
                  <a:cubicBezTo>
                    <a:pt x="357" y="48"/>
                    <a:pt x="286"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76" name="Google Shape;2276;p62"/>
            <p:cNvSpPr/>
            <p:nvPr/>
          </p:nvSpPr>
          <p:spPr>
            <a:xfrm>
              <a:off x="932030" y="3372250"/>
              <a:ext cx="12633" cy="36070"/>
            </a:xfrm>
            <a:custGeom>
              <a:rect b="b" l="l" r="r" t="t"/>
              <a:pathLst>
                <a:path extrusionOk="0" h="1025" w="359">
                  <a:moveTo>
                    <a:pt x="168" y="1"/>
                  </a:moveTo>
                  <a:cubicBezTo>
                    <a:pt x="72" y="1"/>
                    <a:pt x="1" y="72"/>
                    <a:pt x="1" y="167"/>
                  </a:cubicBezTo>
                  <a:lnTo>
                    <a:pt x="1" y="858"/>
                  </a:lnTo>
                  <a:cubicBezTo>
                    <a:pt x="1" y="953"/>
                    <a:pt x="72" y="1025"/>
                    <a:pt x="168" y="1025"/>
                  </a:cubicBezTo>
                  <a:cubicBezTo>
                    <a:pt x="263" y="1025"/>
                    <a:pt x="358" y="953"/>
                    <a:pt x="358" y="858"/>
                  </a:cubicBezTo>
                  <a:lnTo>
                    <a:pt x="358" y="167"/>
                  </a:lnTo>
                  <a:cubicBezTo>
                    <a:pt x="358" y="48"/>
                    <a:pt x="287"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277" name="Google Shape;2277;p62"/>
          <p:cNvGrpSpPr/>
          <p:nvPr/>
        </p:nvGrpSpPr>
        <p:grpSpPr>
          <a:xfrm>
            <a:off x="8193594" y="2653937"/>
            <a:ext cx="206178" cy="374633"/>
            <a:chOff x="8136619" y="2500700"/>
            <a:chExt cx="206178" cy="374633"/>
          </a:xfrm>
        </p:grpSpPr>
        <p:sp>
          <p:nvSpPr>
            <p:cNvPr id="2278" name="Google Shape;2278;p62"/>
            <p:cNvSpPr/>
            <p:nvPr/>
          </p:nvSpPr>
          <p:spPr>
            <a:xfrm>
              <a:off x="8221251" y="2744566"/>
              <a:ext cx="36070" cy="53665"/>
            </a:xfrm>
            <a:custGeom>
              <a:rect b="b" l="l" r="r" t="t"/>
              <a:pathLst>
                <a:path extrusionOk="0" h="1525" w="1025">
                  <a:moveTo>
                    <a:pt x="524" y="1"/>
                  </a:moveTo>
                  <a:cubicBezTo>
                    <a:pt x="429" y="1"/>
                    <a:pt x="334" y="96"/>
                    <a:pt x="334" y="167"/>
                  </a:cubicBezTo>
                  <a:cubicBezTo>
                    <a:pt x="334" y="263"/>
                    <a:pt x="429" y="358"/>
                    <a:pt x="524" y="358"/>
                  </a:cubicBezTo>
                  <a:cubicBezTo>
                    <a:pt x="596" y="358"/>
                    <a:pt x="691" y="453"/>
                    <a:pt x="691" y="525"/>
                  </a:cubicBezTo>
                  <a:lnTo>
                    <a:pt x="691" y="1048"/>
                  </a:lnTo>
                  <a:cubicBezTo>
                    <a:pt x="691" y="1120"/>
                    <a:pt x="596" y="1215"/>
                    <a:pt x="524" y="1215"/>
                  </a:cubicBezTo>
                  <a:cubicBezTo>
                    <a:pt x="429" y="1215"/>
                    <a:pt x="334" y="1120"/>
                    <a:pt x="334" y="1048"/>
                  </a:cubicBezTo>
                  <a:lnTo>
                    <a:pt x="334" y="501"/>
                  </a:lnTo>
                  <a:cubicBezTo>
                    <a:pt x="358" y="405"/>
                    <a:pt x="286" y="334"/>
                    <a:pt x="191" y="334"/>
                  </a:cubicBezTo>
                  <a:cubicBezTo>
                    <a:pt x="96" y="334"/>
                    <a:pt x="0" y="405"/>
                    <a:pt x="0" y="501"/>
                  </a:cubicBezTo>
                  <a:lnTo>
                    <a:pt x="0" y="1001"/>
                  </a:lnTo>
                  <a:cubicBezTo>
                    <a:pt x="0" y="1310"/>
                    <a:pt x="239" y="1525"/>
                    <a:pt x="524" y="1525"/>
                  </a:cubicBezTo>
                  <a:cubicBezTo>
                    <a:pt x="810" y="1525"/>
                    <a:pt x="1024" y="1287"/>
                    <a:pt x="1024" y="1001"/>
                  </a:cubicBezTo>
                  <a:lnTo>
                    <a:pt x="1024" y="501"/>
                  </a:lnTo>
                  <a:cubicBezTo>
                    <a:pt x="1024" y="215"/>
                    <a:pt x="786"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79" name="Google Shape;2279;p62"/>
            <p:cNvSpPr/>
            <p:nvPr/>
          </p:nvSpPr>
          <p:spPr>
            <a:xfrm>
              <a:off x="8136619" y="2500700"/>
              <a:ext cx="206178" cy="374633"/>
            </a:xfrm>
            <a:custGeom>
              <a:rect b="b" l="l" r="r" t="t"/>
              <a:pathLst>
                <a:path extrusionOk="0" h="10646" w="5859">
                  <a:moveTo>
                    <a:pt x="3548" y="358"/>
                  </a:moveTo>
                  <a:lnTo>
                    <a:pt x="3477" y="525"/>
                  </a:lnTo>
                  <a:lnTo>
                    <a:pt x="2358" y="525"/>
                  </a:lnTo>
                  <a:lnTo>
                    <a:pt x="2286" y="358"/>
                  </a:lnTo>
                  <a:close/>
                  <a:moveTo>
                    <a:pt x="5192" y="310"/>
                  </a:moveTo>
                  <a:cubicBezTo>
                    <a:pt x="5335" y="310"/>
                    <a:pt x="5454" y="429"/>
                    <a:pt x="5454" y="596"/>
                  </a:cubicBezTo>
                  <a:lnTo>
                    <a:pt x="5454" y="10074"/>
                  </a:lnTo>
                  <a:lnTo>
                    <a:pt x="5501" y="10074"/>
                  </a:lnTo>
                  <a:cubicBezTo>
                    <a:pt x="5501" y="10241"/>
                    <a:pt x="5382" y="10336"/>
                    <a:pt x="5239" y="10336"/>
                  </a:cubicBezTo>
                  <a:lnTo>
                    <a:pt x="595" y="10336"/>
                  </a:lnTo>
                  <a:cubicBezTo>
                    <a:pt x="453" y="10336"/>
                    <a:pt x="334" y="10241"/>
                    <a:pt x="334" y="10074"/>
                  </a:cubicBezTo>
                  <a:lnTo>
                    <a:pt x="334" y="596"/>
                  </a:lnTo>
                  <a:cubicBezTo>
                    <a:pt x="334" y="429"/>
                    <a:pt x="453" y="310"/>
                    <a:pt x="595" y="310"/>
                  </a:cubicBezTo>
                  <a:lnTo>
                    <a:pt x="1929" y="310"/>
                  </a:lnTo>
                  <a:lnTo>
                    <a:pt x="2048" y="715"/>
                  </a:lnTo>
                  <a:cubicBezTo>
                    <a:pt x="2096" y="763"/>
                    <a:pt x="2143" y="834"/>
                    <a:pt x="2215" y="834"/>
                  </a:cubicBezTo>
                  <a:lnTo>
                    <a:pt x="3572" y="834"/>
                  </a:lnTo>
                  <a:cubicBezTo>
                    <a:pt x="3644" y="834"/>
                    <a:pt x="3715" y="763"/>
                    <a:pt x="3715" y="715"/>
                  </a:cubicBezTo>
                  <a:lnTo>
                    <a:pt x="3834" y="310"/>
                  </a:lnTo>
                  <a:close/>
                  <a:moveTo>
                    <a:pt x="595" y="1"/>
                  </a:moveTo>
                  <a:cubicBezTo>
                    <a:pt x="262" y="1"/>
                    <a:pt x="0" y="263"/>
                    <a:pt x="0" y="596"/>
                  </a:cubicBezTo>
                  <a:lnTo>
                    <a:pt x="0" y="10050"/>
                  </a:lnTo>
                  <a:cubicBezTo>
                    <a:pt x="0" y="10384"/>
                    <a:pt x="262" y="10646"/>
                    <a:pt x="595" y="10646"/>
                  </a:cubicBezTo>
                  <a:lnTo>
                    <a:pt x="5239" y="10646"/>
                  </a:lnTo>
                  <a:cubicBezTo>
                    <a:pt x="5573" y="10646"/>
                    <a:pt x="5835" y="10384"/>
                    <a:pt x="5835" y="10050"/>
                  </a:cubicBezTo>
                  <a:lnTo>
                    <a:pt x="5835" y="596"/>
                  </a:lnTo>
                  <a:cubicBezTo>
                    <a:pt x="5858" y="263"/>
                    <a:pt x="5597" y="1"/>
                    <a:pt x="5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80" name="Google Shape;2280;p62"/>
            <p:cNvSpPr/>
            <p:nvPr/>
          </p:nvSpPr>
          <p:spPr>
            <a:xfrm>
              <a:off x="8190249" y="2561262"/>
              <a:ext cx="98075" cy="97019"/>
            </a:xfrm>
            <a:custGeom>
              <a:rect b="b" l="l" r="r" t="t"/>
              <a:pathLst>
                <a:path extrusionOk="0" h="2757" w="2787">
                  <a:moveTo>
                    <a:pt x="1572" y="1733"/>
                  </a:moveTo>
                  <a:lnTo>
                    <a:pt x="1572" y="2400"/>
                  </a:lnTo>
                  <a:lnTo>
                    <a:pt x="1215" y="2400"/>
                  </a:lnTo>
                  <a:lnTo>
                    <a:pt x="1215" y="1733"/>
                  </a:lnTo>
                  <a:close/>
                  <a:moveTo>
                    <a:pt x="1429" y="375"/>
                  </a:moveTo>
                  <a:lnTo>
                    <a:pt x="2453" y="1137"/>
                  </a:lnTo>
                  <a:lnTo>
                    <a:pt x="2453" y="2400"/>
                  </a:lnTo>
                  <a:lnTo>
                    <a:pt x="1929" y="2400"/>
                  </a:lnTo>
                  <a:lnTo>
                    <a:pt x="1929" y="1542"/>
                  </a:lnTo>
                  <a:cubicBezTo>
                    <a:pt x="1929" y="1447"/>
                    <a:pt x="1834" y="1376"/>
                    <a:pt x="1739" y="1376"/>
                  </a:cubicBezTo>
                  <a:lnTo>
                    <a:pt x="1072" y="1376"/>
                  </a:lnTo>
                  <a:cubicBezTo>
                    <a:pt x="977" y="1376"/>
                    <a:pt x="881" y="1447"/>
                    <a:pt x="881" y="1542"/>
                  </a:cubicBezTo>
                  <a:lnTo>
                    <a:pt x="881" y="2400"/>
                  </a:lnTo>
                  <a:lnTo>
                    <a:pt x="381" y="2400"/>
                  </a:lnTo>
                  <a:lnTo>
                    <a:pt x="381" y="1137"/>
                  </a:lnTo>
                  <a:lnTo>
                    <a:pt x="1429" y="375"/>
                  </a:lnTo>
                  <a:close/>
                  <a:moveTo>
                    <a:pt x="1381" y="0"/>
                  </a:moveTo>
                  <a:cubicBezTo>
                    <a:pt x="1346" y="0"/>
                    <a:pt x="1310" y="6"/>
                    <a:pt x="1286" y="18"/>
                  </a:cubicBezTo>
                  <a:lnTo>
                    <a:pt x="48" y="899"/>
                  </a:lnTo>
                  <a:cubicBezTo>
                    <a:pt x="0" y="923"/>
                    <a:pt x="0" y="971"/>
                    <a:pt x="0" y="1042"/>
                  </a:cubicBezTo>
                  <a:lnTo>
                    <a:pt x="0" y="2590"/>
                  </a:lnTo>
                  <a:cubicBezTo>
                    <a:pt x="0" y="2685"/>
                    <a:pt x="72" y="2757"/>
                    <a:pt x="167" y="2757"/>
                  </a:cubicBezTo>
                  <a:lnTo>
                    <a:pt x="2596" y="2757"/>
                  </a:lnTo>
                  <a:cubicBezTo>
                    <a:pt x="2667" y="2757"/>
                    <a:pt x="2763" y="2685"/>
                    <a:pt x="2763" y="2590"/>
                  </a:cubicBezTo>
                  <a:lnTo>
                    <a:pt x="2763" y="1042"/>
                  </a:lnTo>
                  <a:cubicBezTo>
                    <a:pt x="2787" y="971"/>
                    <a:pt x="2763" y="923"/>
                    <a:pt x="2715" y="899"/>
                  </a:cubicBezTo>
                  <a:lnTo>
                    <a:pt x="1477" y="18"/>
                  </a:lnTo>
                  <a:cubicBezTo>
                    <a:pt x="1453" y="6"/>
                    <a:pt x="1417" y="0"/>
                    <a:pt x="13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81" name="Google Shape;2281;p62"/>
            <p:cNvSpPr/>
            <p:nvPr/>
          </p:nvSpPr>
          <p:spPr>
            <a:xfrm>
              <a:off x="8215374" y="2845984"/>
              <a:ext cx="49477" cy="12598"/>
            </a:xfrm>
            <a:custGeom>
              <a:rect b="b" l="l" r="r" t="t"/>
              <a:pathLst>
                <a:path extrusionOk="0" h="358" w="1406">
                  <a:moveTo>
                    <a:pt x="167" y="0"/>
                  </a:moveTo>
                  <a:cubicBezTo>
                    <a:pt x="96" y="0"/>
                    <a:pt x="1" y="95"/>
                    <a:pt x="1" y="191"/>
                  </a:cubicBezTo>
                  <a:cubicBezTo>
                    <a:pt x="1" y="262"/>
                    <a:pt x="96" y="357"/>
                    <a:pt x="167" y="357"/>
                  </a:cubicBezTo>
                  <a:lnTo>
                    <a:pt x="1215" y="357"/>
                  </a:lnTo>
                  <a:cubicBezTo>
                    <a:pt x="1310" y="357"/>
                    <a:pt x="1406" y="262"/>
                    <a:pt x="1406" y="191"/>
                  </a:cubicBezTo>
                  <a:cubicBezTo>
                    <a:pt x="1406"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282" name="Google Shape;2282;p62"/>
          <p:cNvGrpSpPr/>
          <p:nvPr/>
        </p:nvGrpSpPr>
        <p:grpSpPr>
          <a:xfrm>
            <a:off x="7277631" y="2653100"/>
            <a:ext cx="296687" cy="374633"/>
            <a:chOff x="7277631" y="2500700"/>
            <a:chExt cx="296687" cy="374633"/>
          </a:xfrm>
        </p:grpSpPr>
        <p:sp>
          <p:nvSpPr>
            <p:cNvPr id="2283" name="Google Shape;2283;p62"/>
            <p:cNvSpPr/>
            <p:nvPr/>
          </p:nvSpPr>
          <p:spPr>
            <a:xfrm>
              <a:off x="7489651" y="2586176"/>
              <a:ext cx="36070" cy="53665"/>
            </a:xfrm>
            <a:custGeom>
              <a:rect b="b" l="l" r="r" t="t"/>
              <a:pathLst>
                <a:path extrusionOk="0" h="1525" w="1025">
                  <a:moveTo>
                    <a:pt x="524" y="1"/>
                  </a:moveTo>
                  <a:cubicBezTo>
                    <a:pt x="429" y="1"/>
                    <a:pt x="358" y="96"/>
                    <a:pt x="358" y="191"/>
                  </a:cubicBezTo>
                  <a:cubicBezTo>
                    <a:pt x="358" y="263"/>
                    <a:pt x="429" y="358"/>
                    <a:pt x="524" y="358"/>
                  </a:cubicBezTo>
                  <a:cubicBezTo>
                    <a:pt x="620" y="358"/>
                    <a:pt x="715" y="453"/>
                    <a:pt x="715" y="548"/>
                  </a:cubicBezTo>
                  <a:lnTo>
                    <a:pt x="715" y="1049"/>
                  </a:lnTo>
                  <a:cubicBezTo>
                    <a:pt x="715" y="1144"/>
                    <a:pt x="620" y="1215"/>
                    <a:pt x="524" y="1215"/>
                  </a:cubicBezTo>
                  <a:cubicBezTo>
                    <a:pt x="429" y="1215"/>
                    <a:pt x="358" y="1144"/>
                    <a:pt x="358" y="1049"/>
                  </a:cubicBezTo>
                  <a:lnTo>
                    <a:pt x="358" y="548"/>
                  </a:lnTo>
                  <a:cubicBezTo>
                    <a:pt x="358" y="453"/>
                    <a:pt x="262" y="358"/>
                    <a:pt x="167" y="358"/>
                  </a:cubicBezTo>
                  <a:cubicBezTo>
                    <a:pt x="72" y="358"/>
                    <a:pt x="0" y="453"/>
                    <a:pt x="0" y="548"/>
                  </a:cubicBezTo>
                  <a:lnTo>
                    <a:pt x="0" y="1049"/>
                  </a:lnTo>
                  <a:cubicBezTo>
                    <a:pt x="24" y="1287"/>
                    <a:pt x="238" y="1525"/>
                    <a:pt x="524" y="1525"/>
                  </a:cubicBezTo>
                  <a:cubicBezTo>
                    <a:pt x="834" y="1525"/>
                    <a:pt x="1024" y="1287"/>
                    <a:pt x="1024" y="1025"/>
                  </a:cubicBezTo>
                  <a:lnTo>
                    <a:pt x="1024" y="501"/>
                  </a:lnTo>
                  <a:cubicBezTo>
                    <a:pt x="1024" y="215"/>
                    <a:pt x="786"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84" name="Google Shape;2284;p62"/>
            <p:cNvSpPr/>
            <p:nvPr/>
          </p:nvSpPr>
          <p:spPr>
            <a:xfrm>
              <a:off x="7356387" y="2845984"/>
              <a:ext cx="49477" cy="12598"/>
            </a:xfrm>
            <a:custGeom>
              <a:rect b="b" l="l" r="r" t="t"/>
              <a:pathLst>
                <a:path extrusionOk="0" h="358" w="1406">
                  <a:moveTo>
                    <a:pt x="168" y="0"/>
                  </a:moveTo>
                  <a:cubicBezTo>
                    <a:pt x="96" y="0"/>
                    <a:pt x="1" y="95"/>
                    <a:pt x="1" y="191"/>
                  </a:cubicBezTo>
                  <a:cubicBezTo>
                    <a:pt x="1" y="262"/>
                    <a:pt x="96" y="357"/>
                    <a:pt x="168" y="357"/>
                  </a:cubicBezTo>
                  <a:lnTo>
                    <a:pt x="1215" y="357"/>
                  </a:lnTo>
                  <a:cubicBezTo>
                    <a:pt x="1311" y="357"/>
                    <a:pt x="1406" y="262"/>
                    <a:pt x="1406" y="191"/>
                  </a:cubicBezTo>
                  <a:cubicBezTo>
                    <a:pt x="1406" y="95"/>
                    <a:pt x="1311"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85" name="Google Shape;2285;p62"/>
            <p:cNvSpPr/>
            <p:nvPr/>
          </p:nvSpPr>
          <p:spPr>
            <a:xfrm>
              <a:off x="7277631" y="2500700"/>
              <a:ext cx="296687" cy="374633"/>
            </a:xfrm>
            <a:custGeom>
              <a:rect b="b" l="l" r="r" t="t"/>
              <a:pathLst>
                <a:path extrusionOk="0" h="10646" w="8431">
                  <a:moveTo>
                    <a:pt x="3549" y="358"/>
                  </a:moveTo>
                  <a:lnTo>
                    <a:pt x="3477" y="525"/>
                  </a:lnTo>
                  <a:lnTo>
                    <a:pt x="2358" y="525"/>
                  </a:lnTo>
                  <a:lnTo>
                    <a:pt x="2286" y="358"/>
                  </a:lnTo>
                  <a:close/>
                  <a:moveTo>
                    <a:pt x="7883" y="1691"/>
                  </a:moveTo>
                  <a:cubicBezTo>
                    <a:pt x="8050" y="1691"/>
                    <a:pt x="8169" y="1811"/>
                    <a:pt x="8169" y="1953"/>
                  </a:cubicBezTo>
                  <a:lnTo>
                    <a:pt x="8169" y="4549"/>
                  </a:lnTo>
                  <a:cubicBezTo>
                    <a:pt x="8169" y="4692"/>
                    <a:pt x="8050" y="4811"/>
                    <a:pt x="7883" y="4811"/>
                  </a:cubicBezTo>
                  <a:lnTo>
                    <a:pt x="7740" y="4811"/>
                  </a:lnTo>
                  <a:cubicBezTo>
                    <a:pt x="7692" y="4597"/>
                    <a:pt x="7478" y="4454"/>
                    <a:pt x="7264" y="4454"/>
                  </a:cubicBezTo>
                  <a:cubicBezTo>
                    <a:pt x="7049" y="4454"/>
                    <a:pt x="6859" y="4597"/>
                    <a:pt x="6787" y="4811"/>
                  </a:cubicBezTo>
                  <a:lnTo>
                    <a:pt x="5311" y="4811"/>
                  </a:lnTo>
                  <a:cubicBezTo>
                    <a:pt x="5144" y="4811"/>
                    <a:pt x="5025" y="4692"/>
                    <a:pt x="5025" y="4549"/>
                  </a:cubicBezTo>
                  <a:lnTo>
                    <a:pt x="5025" y="1953"/>
                  </a:lnTo>
                  <a:cubicBezTo>
                    <a:pt x="5025" y="1811"/>
                    <a:pt x="5144" y="1691"/>
                    <a:pt x="5311" y="1691"/>
                  </a:cubicBezTo>
                  <a:close/>
                  <a:moveTo>
                    <a:pt x="6740" y="5168"/>
                  </a:moveTo>
                  <a:lnTo>
                    <a:pt x="6740" y="5883"/>
                  </a:lnTo>
                  <a:cubicBezTo>
                    <a:pt x="6679" y="5868"/>
                    <a:pt x="6617" y="5860"/>
                    <a:pt x="6555" y="5860"/>
                  </a:cubicBezTo>
                  <a:cubicBezTo>
                    <a:pt x="6423" y="5860"/>
                    <a:pt x="6297" y="5897"/>
                    <a:pt x="6216" y="5978"/>
                  </a:cubicBezTo>
                  <a:cubicBezTo>
                    <a:pt x="6097" y="5883"/>
                    <a:pt x="5978" y="5859"/>
                    <a:pt x="5859" y="5859"/>
                  </a:cubicBezTo>
                  <a:lnTo>
                    <a:pt x="5859" y="5168"/>
                  </a:lnTo>
                  <a:close/>
                  <a:moveTo>
                    <a:pt x="7335" y="4787"/>
                  </a:moveTo>
                  <a:cubicBezTo>
                    <a:pt x="7407" y="4787"/>
                    <a:pt x="7502" y="4883"/>
                    <a:pt x="7502" y="4954"/>
                  </a:cubicBezTo>
                  <a:lnTo>
                    <a:pt x="7502" y="7883"/>
                  </a:lnTo>
                  <a:cubicBezTo>
                    <a:pt x="7502" y="7978"/>
                    <a:pt x="7597" y="8050"/>
                    <a:pt x="7692" y="8050"/>
                  </a:cubicBezTo>
                  <a:cubicBezTo>
                    <a:pt x="7764" y="8050"/>
                    <a:pt x="7859" y="7978"/>
                    <a:pt x="7859" y="7883"/>
                  </a:cubicBezTo>
                  <a:lnTo>
                    <a:pt x="7859" y="6835"/>
                  </a:lnTo>
                  <a:cubicBezTo>
                    <a:pt x="7764" y="6788"/>
                    <a:pt x="7835" y="6716"/>
                    <a:pt x="7930" y="6716"/>
                  </a:cubicBezTo>
                  <a:cubicBezTo>
                    <a:pt x="8002" y="6716"/>
                    <a:pt x="8097" y="6812"/>
                    <a:pt x="8097" y="6907"/>
                  </a:cubicBezTo>
                  <a:lnTo>
                    <a:pt x="8097" y="8717"/>
                  </a:lnTo>
                  <a:lnTo>
                    <a:pt x="7478" y="9336"/>
                  </a:lnTo>
                  <a:cubicBezTo>
                    <a:pt x="7454" y="9360"/>
                    <a:pt x="7407" y="9431"/>
                    <a:pt x="7407" y="9455"/>
                  </a:cubicBezTo>
                  <a:lnTo>
                    <a:pt x="7407" y="9812"/>
                  </a:lnTo>
                  <a:lnTo>
                    <a:pt x="5501" y="9812"/>
                  </a:lnTo>
                  <a:lnTo>
                    <a:pt x="5501" y="9455"/>
                  </a:lnTo>
                  <a:cubicBezTo>
                    <a:pt x="5501" y="9431"/>
                    <a:pt x="5501" y="9407"/>
                    <a:pt x="5478" y="9360"/>
                  </a:cubicBezTo>
                  <a:lnTo>
                    <a:pt x="5001" y="8717"/>
                  </a:lnTo>
                  <a:lnTo>
                    <a:pt x="5001" y="6693"/>
                  </a:lnTo>
                  <a:cubicBezTo>
                    <a:pt x="5001" y="6597"/>
                    <a:pt x="5097" y="6502"/>
                    <a:pt x="5192" y="6502"/>
                  </a:cubicBezTo>
                  <a:cubicBezTo>
                    <a:pt x="5263" y="6502"/>
                    <a:pt x="5359" y="6597"/>
                    <a:pt x="5359" y="6693"/>
                  </a:cubicBezTo>
                  <a:lnTo>
                    <a:pt x="5359" y="7193"/>
                  </a:lnTo>
                  <a:cubicBezTo>
                    <a:pt x="5359" y="7288"/>
                    <a:pt x="5454" y="7383"/>
                    <a:pt x="5549" y="7383"/>
                  </a:cubicBezTo>
                  <a:cubicBezTo>
                    <a:pt x="5620" y="7383"/>
                    <a:pt x="5716" y="7288"/>
                    <a:pt x="5716" y="7193"/>
                  </a:cubicBezTo>
                  <a:lnTo>
                    <a:pt x="5716" y="6335"/>
                  </a:lnTo>
                  <a:cubicBezTo>
                    <a:pt x="5716" y="6240"/>
                    <a:pt x="5811" y="6145"/>
                    <a:pt x="5906" y="6145"/>
                  </a:cubicBezTo>
                  <a:cubicBezTo>
                    <a:pt x="5978" y="6145"/>
                    <a:pt x="6073" y="6240"/>
                    <a:pt x="6073" y="6335"/>
                  </a:cubicBezTo>
                  <a:lnTo>
                    <a:pt x="6073" y="7193"/>
                  </a:lnTo>
                  <a:cubicBezTo>
                    <a:pt x="6073" y="7288"/>
                    <a:pt x="6168" y="7383"/>
                    <a:pt x="6263" y="7383"/>
                  </a:cubicBezTo>
                  <a:cubicBezTo>
                    <a:pt x="6335" y="7383"/>
                    <a:pt x="6430" y="7288"/>
                    <a:pt x="6430" y="7193"/>
                  </a:cubicBezTo>
                  <a:lnTo>
                    <a:pt x="6430" y="6335"/>
                  </a:lnTo>
                  <a:cubicBezTo>
                    <a:pt x="6430" y="6240"/>
                    <a:pt x="6525" y="6145"/>
                    <a:pt x="6621" y="6145"/>
                  </a:cubicBezTo>
                  <a:cubicBezTo>
                    <a:pt x="6692" y="6145"/>
                    <a:pt x="6787" y="6240"/>
                    <a:pt x="6787" y="6335"/>
                  </a:cubicBezTo>
                  <a:lnTo>
                    <a:pt x="6787" y="7193"/>
                  </a:lnTo>
                  <a:cubicBezTo>
                    <a:pt x="6787" y="7288"/>
                    <a:pt x="6883" y="7383"/>
                    <a:pt x="6978" y="7383"/>
                  </a:cubicBezTo>
                  <a:cubicBezTo>
                    <a:pt x="7049" y="7383"/>
                    <a:pt x="7145" y="7288"/>
                    <a:pt x="7145" y="7193"/>
                  </a:cubicBezTo>
                  <a:lnTo>
                    <a:pt x="7145" y="4954"/>
                  </a:lnTo>
                  <a:cubicBezTo>
                    <a:pt x="7145" y="4883"/>
                    <a:pt x="7240" y="4787"/>
                    <a:pt x="7335" y="4787"/>
                  </a:cubicBezTo>
                  <a:close/>
                  <a:moveTo>
                    <a:pt x="7764" y="10146"/>
                  </a:moveTo>
                  <a:lnTo>
                    <a:pt x="7764" y="10312"/>
                  </a:lnTo>
                  <a:lnTo>
                    <a:pt x="5192" y="10312"/>
                  </a:lnTo>
                  <a:lnTo>
                    <a:pt x="5192" y="10146"/>
                  </a:lnTo>
                  <a:close/>
                  <a:moveTo>
                    <a:pt x="5192" y="310"/>
                  </a:moveTo>
                  <a:cubicBezTo>
                    <a:pt x="5335" y="310"/>
                    <a:pt x="5454" y="429"/>
                    <a:pt x="5454" y="596"/>
                  </a:cubicBezTo>
                  <a:lnTo>
                    <a:pt x="5454" y="1358"/>
                  </a:lnTo>
                  <a:lnTo>
                    <a:pt x="5192" y="1358"/>
                  </a:lnTo>
                  <a:cubicBezTo>
                    <a:pt x="4858" y="1358"/>
                    <a:pt x="4596" y="1620"/>
                    <a:pt x="4596" y="1953"/>
                  </a:cubicBezTo>
                  <a:lnTo>
                    <a:pt x="4596" y="4549"/>
                  </a:lnTo>
                  <a:cubicBezTo>
                    <a:pt x="4596" y="4883"/>
                    <a:pt x="4858" y="5145"/>
                    <a:pt x="5192" y="5145"/>
                  </a:cubicBezTo>
                  <a:lnTo>
                    <a:pt x="5454" y="5145"/>
                  </a:lnTo>
                  <a:lnTo>
                    <a:pt x="5454" y="5978"/>
                  </a:lnTo>
                  <a:cubicBezTo>
                    <a:pt x="5382" y="6026"/>
                    <a:pt x="5335" y="6121"/>
                    <a:pt x="5311" y="6216"/>
                  </a:cubicBezTo>
                  <a:cubicBezTo>
                    <a:pt x="5253" y="6191"/>
                    <a:pt x="5195" y="6181"/>
                    <a:pt x="5138" y="6181"/>
                  </a:cubicBezTo>
                  <a:cubicBezTo>
                    <a:pt x="5031" y="6181"/>
                    <a:pt x="4928" y="6217"/>
                    <a:pt x="4835" y="6264"/>
                  </a:cubicBezTo>
                  <a:cubicBezTo>
                    <a:pt x="4668" y="6359"/>
                    <a:pt x="4596" y="6550"/>
                    <a:pt x="4596" y="6693"/>
                  </a:cubicBezTo>
                  <a:lnTo>
                    <a:pt x="4596" y="8741"/>
                  </a:lnTo>
                  <a:cubicBezTo>
                    <a:pt x="4596" y="8764"/>
                    <a:pt x="4596" y="8812"/>
                    <a:pt x="4620" y="8836"/>
                  </a:cubicBezTo>
                  <a:lnTo>
                    <a:pt x="5097" y="9479"/>
                  </a:lnTo>
                  <a:lnTo>
                    <a:pt x="5097" y="9788"/>
                  </a:lnTo>
                  <a:lnTo>
                    <a:pt x="4906" y="9788"/>
                  </a:lnTo>
                  <a:cubicBezTo>
                    <a:pt x="4906" y="9812"/>
                    <a:pt x="4835" y="9907"/>
                    <a:pt x="4835" y="10003"/>
                  </a:cubicBezTo>
                  <a:lnTo>
                    <a:pt x="4835" y="10360"/>
                  </a:lnTo>
                  <a:lnTo>
                    <a:pt x="596" y="10360"/>
                  </a:lnTo>
                  <a:cubicBezTo>
                    <a:pt x="453" y="10360"/>
                    <a:pt x="334" y="10241"/>
                    <a:pt x="334" y="10074"/>
                  </a:cubicBezTo>
                  <a:lnTo>
                    <a:pt x="334" y="596"/>
                  </a:lnTo>
                  <a:cubicBezTo>
                    <a:pt x="334" y="429"/>
                    <a:pt x="453" y="310"/>
                    <a:pt x="596" y="310"/>
                  </a:cubicBezTo>
                  <a:lnTo>
                    <a:pt x="1929" y="310"/>
                  </a:lnTo>
                  <a:lnTo>
                    <a:pt x="2048" y="715"/>
                  </a:lnTo>
                  <a:cubicBezTo>
                    <a:pt x="2096" y="763"/>
                    <a:pt x="2144" y="834"/>
                    <a:pt x="2215" y="834"/>
                  </a:cubicBezTo>
                  <a:lnTo>
                    <a:pt x="3572" y="834"/>
                  </a:lnTo>
                  <a:cubicBezTo>
                    <a:pt x="3644" y="834"/>
                    <a:pt x="3715" y="763"/>
                    <a:pt x="3715" y="715"/>
                  </a:cubicBezTo>
                  <a:lnTo>
                    <a:pt x="3834" y="310"/>
                  </a:lnTo>
                  <a:close/>
                  <a:moveTo>
                    <a:pt x="596" y="1"/>
                  </a:moveTo>
                  <a:cubicBezTo>
                    <a:pt x="262" y="1"/>
                    <a:pt x="0" y="263"/>
                    <a:pt x="0" y="596"/>
                  </a:cubicBezTo>
                  <a:lnTo>
                    <a:pt x="0" y="10050"/>
                  </a:lnTo>
                  <a:cubicBezTo>
                    <a:pt x="0" y="10384"/>
                    <a:pt x="262" y="10646"/>
                    <a:pt x="596" y="10646"/>
                  </a:cubicBezTo>
                  <a:lnTo>
                    <a:pt x="7930" y="10646"/>
                  </a:lnTo>
                  <a:cubicBezTo>
                    <a:pt x="8002" y="10646"/>
                    <a:pt x="8097" y="10550"/>
                    <a:pt x="8097" y="10479"/>
                  </a:cubicBezTo>
                  <a:lnTo>
                    <a:pt x="8097" y="9955"/>
                  </a:lnTo>
                  <a:cubicBezTo>
                    <a:pt x="8097" y="9884"/>
                    <a:pt x="8002" y="9788"/>
                    <a:pt x="7930" y="9788"/>
                  </a:cubicBezTo>
                  <a:lnTo>
                    <a:pt x="7740" y="9788"/>
                  </a:lnTo>
                  <a:lnTo>
                    <a:pt x="7740" y="9526"/>
                  </a:lnTo>
                  <a:lnTo>
                    <a:pt x="8359" y="8883"/>
                  </a:lnTo>
                  <a:cubicBezTo>
                    <a:pt x="8407" y="8860"/>
                    <a:pt x="8431" y="8812"/>
                    <a:pt x="8431" y="8764"/>
                  </a:cubicBezTo>
                  <a:lnTo>
                    <a:pt x="8431" y="6859"/>
                  </a:lnTo>
                  <a:cubicBezTo>
                    <a:pt x="8431" y="6693"/>
                    <a:pt x="8335" y="6550"/>
                    <a:pt x="8216" y="6454"/>
                  </a:cubicBezTo>
                  <a:cubicBezTo>
                    <a:pt x="8121" y="6391"/>
                    <a:pt x="8005" y="6359"/>
                    <a:pt x="7895" y="6359"/>
                  </a:cubicBezTo>
                  <a:cubicBezTo>
                    <a:pt x="7841" y="6359"/>
                    <a:pt x="7788" y="6367"/>
                    <a:pt x="7740" y="6383"/>
                  </a:cubicBezTo>
                  <a:lnTo>
                    <a:pt x="7740" y="5145"/>
                  </a:lnTo>
                  <a:lnTo>
                    <a:pt x="7835" y="5145"/>
                  </a:lnTo>
                  <a:lnTo>
                    <a:pt x="7835" y="5168"/>
                  </a:lnTo>
                  <a:cubicBezTo>
                    <a:pt x="8169" y="5168"/>
                    <a:pt x="8431" y="4906"/>
                    <a:pt x="8431" y="4573"/>
                  </a:cubicBezTo>
                  <a:lnTo>
                    <a:pt x="8431" y="1977"/>
                  </a:lnTo>
                  <a:cubicBezTo>
                    <a:pt x="8431" y="1644"/>
                    <a:pt x="8169" y="1382"/>
                    <a:pt x="7835" y="1382"/>
                  </a:cubicBezTo>
                  <a:lnTo>
                    <a:pt x="5835" y="1382"/>
                  </a:lnTo>
                  <a:lnTo>
                    <a:pt x="5835" y="596"/>
                  </a:lnTo>
                  <a:cubicBezTo>
                    <a:pt x="5835" y="263"/>
                    <a:pt x="5573" y="1"/>
                    <a:pt x="5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286" name="Google Shape;2286;p62"/>
          <p:cNvGrpSpPr/>
          <p:nvPr/>
        </p:nvGrpSpPr>
        <p:grpSpPr>
          <a:xfrm>
            <a:off x="6450490" y="2653100"/>
            <a:ext cx="321003" cy="377166"/>
            <a:chOff x="6450490" y="2500700"/>
            <a:chExt cx="321003" cy="377166"/>
          </a:xfrm>
        </p:grpSpPr>
        <p:sp>
          <p:nvSpPr>
            <p:cNvPr id="2287" name="Google Shape;2287;p62"/>
            <p:cNvSpPr/>
            <p:nvPr/>
          </p:nvSpPr>
          <p:spPr>
            <a:xfrm>
              <a:off x="6589596" y="2615525"/>
              <a:ext cx="12598" cy="36914"/>
            </a:xfrm>
            <a:custGeom>
              <a:rect b="b" l="l" r="r" t="t"/>
              <a:pathLst>
                <a:path extrusionOk="0" h="1049" w="358">
                  <a:moveTo>
                    <a:pt x="167" y="0"/>
                  </a:moveTo>
                  <a:cubicBezTo>
                    <a:pt x="96" y="0"/>
                    <a:pt x="1" y="95"/>
                    <a:pt x="1" y="191"/>
                  </a:cubicBezTo>
                  <a:lnTo>
                    <a:pt x="1" y="858"/>
                  </a:lnTo>
                  <a:cubicBezTo>
                    <a:pt x="1" y="953"/>
                    <a:pt x="72" y="1048"/>
                    <a:pt x="167" y="1048"/>
                  </a:cubicBezTo>
                  <a:cubicBezTo>
                    <a:pt x="263" y="1048"/>
                    <a:pt x="358" y="953"/>
                    <a:pt x="358" y="858"/>
                  </a:cubicBezTo>
                  <a:lnTo>
                    <a:pt x="358" y="191"/>
                  </a:lnTo>
                  <a:cubicBezTo>
                    <a:pt x="358" y="95"/>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88" name="Google Shape;2288;p62"/>
            <p:cNvSpPr/>
            <p:nvPr/>
          </p:nvSpPr>
          <p:spPr>
            <a:xfrm>
              <a:off x="6589596" y="2706878"/>
              <a:ext cx="12598" cy="36879"/>
            </a:xfrm>
            <a:custGeom>
              <a:rect b="b" l="l" r="r" t="t"/>
              <a:pathLst>
                <a:path extrusionOk="0" h="1048" w="358">
                  <a:moveTo>
                    <a:pt x="167" y="0"/>
                  </a:moveTo>
                  <a:cubicBezTo>
                    <a:pt x="96" y="0"/>
                    <a:pt x="1" y="95"/>
                    <a:pt x="1" y="167"/>
                  </a:cubicBezTo>
                  <a:lnTo>
                    <a:pt x="1" y="857"/>
                  </a:lnTo>
                  <a:cubicBezTo>
                    <a:pt x="1" y="953"/>
                    <a:pt x="72" y="1048"/>
                    <a:pt x="167" y="1048"/>
                  </a:cubicBezTo>
                  <a:cubicBezTo>
                    <a:pt x="263" y="1048"/>
                    <a:pt x="358" y="953"/>
                    <a:pt x="358" y="857"/>
                  </a:cubicBezTo>
                  <a:lnTo>
                    <a:pt x="358" y="167"/>
                  </a:lnTo>
                  <a:cubicBezTo>
                    <a:pt x="358" y="48"/>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89" name="Google Shape;2289;p62"/>
            <p:cNvSpPr/>
            <p:nvPr/>
          </p:nvSpPr>
          <p:spPr>
            <a:xfrm>
              <a:off x="6450490" y="2500700"/>
              <a:ext cx="321003" cy="377166"/>
            </a:xfrm>
            <a:custGeom>
              <a:rect b="b" l="l" r="r" t="t"/>
              <a:pathLst>
                <a:path extrusionOk="0" h="10718" w="9122">
                  <a:moveTo>
                    <a:pt x="6811" y="358"/>
                  </a:moveTo>
                  <a:lnTo>
                    <a:pt x="6740" y="525"/>
                  </a:lnTo>
                  <a:lnTo>
                    <a:pt x="5621" y="525"/>
                  </a:lnTo>
                  <a:lnTo>
                    <a:pt x="5549" y="358"/>
                  </a:lnTo>
                  <a:close/>
                  <a:moveTo>
                    <a:pt x="4477" y="2215"/>
                  </a:moveTo>
                  <a:lnTo>
                    <a:pt x="4477" y="4644"/>
                  </a:lnTo>
                  <a:lnTo>
                    <a:pt x="358" y="4644"/>
                  </a:lnTo>
                  <a:lnTo>
                    <a:pt x="358" y="2215"/>
                  </a:lnTo>
                  <a:close/>
                  <a:moveTo>
                    <a:pt x="4287" y="4978"/>
                  </a:moveTo>
                  <a:lnTo>
                    <a:pt x="4287" y="5168"/>
                  </a:lnTo>
                  <a:lnTo>
                    <a:pt x="500" y="5168"/>
                  </a:lnTo>
                  <a:lnTo>
                    <a:pt x="500" y="4978"/>
                  </a:lnTo>
                  <a:close/>
                  <a:moveTo>
                    <a:pt x="4477" y="5502"/>
                  </a:moveTo>
                  <a:lnTo>
                    <a:pt x="4477" y="9812"/>
                  </a:lnTo>
                  <a:lnTo>
                    <a:pt x="358" y="9812"/>
                  </a:lnTo>
                  <a:lnTo>
                    <a:pt x="358" y="5502"/>
                  </a:lnTo>
                  <a:close/>
                  <a:moveTo>
                    <a:pt x="4311" y="10146"/>
                  </a:moveTo>
                  <a:lnTo>
                    <a:pt x="4311" y="10312"/>
                  </a:lnTo>
                  <a:lnTo>
                    <a:pt x="524" y="10312"/>
                  </a:lnTo>
                  <a:lnTo>
                    <a:pt x="524" y="10146"/>
                  </a:lnTo>
                  <a:close/>
                  <a:moveTo>
                    <a:pt x="8455" y="310"/>
                  </a:moveTo>
                  <a:cubicBezTo>
                    <a:pt x="8597" y="310"/>
                    <a:pt x="8716" y="429"/>
                    <a:pt x="8716" y="596"/>
                  </a:cubicBezTo>
                  <a:lnTo>
                    <a:pt x="8716" y="10074"/>
                  </a:lnTo>
                  <a:lnTo>
                    <a:pt x="8764" y="10074"/>
                  </a:lnTo>
                  <a:cubicBezTo>
                    <a:pt x="8764" y="10241"/>
                    <a:pt x="8645" y="10336"/>
                    <a:pt x="8502" y="10336"/>
                  </a:cubicBezTo>
                  <a:lnTo>
                    <a:pt x="4644" y="10336"/>
                  </a:lnTo>
                  <a:lnTo>
                    <a:pt x="4644" y="10169"/>
                  </a:lnTo>
                  <a:cubicBezTo>
                    <a:pt x="4716" y="10169"/>
                    <a:pt x="4811" y="10074"/>
                    <a:pt x="4811" y="9979"/>
                  </a:cubicBezTo>
                  <a:lnTo>
                    <a:pt x="4811" y="5359"/>
                  </a:lnTo>
                  <a:cubicBezTo>
                    <a:pt x="4811" y="5264"/>
                    <a:pt x="4716" y="5168"/>
                    <a:pt x="4644" y="5168"/>
                  </a:cubicBezTo>
                  <a:lnTo>
                    <a:pt x="4644" y="4978"/>
                  </a:lnTo>
                  <a:cubicBezTo>
                    <a:pt x="4716" y="4978"/>
                    <a:pt x="4811" y="4906"/>
                    <a:pt x="4811" y="4811"/>
                  </a:cubicBezTo>
                  <a:lnTo>
                    <a:pt x="4811" y="2049"/>
                  </a:lnTo>
                  <a:cubicBezTo>
                    <a:pt x="4811" y="1953"/>
                    <a:pt x="4716" y="1858"/>
                    <a:pt x="4644" y="1858"/>
                  </a:cubicBezTo>
                  <a:lnTo>
                    <a:pt x="3596" y="1858"/>
                  </a:lnTo>
                  <a:lnTo>
                    <a:pt x="3596" y="596"/>
                  </a:lnTo>
                  <a:cubicBezTo>
                    <a:pt x="3596" y="429"/>
                    <a:pt x="3715" y="310"/>
                    <a:pt x="3858" y="310"/>
                  </a:cubicBezTo>
                  <a:lnTo>
                    <a:pt x="5192" y="310"/>
                  </a:lnTo>
                  <a:lnTo>
                    <a:pt x="5311" y="715"/>
                  </a:lnTo>
                  <a:cubicBezTo>
                    <a:pt x="5359" y="763"/>
                    <a:pt x="5406" y="834"/>
                    <a:pt x="5478" y="834"/>
                  </a:cubicBezTo>
                  <a:lnTo>
                    <a:pt x="6835" y="834"/>
                  </a:lnTo>
                  <a:cubicBezTo>
                    <a:pt x="6907" y="834"/>
                    <a:pt x="6978" y="763"/>
                    <a:pt x="6978" y="715"/>
                  </a:cubicBezTo>
                  <a:lnTo>
                    <a:pt x="7097" y="310"/>
                  </a:lnTo>
                  <a:close/>
                  <a:moveTo>
                    <a:pt x="3858" y="1"/>
                  </a:moveTo>
                  <a:cubicBezTo>
                    <a:pt x="3525" y="1"/>
                    <a:pt x="3263" y="263"/>
                    <a:pt x="3263" y="596"/>
                  </a:cubicBezTo>
                  <a:lnTo>
                    <a:pt x="3263" y="1858"/>
                  </a:lnTo>
                  <a:lnTo>
                    <a:pt x="167" y="1858"/>
                  </a:lnTo>
                  <a:cubicBezTo>
                    <a:pt x="72" y="1858"/>
                    <a:pt x="0" y="1953"/>
                    <a:pt x="0" y="2049"/>
                  </a:cubicBezTo>
                  <a:lnTo>
                    <a:pt x="0" y="4811"/>
                  </a:lnTo>
                  <a:cubicBezTo>
                    <a:pt x="0" y="4906"/>
                    <a:pt x="72" y="5002"/>
                    <a:pt x="167" y="5002"/>
                  </a:cubicBezTo>
                  <a:lnTo>
                    <a:pt x="167" y="5168"/>
                  </a:lnTo>
                  <a:cubicBezTo>
                    <a:pt x="72" y="5168"/>
                    <a:pt x="0" y="5264"/>
                    <a:pt x="0" y="5359"/>
                  </a:cubicBezTo>
                  <a:lnTo>
                    <a:pt x="0" y="10003"/>
                  </a:lnTo>
                  <a:cubicBezTo>
                    <a:pt x="0" y="10074"/>
                    <a:pt x="72" y="10169"/>
                    <a:pt x="167" y="10169"/>
                  </a:cubicBezTo>
                  <a:lnTo>
                    <a:pt x="167" y="10527"/>
                  </a:lnTo>
                  <a:cubicBezTo>
                    <a:pt x="167" y="10622"/>
                    <a:pt x="262" y="10717"/>
                    <a:pt x="358" y="10717"/>
                  </a:cubicBezTo>
                  <a:lnTo>
                    <a:pt x="8526" y="10717"/>
                  </a:lnTo>
                  <a:cubicBezTo>
                    <a:pt x="8859" y="10717"/>
                    <a:pt x="9121" y="10431"/>
                    <a:pt x="9121" y="10122"/>
                  </a:cubicBezTo>
                  <a:lnTo>
                    <a:pt x="9121" y="596"/>
                  </a:lnTo>
                  <a:cubicBezTo>
                    <a:pt x="9121" y="263"/>
                    <a:pt x="8859" y="1"/>
                    <a:pt x="85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90" name="Google Shape;2290;p62"/>
            <p:cNvSpPr/>
            <p:nvPr/>
          </p:nvSpPr>
          <p:spPr>
            <a:xfrm>
              <a:off x="6644071" y="2845984"/>
              <a:ext cx="49477" cy="12598"/>
            </a:xfrm>
            <a:custGeom>
              <a:rect b="b" l="l" r="r" t="t"/>
              <a:pathLst>
                <a:path extrusionOk="0" h="358" w="1406">
                  <a:moveTo>
                    <a:pt x="167" y="0"/>
                  </a:moveTo>
                  <a:cubicBezTo>
                    <a:pt x="96" y="0"/>
                    <a:pt x="1" y="95"/>
                    <a:pt x="1" y="191"/>
                  </a:cubicBezTo>
                  <a:cubicBezTo>
                    <a:pt x="1" y="262"/>
                    <a:pt x="96" y="357"/>
                    <a:pt x="167" y="357"/>
                  </a:cubicBezTo>
                  <a:lnTo>
                    <a:pt x="1215" y="357"/>
                  </a:lnTo>
                  <a:cubicBezTo>
                    <a:pt x="1310" y="357"/>
                    <a:pt x="1406" y="262"/>
                    <a:pt x="1406" y="191"/>
                  </a:cubicBezTo>
                  <a:cubicBezTo>
                    <a:pt x="1406"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91" name="Google Shape;2291;p62"/>
            <p:cNvSpPr/>
            <p:nvPr/>
          </p:nvSpPr>
          <p:spPr>
            <a:xfrm>
              <a:off x="6636540" y="2628087"/>
              <a:ext cx="65383" cy="115670"/>
            </a:xfrm>
            <a:custGeom>
              <a:rect b="b" l="l" r="r" t="t"/>
              <a:pathLst>
                <a:path extrusionOk="0" h="3287" w="1858">
                  <a:moveTo>
                    <a:pt x="881" y="310"/>
                  </a:moveTo>
                  <a:cubicBezTo>
                    <a:pt x="977" y="310"/>
                    <a:pt x="1072" y="381"/>
                    <a:pt x="1072" y="477"/>
                  </a:cubicBezTo>
                  <a:lnTo>
                    <a:pt x="1072" y="1787"/>
                  </a:lnTo>
                  <a:cubicBezTo>
                    <a:pt x="1072" y="1858"/>
                    <a:pt x="1096" y="1906"/>
                    <a:pt x="1167" y="1929"/>
                  </a:cubicBezTo>
                  <a:cubicBezTo>
                    <a:pt x="1358" y="2048"/>
                    <a:pt x="1453" y="2287"/>
                    <a:pt x="1405" y="2525"/>
                  </a:cubicBezTo>
                  <a:cubicBezTo>
                    <a:pt x="1334" y="2763"/>
                    <a:pt x="1143" y="2930"/>
                    <a:pt x="905" y="2930"/>
                  </a:cubicBezTo>
                  <a:cubicBezTo>
                    <a:pt x="667" y="2930"/>
                    <a:pt x="453" y="2763"/>
                    <a:pt x="381" y="2525"/>
                  </a:cubicBezTo>
                  <a:cubicBezTo>
                    <a:pt x="334" y="2287"/>
                    <a:pt x="429" y="2048"/>
                    <a:pt x="619" y="1929"/>
                  </a:cubicBezTo>
                  <a:cubicBezTo>
                    <a:pt x="691" y="1906"/>
                    <a:pt x="715" y="1858"/>
                    <a:pt x="715" y="1787"/>
                  </a:cubicBezTo>
                  <a:lnTo>
                    <a:pt x="715" y="477"/>
                  </a:lnTo>
                  <a:cubicBezTo>
                    <a:pt x="715" y="381"/>
                    <a:pt x="810" y="310"/>
                    <a:pt x="881" y="310"/>
                  </a:cubicBezTo>
                  <a:close/>
                  <a:moveTo>
                    <a:pt x="929" y="0"/>
                  </a:moveTo>
                  <a:cubicBezTo>
                    <a:pt x="619" y="0"/>
                    <a:pt x="429" y="239"/>
                    <a:pt x="429" y="501"/>
                  </a:cubicBezTo>
                  <a:lnTo>
                    <a:pt x="429" y="1739"/>
                  </a:lnTo>
                  <a:cubicBezTo>
                    <a:pt x="119" y="1929"/>
                    <a:pt x="0" y="2334"/>
                    <a:pt x="119" y="2691"/>
                  </a:cubicBezTo>
                  <a:cubicBezTo>
                    <a:pt x="238" y="3049"/>
                    <a:pt x="572" y="3287"/>
                    <a:pt x="929" y="3287"/>
                  </a:cubicBezTo>
                  <a:cubicBezTo>
                    <a:pt x="1286" y="3287"/>
                    <a:pt x="1643" y="3049"/>
                    <a:pt x="1739" y="2691"/>
                  </a:cubicBezTo>
                  <a:cubicBezTo>
                    <a:pt x="1858" y="2334"/>
                    <a:pt x="1739" y="1929"/>
                    <a:pt x="1429" y="1739"/>
                  </a:cubicBezTo>
                  <a:lnTo>
                    <a:pt x="1429" y="501"/>
                  </a:lnTo>
                  <a:cubicBezTo>
                    <a:pt x="1429" y="215"/>
                    <a:pt x="1191" y="0"/>
                    <a:pt x="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92" name="Google Shape;2292;p62"/>
            <p:cNvSpPr/>
            <p:nvPr/>
          </p:nvSpPr>
          <p:spPr>
            <a:xfrm>
              <a:off x="6661666" y="2706878"/>
              <a:ext cx="12598" cy="12598"/>
            </a:xfrm>
            <a:custGeom>
              <a:rect b="b" l="l" r="r" t="t"/>
              <a:pathLst>
                <a:path extrusionOk="0" h="358" w="358">
                  <a:moveTo>
                    <a:pt x="191" y="0"/>
                  </a:moveTo>
                  <a:cubicBezTo>
                    <a:pt x="96" y="0"/>
                    <a:pt x="1" y="95"/>
                    <a:pt x="1" y="167"/>
                  </a:cubicBezTo>
                  <a:cubicBezTo>
                    <a:pt x="1" y="262"/>
                    <a:pt x="96" y="357"/>
                    <a:pt x="191" y="357"/>
                  </a:cubicBezTo>
                  <a:cubicBezTo>
                    <a:pt x="263" y="357"/>
                    <a:pt x="358" y="262"/>
                    <a:pt x="358" y="167"/>
                  </a:cubicBezTo>
                  <a:cubicBezTo>
                    <a:pt x="358" y="48"/>
                    <a:pt x="310"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93" name="Google Shape;2293;p62"/>
            <p:cNvSpPr/>
            <p:nvPr/>
          </p:nvSpPr>
          <p:spPr>
            <a:xfrm>
              <a:off x="6691823" y="2639806"/>
              <a:ext cx="19319" cy="12633"/>
            </a:xfrm>
            <a:custGeom>
              <a:rect b="b" l="l" r="r" t="t"/>
              <a:pathLst>
                <a:path extrusionOk="0" h="359" w="549">
                  <a:moveTo>
                    <a:pt x="191" y="1"/>
                  </a:moveTo>
                  <a:cubicBezTo>
                    <a:pt x="96" y="1"/>
                    <a:pt x="1" y="96"/>
                    <a:pt x="1" y="168"/>
                  </a:cubicBezTo>
                  <a:cubicBezTo>
                    <a:pt x="1" y="263"/>
                    <a:pt x="96" y="358"/>
                    <a:pt x="191" y="358"/>
                  </a:cubicBezTo>
                  <a:lnTo>
                    <a:pt x="358" y="358"/>
                  </a:lnTo>
                  <a:cubicBezTo>
                    <a:pt x="453" y="358"/>
                    <a:pt x="549" y="263"/>
                    <a:pt x="549" y="168"/>
                  </a:cubicBezTo>
                  <a:cubicBezTo>
                    <a:pt x="549" y="96"/>
                    <a:pt x="453"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94" name="Google Shape;2294;p62"/>
            <p:cNvSpPr/>
            <p:nvPr/>
          </p:nvSpPr>
          <p:spPr>
            <a:xfrm>
              <a:off x="6691823" y="2658245"/>
              <a:ext cx="19319" cy="12598"/>
            </a:xfrm>
            <a:custGeom>
              <a:rect b="b" l="l" r="r" t="t"/>
              <a:pathLst>
                <a:path extrusionOk="0" h="358" w="549">
                  <a:moveTo>
                    <a:pt x="191" y="1"/>
                  </a:moveTo>
                  <a:cubicBezTo>
                    <a:pt x="96" y="1"/>
                    <a:pt x="1" y="96"/>
                    <a:pt x="1" y="191"/>
                  </a:cubicBezTo>
                  <a:cubicBezTo>
                    <a:pt x="1" y="287"/>
                    <a:pt x="96" y="358"/>
                    <a:pt x="191" y="358"/>
                  </a:cubicBezTo>
                  <a:lnTo>
                    <a:pt x="358" y="358"/>
                  </a:lnTo>
                  <a:cubicBezTo>
                    <a:pt x="453" y="358"/>
                    <a:pt x="549" y="287"/>
                    <a:pt x="549" y="191"/>
                  </a:cubicBezTo>
                  <a:cubicBezTo>
                    <a:pt x="549" y="72"/>
                    <a:pt x="453"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95" name="Google Shape;2295;p62"/>
            <p:cNvSpPr/>
            <p:nvPr/>
          </p:nvSpPr>
          <p:spPr>
            <a:xfrm>
              <a:off x="6691823" y="2676685"/>
              <a:ext cx="19319" cy="12598"/>
            </a:xfrm>
            <a:custGeom>
              <a:rect b="b" l="l" r="r" t="t"/>
              <a:pathLst>
                <a:path extrusionOk="0" h="358" w="549">
                  <a:moveTo>
                    <a:pt x="191" y="1"/>
                  </a:moveTo>
                  <a:cubicBezTo>
                    <a:pt x="96" y="1"/>
                    <a:pt x="1" y="72"/>
                    <a:pt x="1" y="167"/>
                  </a:cubicBezTo>
                  <a:cubicBezTo>
                    <a:pt x="1" y="263"/>
                    <a:pt x="96" y="358"/>
                    <a:pt x="191" y="358"/>
                  </a:cubicBezTo>
                  <a:lnTo>
                    <a:pt x="358" y="358"/>
                  </a:lnTo>
                  <a:cubicBezTo>
                    <a:pt x="453" y="358"/>
                    <a:pt x="549" y="263"/>
                    <a:pt x="549" y="167"/>
                  </a:cubicBezTo>
                  <a:cubicBezTo>
                    <a:pt x="549" y="72"/>
                    <a:pt x="453"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296" name="Google Shape;2296;p62"/>
          <p:cNvGrpSpPr/>
          <p:nvPr/>
        </p:nvGrpSpPr>
        <p:grpSpPr>
          <a:xfrm>
            <a:off x="5612441" y="2684102"/>
            <a:ext cx="375477" cy="315126"/>
            <a:chOff x="5612441" y="2531702"/>
            <a:chExt cx="375477" cy="315126"/>
          </a:xfrm>
        </p:grpSpPr>
        <p:sp>
          <p:nvSpPr>
            <p:cNvPr id="2297" name="Google Shape;2297;p62"/>
            <p:cNvSpPr/>
            <p:nvPr/>
          </p:nvSpPr>
          <p:spPr>
            <a:xfrm>
              <a:off x="5842900" y="2737880"/>
              <a:ext cx="12633" cy="12598"/>
            </a:xfrm>
            <a:custGeom>
              <a:rect b="b" l="l" r="r" t="t"/>
              <a:pathLst>
                <a:path extrusionOk="0" h="358" w="359">
                  <a:moveTo>
                    <a:pt x="168" y="0"/>
                  </a:moveTo>
                  <a:cubicBezTo>
                    <a:pt x="72" y="0"/>
                    <a:pt x="1" y="95"/>
                    <a:pt x="1" y="191"/>
                  </a:cubicBezTo>
                  <a:cubicBezTo>
                    <a:pt x="1" y="286"/>
                    <a:pt x="72" y="357"/>
                    <a:pt x="168" y="357"/>
                  </a:cubicBezTo>
                  <a:cubicBezTo>
                    <a:pt x="263" y="357"/>
                    <a:pt x="358" y="286"/>
                    <a:pt x="358" y="191"/>
                  </a:cubicBezTo>
                  <a:cubicBezTo>
                    <a:pt x="358" y="72"/>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98" name="Google Shape;2298;p62"/>
            <p:cNvSpPr/>
            <p:nvPr/>
          </p:nvSpPr>
          <p:spPr>
            <a:xfrm>
              <a:off x="5878125" y="2737880"/>
              <a:ext cx="12598" cy="12598"/>
            </a:xfrm>
            <a:custGeom>
              <a:rect b="b" l="l" r="r" t="t"/>
              <a:pathLst>
                <a:path extrusionOk="0" h="358" w="358">
                  <a:moveTo>
                    <a:pt x="191" y="0"/>
                  </a:moveTo>
                  <a:cubicBezTo>
                    <a:pt x="95" y="0"/>
                    <a:pt x="0" y="95"/>
                    <a:pt x="0" y="191"/>
                  </a:cubicBezTo>
                  <a:cubicBezTo>
                    <a:pt x="0" y="286"/>
                    <a:pt x="95" y="357"/>
                    <a:pt x="191" y="357"/>
                  </a:cubicBezTo>
                  <a:cubicBezTo>
                    <a:pt x="262" y="357"/>
                    <a:pt x="357" y="286"/>
                    <a:pt x="357" y="191"/>
                  </a:cubicBezTo>
                  <a:cubicBezTo>
                    <a:pt x="357" y="72"/>
                    <a:pt x="310"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299" name="Google Shape;2299;p62"/>
            <p:cNvSpPr/>
            <p:nvPr/>
          </p:nvSpPr>
          <p:spPr>
            <a:xfrm>
              <a:off x="5860495" y="2719441"/>
              <a:ext cx="12633" cy="12598"/>
            </a:xfrm>
            <a:custGeom>
              <a:rect b="b" l="l" r="r" t="t"/>
              <a:pathLst>
                <a:path extrusionOk="0" h="358" w="359">
                  <a:moveTo>
                    <a:pt x="168" y="0"/>
                  </a:moveTo>
                  <a:cubicBezTo>
                    <a:pt x="72" y="0"/>
                    <a:pt x="1" y="95"/>
                    <a:pt x="1" y="167"/>
                  </a:cubicBezTo>
                  <a:cubicBezTo>
                    <a:pt x="1" y="262"/>
                    <a:pt x="72" y="357"/>
                    <a:pt x="168" y="357"/>
                  </a:cubicBezTo>
                  <a:cubicBezTo>
                    <a:pt x="263" y="357"/>
                    <a:pt x="358" y="262"/>
                    <a:pt x="358" y="167"/>
                  </a:cubicBezTo>
                  <a:cubicBezTo>
                    <a:pt x="358" y="95"/>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00" name="Google Shape;2300;p62"/>
            <p:cNvSpPr/>
            <p:nvPr/>
          </p:nvSpPr>
          <p:spPr>
            <a:xfrm>
              <a:off x="5860495" y="2756320"/>
              <a:ext cx="12633" cy="12598"/>
            </a:xfrm>
            <a:custGeom>
              <a:rect b="b" l="l" r="r" t="t"/>
              <a:pathLst>
                <a:path extrusionOk="0" h="358" w="359">
                  <a:moveTo>
                    <a:pt x="168" y="0"/>
                  </a:moveTo>
                  <a:cubicBezTo>
                    <a:pt x="72" y="0"/>
                    <a:pt x="1" y="71"/>
                    <a:pt x="1" y="167"/>
                  </a:cubicBezTo>
                  <a:cubicBezTo>
                    <a:pt x="1" y="262"/>
                    <a:pt x="72" y="357"/>
                    <a:pt x="168" y="357"/>
                  </a:cubicBezTo>
                  <a:cubicBezTo>
                    <a:pt x="263" y="357"/>
                    <a:pt x="358" y="262"/>
                    <a:pt x="358" y="167"/>
                  </a:cubicBezTo>
                  <a:cubicBezTo>
                    <a:pt x="358" y="71"/>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01" name="Google Shape;2301;p62"/>
            <p:cNvSpPr/>
            <p:nvPr/>
          </p:nvSpPr>
          <p:spPr>
            <a:xfrm>
              <a:off x="5707137" y="2719441"/>
              <a:ext cx="50322" cy="50322"/>
            </a:xfrm>
            <a:custGeom>
              <a:rect b="b" l="l" r="r" t="t"/>
              <a:pathLst>
                <a:path extrusionOk="0" h="1430" w="1430">
                  <a:moveTo>
                    <a:pt x="715" y="0"/>
                  </a:moveTo>
                  <a:cubicBezTo>
                    <a:pt x="620" y="0"/>
                    <a:pt x="549" y="95"/>
                    <a:pt x="549" y="167"/>
                  </a:cubicBezTo>
                  <a:lnTo>
                    <a:pt x="549" y="524"/>
                  </a:lnTo>
                  <a:lnTo>
                    <a:pt x="191" y="524"/>
                  </a:lnTo>
                  <a:cubicBezTo>
                    <a:pt x="96" y="524"/>
                    <a:pt x="1" y="619"/>
                    <a:pt x="1" y="715"/>
                  </a:cubicBezTo>
                  <a:cubicBezTo>
                    <a:pt x="1" y="810"/>
                    <a:pt x="96" y="881"/>
                    <a:pt x="191" y="881"/>
                  </a:cubicBezTo>
                  <a:lnTo>
                    <a:pt x="549" y="881"/>
                  </a:lnTo>
                  <a:lnTo>
                    <a:pt x="549" y="1239"/>
                  </a:lnTo>
                  <a:cubicBezTo>
                    <a:pt x="549" y="1334"/>
                    <a:pt x="620" y="1429"/>
                    <a:pt x="715" y="1429"/>
                  </a:cubicBezTo>
                  <a:cubicBezTo>
                    <a:pt x="811" y="1429"/>
                    <a:pt x="906" y="1334"/>
                    <a:pt x="906" y="1239"/>
                  </a:cubicBezTo>
                  <a:lnTo>
                    <a:pt x="906" y="881"/>
                  </a:lnTo>
                  <a:lnTo>
                    <a:pt x="1263" y="881"/>
                  </a:lnTo>
                  <a:cubicBezTo>
                    <a:pt x="1335" y="881"/>
                    <a:pt x="1430" y="810"/>
                    <a:pt x="1430" y="715"/>
                  </a:cubicBezTo>
                  <a:cubicBezTo>
                    <a:pt x="1430" y="596"/>
                    <a:pt x="1358" y="524"/>
                    <a:pt x="1263" y="524"/>
                  </a:cubicBezTo>
                  <a:lnTo>
                    <a:pt x="906" y="524"/>
                  </a:lnTo>
                  <a:lnTo>
                    <a:pt x="906" y="167"/>
                  </a:lnTo>
                  <a:cubicBezTo>
                    <a:pt x="906" y="95"/>
                    <a:pt x="811" y="0"/>
                    <a:pt x="7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02" name="Google Shape;2302;p62"/>
            <p:cNvSpPr/>
            <p:nvPr/>
          </p:nvSpPr>
          <p:spPr>
            <a:xfrm>
              <a:off x="5775018" y="2756320"/>
              <a:ext cx="19319" cy="12598"/>
            </a:xfrm>
            <a:custGeom>
              <a:rect b="b" l="l" r="r" t="t"/>
              <a:pathLst>
                <a:path extrusionOk="0" h="358" w="549">
                  <a:moveTo>
                    <a:pt x="191" y="0"/>
                  </a:moveTo>
                  <a:cubicBezTo>
                    <a:pt x="96" y="0"/>
                    <a:pt x="1" y="71"/>
                    <a:pt x="1" y="167"/>
                  </a:cubicBezTo>
                  <a:cubicBezTo>
                    <a:pt x="1" y="262"/>
                    <a:pt x="96" y="357"/>
                    <a:pt x="191" y="357"/>
                  </a:cubicBezTo>
                  <a:lnTo>
                    <a:pt x="358" y="357"/>
                  </a:lnTo>
                  <a:cubicBezTo>
                    <a:pt x="453" y="357"/>
                    <a:pt x="549" y="262"/>
                    <a:pt x="549" y="167"/>
                  </a:cubicBezTo>
                  <a:cubicBezTo>
                    <a:pt x="549" y="71"/>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03" name="Google Shape;2303;p62"/>
            <p:cNvSpPr/>
            <p:nvPr/>
          </p:nvSpPr>
          <p:spPr>
            <a:xfrm>
              <a:off x="5806056" y="2756320"/>
              <a:ext cx="18440" cy="12598"/>
            </a:xfrm>
            <a:custGeom>
              <a:rect b="b" l="l" r="r" t="t"/>
              <a:pathLst>
                <a:path extrusionOk="0" h="358" w="524">
                  <a:moveTo>
                    <a:pt x="167" y="0"/>
                  </a:moveTo>
                  <a:cubicBezTo>
                    <a:pt x="95" y="0"/>
                    <a:pt x="0" y="71"/>
                    <a:pt x="0" y="167"/>
                  </a:cubicBezTo>
                  <a:cubicBezTo>
                    <a:pt x="0" y="262"/>
                    <a:pt x="71" y="357"/>
                    <a:pt x="167" y="357"/>
                  </a:cubicBezTo>
                  <a:lnTo>
                    <a:pt x="357" y="357"/>
                  </a:lnTo>
                  <a:cubicBezTo>
                    <a:pt x="453" y="357"/>
                    <a:pt x="524" y="262"/>
                    <a:pt x="524" y="167"/>
                  </a:cubicBezTo>
                  <a:cubicBezTo>
                    <a:pt x="524" y="71"/>
                    <a:pt x="453" y="0"/>
                    <a:pt x="3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04" name="Google Shape;2304;p62"/>
            <p:cNvSpPr/>
            <p:nvPr/>
          </p:nvSpPr>
          <p:spPr>
            <a:xfrm>
              <a:off x="5612441" y="2531702"/>
              <a:ext cx="375477" cy="315126"/>
            </a:xfrm>
            <a:custGeom>
              <a:rect b="b" l="l" r="r" t="t"/>
              <a:pathLst>
                <a:path extrusionOk="0" h="8955" w="10670">
                  <a:moveTo>
                    <a:pt x="358" y="2335"/>
                  </a:moveTo>
                  <a:lnTo>
                    <a:pt x="525" y="2382"/>
                  </a:lnTo>
                  <a:lnTo>
                    <a:pt x="525" y="3525"/>
                  </a:lnTo>
                  <a:lnTo>
                    <a:pt x="358" y="3573"/>
                  </a:lnTo>
                  <a:lnTo>
                    <a:pt x="358" y="2335"/>
                  </a:lnTo>
                  <a:close/>
                  <a:moveTo>
                    <a:pt x="5978" y="4311"/>
                  </a:moveTo>
                  <a:lnTo>
                    <a:pt x="5883" y="4668"/>
                  </a:lnTo>
                  <a:lnTo>
                    <a:pt x="4788" y="4668"/>
                  </a:lnTo>
                  <a:lnTo>
                    <a:pt x="4692" y="4311"/>
                  </a:lnTo>
                  <a:close/>
                  <a:moveTo>
                    <a:pt x="10051" y="334"/>
                  </a:moveTo>
                  <a:cubicBezTo>
                    <a:pt x="10193" y="334"/>
                    <a:pt x="10313" y="453"/>
                    <a:pt x="10313" y="596"/>
                  </a:cubicBezTo>
                  <a:lnTo>
                    <a:pt x="10313" y="5264"/>
                  </a:lnTo>
                  <a:cubicBezTo>
                    <a:pt x="10313" y="5430"/>
                    <a:pt x="10193" y="5550"/>
                    <a:pt x="10051" y="5550"/>
                  </a:cubicBezTo>
                  <a:lnTo>
                    <a:pt x="8622" y="5550"/>
                  </a:lnTo>
                  <a:lnTo>
                    <a:pt x="8622" y="4502"/>
                  </a:lnTo>
                  <a:cubicBezTo>
                    <a:pt x="8622" y="4430"/>
                    <a:pt x="8598" y="4406"/>
                    <a:pt x="8550" y="4383"/>
                  </a:cubicBezTo>
                  <a:lnTo>
                    <a:pt x="8193" y="4025"/>
                  </a:lnTo>
                  <a:cubicBezTo>
                    <a:pt x="8169" y="4002"/>
                    <a:pt x="8122" y="3954"/>
                    <a:pt x="8074" y="3954"/>
                  </a:cubicBezTo>
                  <a:lnTo>
                    <a:pt x="5502" y="3954"/>
                  </a:lnTo>
                  <a:lnTo>
                    <a:pt x="5502" y="3097"/>
                  </a:lnTo>
                  <a:cubicBezTo>
                    <a:pt x="5502" y="3001"/>
                    <a:pt x="5407" y="2930"/>
                    <a:pt x="5312" y="2930"/>
                  </a:cubicBezTo>
                  <a:cubicBezTo>
                    <a:pt x="5216" y="2930"/>
                    <a:pt x="5145" y="3001"/>
                    <a:pt x="5145" y="3097"/>
                  </a:cubicBezTo>
                  <a:lnTo>
                    <a:pt x="5145" y="3954"/>
                  </a:lnTo>
                  <a:lnTo>
                    <a:pt x="2549" y="3954"/>
                  </a:lnTo>
                  <a:cubicBezTo>
                    <a:pt x="2478" y="3954"/>
                    <a:pt x="2454" y="4002"/>
                    <a:pt x="2430" y="4025"/>
                  </a:cubicBezTo>
                  <a:lnTo>
                    <a:pt x="2073" y="4383"/>
                  </a:lnTo>
                  <a:cubicBezTo>
                    <a:pt x="2049" y="4406"/>
                    <a:pt x="2001" y="4478"/>
                    <a:pt x="2001" y="4502"/>
                  </a:cubicBezTo>
                  <a:lnTo>
                    <a:pt x="2001" y="5550"/>
                  </a:lnTo>
                  <a:lnTo>
                    <a:pt x="596" y="5550"/>
                  </a:lnTo>
                  <a:cubicBezTo>
                    <a:pt x="430" y="5550"/>
                    <a:pt x="310" y="5430"/>
                    <a:pt x="310" y="5264"/>
                  </a:cubicBezTo>
                  <a:lnTo>
                    <a:pt x="310" y="3930"/>
                  </a:lnTo>
                  <a:lnTo>
                    <a:pt x="715" y="3811"/>
                  </a:lnTo>
                  <a:cubicBezTo>
                    <a:pt x="763" y="3787"/>
                    <a:pt x="811" y="3716"/>
                    <a:pt x="811" y="3668"/>
                  </a:cubicBezTo>
                  <a:lnTo>
                    <a:pt x="811" y="2287"/>
                  </a:lnTo>
                  <a:cubicBezTo>
                    <a:pt x="811" y="2239"/>
                    <a:pt x="763" y="2144"/>
                    <a:pt x="715" y="2144"/>
                  </a:cubicBezTo>
                  <a:lnTo>
                    <a:pt x="310" y="2025"/>
                  </a:lnTo>
                  <a:lnTo>
                    <a:pt x="310" y="596"/>
                  </a:lnTo>
                  <a:cubicBezTo>
                    <a:pt x="310" y="453"/>
                    <a:pt x="430" y="334"/>
                    <a:pt x="596" y="334"/>
                  </a:cubicBezTo>
                  <a:close/>
                  <a:moveTo>
                    <a:pt x="8122" y="4335"/>
                  </a:moveTo>
                  <a:lnTo>
                    <a:pt x="8360" y="4573"/>
                  </a:lnTo>
                  <a:lnTo>
                    <a:pt x="8360" y="7931"/>
                  </a:lnTo>
                  <a:lnTo>
                    <a:pt x="7907" y="7931"/>
                  </a:lnTo>
                  <a:cubicBezTo>
                    <a:pt x="7812" y="7931"/>
                    <a:pt x="7717" y="8002"/>
                    <a:pt x="7717" y="8098"/>
                  </a:cubicBezTo>
                  <a:cubicBezTo>
                    <a:pt x="7717" y="8193"/>
                    <a:pt x="7812" y="8288"/>
                    <a:pt x="7907" y="8288"/>
                  </a:cubicBezTo>
                  <a:lnTo>
                    <a:pt x="8265" y="8288"/>
                  </a:lnTo>
                  <a:lnTo>
                    <a:pt x="8265" y="8360"/>
                  </a:lnTo>
                  <a:lnTo>
                    <a:pt x="8026" y="8645"/>
                  </a:lnTo>
                  <a:lnTo>
                    <a:pt x="7193" y="8645"/>
                  </a:lnTo>
                  <a:lnTo>
                    <a:pt x="6693" y="7217"/>
                  </a:lnTo>
                  <a:cubicBezTo>
                    <a:pt x="6669" y="7145"/>
                    <a:pt x="6597" y="7097"/>
                    <a:pt x="6550" y="7097"/>
                  </a:cubicBezTo>
                  <a:lnTo>
                    <a:pt x="4168" y="7097"/>
                  </a:lnTo>
                  <a:cubicBezTo>
                    <a:pt x="4097" y="7097"/>
                    <a:pt x="4002" y="7145"/>
                    <a:pt x="4002" y="7217"/>
                  </a:cubicBezTo>
                  <a:lnTo>
                    <a:pt x="3525" y="8645"/>
                  </a:lnTo>
                  <a:lnTo>
                    <a:pt x="2692" y="8645"/>
                  </a:lnTo>
                  <a:lnTo>
                    <a:pt x="2454" y="8407"/>
                  </a:lnTo>
                  <a:lnTo>
                    <a:pt x="2454" y="8312"/>
                  </a:lnTo>
                  <a:lnTo>
                    <a:pt x="2811" y="8312"/>
                  </a:lnTo>
                  <a:cubicBezTo>
                    <a:pt x="2906" y="8312"/>
                    <a:pt x="3002" y="8217"/>
                    <a:pt x="3002" y="8122"/>
                  </a:cubicBezTo>
                  <a:cubicBezTo>
                    <a:pt x="3002" y="8026"/>
                    <a:pt x="2906" y="7955"/>
                    <a:pt x="2811" y="7955"/>
                  </a:cubicBezTo>
                  <a:lnTo>
                    <a:pt x="2454" y="7955"/>
                  </a:lnTo>
                  <a:lnTo>
                    <a:pt x="2454" y="4573"/>
                  </a:lnTo>
                  <a:lnTo>
                    <a:pt x="2692" y="4335"/>
                  </a:lnTo>
                  <a:lnTo>
                    <a:pt x="4407" y="4335"/>
                  </a:lnTo>
                  <a:lnTo>
                    <a:pt x="4549" y="4907"/>
                  </a:lnTo>
                  <a:cubicBezTo>
                    <a:pt x="4573" y="5002"/>
                    <a:pt x="4645" y="5026"/>
                    <a:pt x="4716" y="5026"/>
                  </a:cubicBezTo>
                  <a:lnTo>
                    <a:pt x="6097" y="5026"/>
                  </a:lnTo>
                  <a:cubicBezTo>
                    <a:pt x="6193" y="5026"/>
                    <a:pt x="6240" y="4978"/>
                    <a:pt x="6264" y="4907"/>
                  </a:cubicBezTo>
                  <a:lnTo>
                    <a:pt x="6431" y="4335"/>
                  </a:lnTo>
                  <a:close/>
                  <a:moveTo>
                    <a:pt x="596" y="1"/>
                  </a:moveTo>
                  <a:cubicBezTo>
                    <a:pt x="263" y="1"/>
                    <a:pt x="1" y="263"/>
                    <a:pt x="1" y="596"/>
                  </a:cubicBezTo>
                  <a:lnTo>
                    <a:pt x="1" y="5240"/>
                  </a:lnTo>
                  <a:cubicBezTo>
                    <a:pt x="1" y="5573"/>
                    <a:pt x="263" y="5835"/>
                    <a:pt x="596" y="5835"/>
                  </a:cubicBezTo>
                  <a:lnTo>
                    <a:pt x="2049" y="5835"/>
                  </a:lnTo>
                  <a:lnTo>
                    <a:pt x="2049" y="8431"/>
                  </a:lnTo>
                  <a:cubicBezTo>
                    <a:pt x="2049" y="8479"/>
                    <a:pt x="2073" y="8526"/>
                    <a:pt x="2097" y="8550"/>
                  </a:cubicBezTo>
                  <a:lnTo>
                    <a:pt x="2454" y="8907"/>
                  </a:lnTo>
                  <a:cubicBezTo>
                    <a:pt x="2501" y="8931"/>
                    <a:pt x="2549" y="8955"/>
                    <a:pt x="2573" y="8955"/>
                  </a:cubicBezTo>
                  <a:lnTo>
                    <a:pt x="3621" y="8955"/>
                  </a:lnTo>
                  <a:cubicBezTo>
                    <a:pt x="3692" y="8955"/>
                    <a:pt x="3764" y="8907"/>
                    <a:pt x="3764" y="8836"/>
                  </a:cubicBezTo>
                  <a:lnTo>
                    <a:pt x="4240" y="7407"/>
                  </a:lnTo>
                  <a:lnTo>
                    <a:pt x="6383" y="7407"/>
                  </a:lnTo>
                  <a:lnTo>
                    <a:pt x="6907" y="8836"/>
                  </a:lnTo>
                  <a:cubicBezTo>
                    <a:pt x="6931" y="8907"/>
                    <a:pt x="6979" y="8955"/>
                    <a:pt x="7050" y="8955"/>
                  </a:cubicBezTo>
                  <a:lnTo>
                    <a:pt x="8098" y="8955"/>
                  </a:lnTo>
                  <a:cubicBezTo>
                    <a:pt x="8145" y="8955"/>
                    <a:pt x="8169" y="8931"/>
                    <a:pt x="8217" y="8907"/>
                  </a:cubicBezTo>
                  <a:lnTo>
                    <a:pt x="8574" y="8550"/>
                  </a:lnTo>
                  <a:cubicBezTo>
                    <a:pt x="8598" y="8526"/>
                    <a:pt x="8622" y="8455"/>
                    <a:pt x="8622" y="8431"/>
                  </a:cubicBezTo>
                  <a:lnTo>
                    <a:pt x="8622" y="5835"/>
                  </a:lnTo>
                  <a:lnTo>
                    <a:pt x="10074" y="5835"/>
                  </a:lnTo>
                  <a:cubicBezTo>
                    <a:pt x="10408" y="5835"/>
                    <a:pt x="10670" y="5573"/>
                    <a:pt x="10670" y="5240"/>
                  </a:cubicBezTo>
                  <a:lnTo>
                    <a:pt x="10670" y="596"/>
                  </a:lnTo>
                  <a:cubicBezTo>
                    <a:pt x="10670" y="263"/>
                    <a:pt x="10408" y="1"/>
                    <a:pt x="10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05" name="Google Shape;2305;p62"/>
            <p:cNvSpPr/>
            <p:nvPr/>
          </p:nvSpPr>
          <p:spPr>
            <a:xfrm>
              <a:off x="5957725" y="2610492"/>
              <a:ext cx="12598" cy="49477"/>
            </a:xfrm>
            <a:custGeom>
              <a:rect b="b" l="l" r="r" t="t"/>
              <a:pathLst>
                <a:path extrusionOk="0" h="1406" w="358">
                  <a:moveTo>
                    <a:pt x="191" y="0"/>
                  </a:moveTo>
                  <a:cubicBezTo>
                    <a:pt x="96" y="0"/>
                    <a:pt x="0" y="96"/>
                    <a:pt x="0" y="167"/>
                  </a:cubicBezTo>
                  <a:lnTo>
                    <a:pt x="0" y="1215"/>
                  </a:lnTo>
                  <a:cubicBezTo>
                    <a:pt x="0" y="1310"/>
                    <a:pt x="96" y="1405"/>
                    <a:pt x="191" y="1405"/>
                  </a:cubicBezTo>
                  <a:cubicBezTo>
                    <a:pt x="262" y="1405"/>
                    <a:pt x="358" y="1310"/>
                    <a:pt x="358" y="1215"/>
                  </a:cubicBezTo>
                  <a:lnTo>
                    <a:pt x="358" y="167"/>
                  </a:lnTo>
                  <a:cubicBezTo>
                    <a:pt x="358" y="96"/>
                    <a:pt x="262"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06" name="Google Shape;2306;p62"/>
          <p:cNvGrpSpPr/>
          <p:nvPr/>
        </p:nvGrpSpPr>
        <p:grpSpPr>
          <a:xfrm>
            <a:off x="4796208" y="2653100"/>
            <a:ext cx="374633" cy="374633"/>
            <a:chOff x="4796208" y="2500700"/>
            <a:chExt cx="374633" cy="374633"/>
          </a:xfrm>
        </p:grpSpPr>
        <p:sp>
          <p:nvSpPr>
            <p:cNvPr id="2307" name="Google Shape;2307;p62"/>
            <p:cNvSpPr/>
            <p:nvPr/>
          </p:nvSpPr>
          <p:spPr>
            <a:xfrm>
              <a:off x="4958786" y="2845984"/>
              <a:ext cx="48633" cy="12598"/>
            </a:xfrm>
            <a:custGeom>
              <a:rect b="b" l="l" r="r" t="t"/>
              <a:pathLst>
                <a:path extrusionOk="0" h="358" w="1382">
                  <a:moveTo>
                    <a:pt x="167" y="0"/>
                  </a:moveTo>
                  <a:cubicBezTo>
                    <a:pt x="72" y="0"/>
                    <a:pt x="1" y="95"/>
                    <a:pt x="1" y="191"/>
                  </a:cubicBezTo>
                  <a:cubicBezTo>
                    <a:pt x="1" y="262"/>
                    <a:pt x="72" y="357"/>
                    <a:pt x="167" y="357"/>
                  </a:cubicBezTo>
                  <a:lnTo>
                    <a:pt x="1215" y="357"/>
                  </a:lnTo>
                  <a:cubicBezTo>
                    <a:pt x="1310" y="357"/>
                    <a:pt x="1382" y="262"/>
                    <a:pt x="1382" y="191"/>
                  </a:cubicBezTo>
                  <a:cubicBezTo>
                    <a:pt x="1382"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08" name="Google Shape;2308;p62"/>
            <p:cNvSpPr/>
            <p:nvPr/>
          </p:nvSpPr>
          <p:spPr>
            <a:xfrm>
              <a:off x="4796208" y="2500700"/>
              <a:ext cx="374633" cy="374633"/>
            </a:xfrm>
            <a:custGeom>
              <a:rect b="b" l="l" r="r" t="t"/>
              <a:pathLst>
                <a:path extrusionOk="0" h="10646" w="10646">
                  <a:moveTo>
                    <a:pt x="5930" y="358"/>
                  </a:moveTo>
                  <a:lnTo>
                    <a:pt x="5859" y="525"/>
                  </a:lnTo>
                  <a:lnTo>
                    <a:pt x="4740" y="525"/>
                  </a:lnTo>
                  <a:lnTo>
                    <a:pt x="4668" y="358"/>
                  </a:lnTo>
                  <a:close/>
                  <a:moveTo>
                    <a:pt x="7550" y="310"/>
                  </a:moveTo>
                  <a:cubicBezTo>
                    <a:pt x="7716" y="310"/>
                    <a:pt x="7836" y="429"/>
                    <a:pt x="7836" y="596"/>
                  </a:cubicBezTo>
                  <a:lnTo>
                    <a:pt x="7836" y="5168"/>
                  </a:lnTo>
                  <a:lnTo>
                    <a:pt x="7478" y="5168"/>
                  </a:lnTo>
                  <a:cubicBezTo>
                    <a:pt x="7645" y="4668"/>
                    <a:pt x="7431" y="4097"/>
                    <a:pt x="7002" y="3787"/>
                  </a:cubicBezTo>
                  <a:cubicBezTo>
                    <a:pt x="6811" y="3667"/>
                    <a:pt x="6594" y="3605"/>
                    <a:pt x="6379" y="3605"/>
                  </a:cubicBezTo>
                  <a:cubicBezTo>
                    <a:pt x="6085" y="3605"/>
                    <a:pt x="5793" y="3720"/>
                    <a:pt x="5573" y="3954"/>
                  </a:cubicBezTo>
                  <a:lnTo>
                    <a:pt x="5287" y="4192"/>
                  </a:lnTo>
                  <a:lnTo>
                    <a:pt x="5025" y="3954"/>
                  </a:lnTo>
                  <a:cubicBezTo>
                    <a:pt x="4805" y="3720"/>
                    <a:pt x="4514" y="3605"/>
                    <a:pt x="4219" y="3605"/>
                  </a:cubicBezTo>
                  <a:cubicBezTo>
                    <a:pt x="4004" y="3605"/>
                    <a:pt x="3788" y="3667"/>
                    <a:pt x="3597" y="3787"/>
                  </a:cubicBezTo>
                  <a:cubicBezTo>
                    <a:pt x="3144" y="4097"/>
                    <a:pt x="2954" y="4668"/>
                    <a:pt x="3120" y="5168"/>
                  </a:cubicBezTo>
                  <a:lnTo>
                    <a:pt x="2715" y="5168"/>
                  </a:lnTo>
                  <a:lnTo>
                    <a:pt x="2715" y="596"/>
                  </a:lnTo>
                  <a:cubicBezTo>
                    <a:pt x="2715" y="429"/>
                    <a:pt x="2835" y="310"/>
                    <a:pt x="2977" y="310"/>
                  </a:cubicBezTo>
                  <a:lnTo>
                    <a:pt x="4311" y="310"/>
                  </a:lnTo>
                  <a:lnTo>
                    <a:pt x="4430" y="715"/>
                  </a:lnTo>
                  <a:cubicBezTo>
                    <a:pt x="4454" y="763"/>
                    <a:pt x="4525" y="834"/>
                    <a:pt x="4573" y="834"/>
                  </a:cubicBezTo>
                  <a:lnTo>
                    <a:pt x="5954" y="834"/>
                  </a:lnTo>
                  <a:cubicBezTo>
                    <a:pt x="6002" y="834"/>
                    <a:pt x="6097" y="763"/>
                    <a:pt x="6097" y="715"/>
                  </a:cubicBezTo>
                  <a:lnTo>
                    <a:pt x="6216" y="310"/>
                  </a:lnTo>
                  <a:close/>
                  <a:moveTo>
                    <a:pt x="6439" y="3937"/>
                  </a:moveTo>
                  <a:cubicBezTo>
                    <a:pt x="6610" y="3937"/>
                    <a:pt x="6782" y="3991"/>
                    <a:pt x="6931" y="4097"/>
                  </a:cubicBezTo>
                  <a:cubicBezTo>
                    <a:pt x="7264" y="4335"/>
                    <a:pt x="7335" y="4787"/>
                    <a:pt x="7169" y="5145"/>
                  </a:cubicBezTo>
                  <a:lnTo>
                    <a:pt x="6788" y="5145"/>
                  </a:lnTo>
                  <a:lnTo>
                    <a:pt x="6788" y="5168"/>
                  </a:lnTo>
                  <a:lnTo>
                    <a:pt x="6311" y="4383"/>
                  </a:lnTo>
                  <a:cubicBezTo>
                    <a:pt x="6264" y="4335"/>
                    <a:pt x="6216" y="4311"/>
                    <a:pt x="6145" y="4311"/>
                  </a:cubicBezTo>
                  <a:cubicBezTo>
                    <a:pt x="6097" y="4311"/>
                    <a:pt x="6049" y="4335"/>
                    <a:pt x="6002" y="4383"/>
                  </a:cubicBezTo>
                  <a:lnTo>
                    <a:pt x="5335" y="5645"/>
                  </a:lnTo>
                  <a:lnTo>
                    <a:pt x="4787" y="4549"/>
                  </a:lnTo>
                  <a:cubicBezTo>
                    <a:pt x="4763" y="4478"/>
                    <a:pt x="4692" y="4454"/>
                    <a:pt x="4644" y="4454"/>
                  </a:cubicBezTo>
                  <a:cubicBezTo>
                    <a:pt x="4573" y="4454"/>
                    <a:pt x="4525" y="4478"/>
                    <a:pt x="4502" y="4549"/>
                  </a:cubicBezTo>
                  <a:lnTo>
                    <a:pt x="4192" y="5145"/>
                  </a:lnTo>
                  <a:lnTo>
                    <a:pt x="3549" y="5145"/>
                  </a:lnTo>
                  <a:cubicBezTo>
                    <a:pt x="3358" y="4787"/>
                    <a:pt x="3454" y="4335"/>
                    <a:pt x="3787" y="4097"/>
                  </a:cubicBezTo>
                  <a:cubicBezTo>
                    <a:pt x="3925" y="3991"/>
                    <a:pt x="4091" y="3937"/>
                    <a:pt x="4261" y="3937"/>
                  </a:cubicBezTo>
                  <a:cubicBezTo>
                    <a:pt x="4471" y="3937"/>
                    <a:pt x="4687" y="4020"/>
                    <a:pt x="4859" y="4192"/>
                  </a:cubicBezTo>
                  <a:lnTo>
                    <a:pt x="5240" y="4525"/>
                  </a:lnTo>
                  <a:cubicBezTo>
                    <a:pt x="5264" y="4549"/>
                    <a:pt x="5305" y="4561"/>
                    <a:pt x="5350" y="4561"/>
                  </a:cubicBezTo>
                  <a:cubicBezTo>
                    <a:pt x="5395" y="4561"/>
                    <a:pt x="5442" y="4549"/>
                    <a:pt x="5478" y="4525"/>
                  </a:cubicBezTo>
                  <a:lnTo>
                    <a:pt x="5859" y="4192"/>
                  </a:lnTo>
                  <a:cubicBezTo>
                    <a:pt x="6017" y="4020"/>
                    <a:pt x="6227" y="3937"/>
                    <a:pt x="6439" y="3937"/>
                  </a:cubicBezTo>
                  <a:close/>
                  <a:moveTo>
                    <a:pt x="6121" y="4811"/>
                  </a:moveTo>
                  <a:lnTo>
                    <a:pt x="6478" y="5407"/>
                  </a:lnTo>
                  <a:cubicBezTo>
                    <a:pt x="6526" y="5478"/>
                    <a:pt x="6573" y="5502"/>
                    <a:pt x="6645" y="5502"/>
                  </a:cubicBezTo>
                  <a:lnTo>
                    <a:pt x="6812" y="5502"/>
                  </a:lnTo>
                  <a:lnTo>
                    <a:pt x="5287" y="6978"/>
                  </a:lnTo>
                  <a:lnTo>
                    <a:pt x="3763" y="5502"/>
                  </a:lnTo>
                  <a:lnTo>
                    <a:pt x="4263" y="5502"/>
                  </a:lnTo>
                  <a:cubicBezTo>
                    <a:pt x="4311" y="5502"/>
                    <a:pt x="4359" y="5478"/>
                    <a:pt x="4406" y="5407"/>
                  </a:cubicBezTo>
                  <a:lnTo>
                    <a:pt x="4573" y="5026"/>
                  </a:lnTo>
                  <a:lnTo>
                    <a:pt x="5121" y="6097"/>
                  </a:lnTo>
                  <a:cubicBezTo>
                    <a:pt x="5145" y="6145"/>
                    <a:pt x="5192" y="6192"/>
                    <a:pt x="5264" y="6192"/>
                  </a:cubicBezTo>
                  <a:cubicBezTo>
                    <a:pt x="5335" y="6192"/>
                    <a:pt x="5383" y="6145"/>
                    <a:pt x="5406" y="6097"/>
                  </a:cubicBezTo>
                  <a:lnTo>
                    <a:pt x="6121" y="4811"/>
                  </a:lnTo>
                  <a:close/>
                  <a:moveTo>
                    <a:pt x="7883" y="5526"/>
                  </a:moveTo>
                  <a:lnTo>
                    <a:pt x="7883" y="10074"/>
                  </a:lnTo>
                  <a:cubicBezTo>
                    <a:pt x="7883" y="10241"/>
                    <a:pt x="7764" y="10336"/>
                    <a:pt x="7621" y="10336"/>
                  </a:cubicBezTo>
                  <a:lnTo>
                    <a:pt x="2977" y="10336"/>
                  </a:lnTo>
                  <a:cubicBezTo>
                    <a:pt x="2835" y="10336"/>
                    <a:pt x="2715" y="10241"/>
                    <a:pt x="2715" y="10074"/>
                  </a:cubicBezTo>
                  <a:lnTo>
                    <a:pt x="2715" y="5526"/>
                  </a:lnTo>
                  <a:lnTo>
                    <a:pt x="3311" y="5526"/>
                  </a:lnTo>
                  <a:lnTo>
                    <a:pt x="3382" y="5621"/>
                  </a:lnTo>
                  <a:lnTo>
                    <a:pt x="5168" y="7359"/>
                  </a:lnTo>
                  <a:cubicBezTo>
                    <a:pt x="5204" y="7395"/>
                    <a:pt x="5252" y="7413"/>
                    <a:pt x="5296" y="7413"/>
                  </a:cubicBezTo>
                  <a:cubicBezTo>
                    <a:pt x="5341" y="7413"/>
                    <a:pt x="5383" y="7395"/>
                    <a:pt x="5406" y="7359"/>
                  </a:cubicBezTo>
                  <a:lnTo>
                    <a:pt x="7193" y="5621"/>
                  </a:lnTo>
                  <a:lnTo>
                    <a:pt x="7288" y="5526"/>
                  </a:lnTo>
                  <a:close/>
                  <a:moveTo>
                    <a:pt x="3001" y="1"/>
                  </a:moveTo>
                  <a:cubicBezTo>
                    <a:pt x="2668" y="1"/>
                    <a:pt x="2406" y="263"/>
                    <a:pt x="2406" y="596"/>
                  </a:cubicBezTo>
                  <a:lnTo>
                    <a:pt x="2406" y="5145"/>
                  </a:lnTo>
                  <a:lnTo>
                    <a:pt x="167" y="5145"/>
                  </a:lnTo>
                  <a:cubicBezTo>
                    <a:pt x="72" y="5145"/>
                    <a:pt x="1" y="5240"/>
                    <a:pt x="1" y="5311"/>
                  </a:cubicBezTo>
                  <a:cubicBezTo>
                    <a:pt x="1" y="5407"/>
                    <a:pt x="72" y="5502"/>
                    <a:pt x="167" y="5502"/>
                  </a:cubicBezTo>
                  <a:lnTo>
                    <a:pt x="2406" y="5502"/>
                  </a:lnTo>
                  <a:lnTo>
                    <a:pt x="2406" y="10050"/>
                  </a:lnTo>
                  <a:cubicBezTo>
                    <a:pt x="2406" y="10384"/>
                    <a:pt x="2668" y="10646"/>
                    <a:pt x="3001" y="10646"/>
                  </a:cubicBezTo>
                  <a:lnTo>
                    <a:pt x="7645" y="10646"/>
                  </a:lnTo>
                  <a:cubicBezTo>
                    <a:pt x="7978" y="10646"/>
                    <a:pt x="8240" y="10384"/>
                    <a:pt x="8240" y="10050"/>
                  </a:cubicBezTo>
                  <a:lnTo>
                    <a:pt x="8240" y="5502"/>
                  </a:lnTo>
                  <a:lnTo>
                    <a:pt x="10479" y="5502"/>
                  </a:lnTo>
                  <a:cubicBezTo>
                    <a:pt x="10550" y="5502"/>
                    <a:pt x="10646" y="5407"/>
                    <a:pt x="10646" y="5311"/>
                  </a:cubicBezTo>
                  <a:cubicBezTo>
                    <a:pt x="10646" y="5240"/>
                    <a:pt x="10574" y="5168"/>
                    <a:pt x="10479" y="5168"/>
                  </a:cubicBezTo>
                  <a:lnTo>
                    <a:pt x="8240" y="5168"/>
                  </a:lnTo>
                  <a:lnTo>
                    <a:pt x="8240" y="596"/>
                  </a:lnTo>
                  <a:cubicBezTo>
                    <a:pt x="8240" y="263"/>
                    <a:pt x="7978" y="1"/>
                    <a:pt x="76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09" name="Google Shape;2309;p62"/>
          <p:cNvGrpSpPr/>
          <p:nvPr/>
        </p:nvGrpSpPr>
        <p:grpSpPr>
          <a:xfrm>
            <a:off x="3976633" y="2652783"/>
            <a:ext cx="377131" cy="375864"/>
            <a:chOff x="3976633" y="2500383"/>
            <a:chExt cx="377131" cy="375864"/>
          </a:xfrm>
        </p:grpSpPr>
        <p:sp>
          <p:nvSpPr>
            <p:cNvPr id="2310" name="Google Shape;2310;p62"/>
            <p:cNvSpPr/>
            <p:nvPr/>
          </p:nvSpPr>
          <p:spPr>
            <a:xfrm>
              <a:off x="3976633" y="2670632"/>
              <a:ext cx="207832" cy="205545"/>
            </a:xfrm>
            <a:custGeom>
              <a:rect b="b" l="l" r="r" t="t"/>
              <a:pathLst>
                <a:path extrusionOk="0" h="5841" w="5906">
                  <a:moveTo>
                    <a:pt x="2953" y="363"/>
                  </a:moveTo>
                  <a:lnTo>
                    <a:pt x="5239" y="2387"/>
                  </a:lnTo>
                  <a:lnTo>
                    <a:pt x="667" y="2387"/>
                  </a:lnTo>
                  <a:lnTo>
                    <a:pt x="2953" y="363"/>
                  </a:lnTo>
                  <a:close/>
                  <a:moveTo>
                    <a:pt x="3501" y="4126"/>
                  </a:moveTo>
                  <a:lnTo>
                    <a:pt x="3501" y="5483"/>
                  </a:lnTo>
                  <a:lnTo>
                    <a:pt x="2453" y="5483"/>
                  </a:lnTo>
                  <a:lnTo>
                    <a:pt x="2453" y="4126"/>
                  </a:lnTo>
                  <a:close/>
                  <a:moveTo>
                    <a:pt x="4691" y="2721"/>
                  </a:moveTo>
                  <a:lnTo>
                    <a:pt x="4691" y="5483"/>
                  </a:lnTo>
                  <a:lnTo>
                    <a:pt x="3810" y="5483"/>
                  </a:lnTo>
                  <a:lnTo>
                    <a:pt x="3810" y="3935"/>
                  </a:lnTo>
                  <a:cubicBezTo>
                    <a:pt x="3810" y="3864"/>
                    <a:pt x="3739" y="3769"/>
                    <a:pt x="3644" y="3769"/>
                  </a:cubicBezTo>
                  <a:lnTo>
                    <a:pt x="2262" y="3769"/>
                  </a:lnTo>
                  <a:cubicBezTo>
                    <a:pt x="2191" y="3769"/>
                    <a:pt x="2096" y="3864"/>
                    <a:pt x="2096" y="3935"/>
                  </a:cubicBezTo>
                  <a:lnTo>
                    <a:pt x="2096" y="5483"/>
                  </a:lnTo>
                  <a:lnTo>
                    <a:pt x="1238" y="5483"/>
                  </a:lnTo>
                  <a:lnTo>
                    <a:pt x="1238" y="2721"/>
                  </a:lnTo>
                  <a:close/>
                  <a:moveTo>
                    <a:pt x="2971" y="0"/>
                  </a:moveTo>
                  <a:cubicBezTo>
                    <a:pt x="2929" y="0"/>
                    <a:pt x="2882" y="18"/>
                    <a:pt x="2834" y="54"/>
                  </a:cubicBezTo>
                  <a:lnTo>
                    <a:pt x="71" y="2459"/>
                  </a:lnTo>
                  <a:cubicBezTo>
                    <a:pt x="0" y="2506"/>
                    <a:pt x="0" y="2578"/>
                    <a:pt x="0" y="2626"/>
                  </a:cubicBezTo>
                  <a:cubicBezTo>
                    <a:pt x="48" y="2697"/>
                    <a:pt x="95" y="2745"/>
                    <a:pt x="167" y="2745"/>
                  </a:cubicBezTo>
                  <a:lnTo>
                    <a:pt x="834" y="2745"/>
                  </a:lnTo>
                  <a:lnTo>
                    <a:pt x="834" y="5674"/>
                  </a:lnTo>
                  <a:cubicBezTo>
                    <a:pt x="834" y="5769"/>
                    <a:pt x="929" y="5841"/>
                    <a:pt x="1024" y="5841"/>
                  </a:cubicBezTo>
                  <a:lnTo>
                    <a:pt x="4811" y="5841"/>
                  </a:lnTo>
                  <a:cubicBezTo>
                    <a:pt x="4882" y="5841"/>
                    <a:pt x="4977" y="5769"/>
                    <a:pt x="4977" y="5674"/>
                  </a:cubicBezTo>
                  <a:lnTo>
                    <a:pt x="4977" y="2745"/>
                  </a:lnTo>
                  <a:lnTo>
                    <a:pt x="5668" y="2745"/>
                  </a:lnTo>
                  <a:cubicBezTo>
                    <a:pt x="5715" y="2745"/>
                    <a:pt x="5811" y="2721"/>
                    <a:pt x="5811" y="2626"/>
                  </a:cubicBezTo>
                  <a:cubicBezTo>
                    <a:pt x="5906" y="2578"/>
                    <a:pt x="5906" y="2483"/>
                    <a:pt x="5835" y="2459"/>
                  </a:cubicBezTo>
                  <a:lnTo>
                    <a:pt x="3072" y="54"/>
                  </a:lnTo>
                  <a:cubicBezTo>
                    <a:pt x="3048" y="18"/>
                    <a:pt x="3013" y="0"/>
                    <a:pt x="29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11" name="Google Shape;2311;p62"/>
            <p:cNvSpPr/>
            <p:nvPr/>
          </p:nvSpPr>
          <p:spPr>
            <a:xfrm>
              <a:off x="3978287" y="2500383"/>
              <a:ext cx="113171" cy="109300"/>
            </a:xfrm>
            <a:custGeom>
              <a:rect b="b" l="l" r="r" t="t"/>
              <a:pathLst>
                <a:path extrusionOk="0" h="3106" w="3216">
                  <a:moveTo>
                    <a:pt x="1549" y="367"/>
                  </a:moveTo>
                  <a:cubicBezTo>
                    <a:pt x="2025" y="367"/>
                    <a:pt x="2454" y="653"/>
                    <a:pt x="2644" y="1105"/>
                  </a:cubicBezTo>
                  <a:cubicBezTo>
                    <a:pt x="2811" y="1558"/>
                    <a:pt x="2739" y="2082"/>
                    <a:pt x="2382" y="2415"/>
                  </a:cubicBezTo>
                  <a:cubicBezTo>
                    <a:pt x="2146" y="2651"/>
                    <a:pt x="1836" y="2773"/>
                    <a:pt x="1530" y="2773"/>
                  </a:cubicBezTo>
                  <a:cubicBezTo>
                    <a:pt x="1373" y="2773"/>
                    <a:pt x="1217" y="2741"/>
                    <a:pt x="1072" y="2677"/>
                  </a:cubicBezTo>
                  <a:cubicBezTo>
                    <a:pt x="620" y="2486"/>
                    <a:pt x="310" y="2058"/>
                    <a:pt x="310" y="1581"/>
                  </a:cubicBezTo>
                  <a:cubicBezTo>
                    <a:pt x="358" y="891"/>
                    <a:pt x="882" y="367"/>
                    <a:pt x="1549" y="367"/>
                  </a:cubicBezTo>
                  <a:close/>
                  <a:moveTo>
                    <a:pt x="1541" y="1"/>
                  </a:moveTo>
                  <a:cubicBezTo>
                    <a:pt x="1345" y="1"/>
                    <a:pt x="1147" y="35"/>
                    <a:pt x="953" y="105"/>
                  </a:cubicBezTo>
                  <a:cubicBezTo>
                    <a:pt x="382" y="367"/>
                    <a:pt x="1" y="915"/>
                    <a:pt x="1" y="1558"/>
                  </a:cubicBezTo>
                  <a:cubicBezTo>
                    <a:pt x="1" y="2415"/>
                    <a:pt x="667" y="3106"/>
                    <a:pt x="1549" y="3106"/>
                  </a:cubicBezTo>
                  <a:cubicBezTo>
                    <a:pt x="2168" y="3106"/>
                    <a:pt x="2739" y="2701"/>
                    <a:pt x="2977" y="2153"/>
                  </a:cubicBezTo>
                  <a:cubicBezTo>
                    <a:pt x="3216" y="1581"/>
                    <a:pt x="3097" y="891"/>
                    <a:pt x="2644" y="438"/>
                  </a:cubicBezTo>
                  <a:cubicBezTo>
                    <a:pt x="2339" y="149"/>
                    <a:pt x="1947" y="1"/>
                    <a:pt x="15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12" name="Google Shape;2312;p62"/>
            <p:cNvSpPr/>
            <p:nvPr/>
          </p:nvSpPr>
          <p:spPr>
            <a:xfrm>
              <a:off x="4240594" y="2767193"/>
              <a:ext cx="113171" cy="109054"/>
            </a:xfrm>
            <a:custGeom>
              <a:rect b="b" l="l" r="r" t="t"/>
              <a:pathLst>
                <a:path extrusionOk="0" h="3099" w="3216">
                  <a:moveTo>
                    <a:pt x="1676" y="333"/>
                  </a:moveTo>
                  <a:cubicBezTo>
                    <a:pt x="1832" y="333"/>
                    <a:pt x="1991" y="365"/>
                    <a:pt x="2144" y="429"/>
                  </a:cubicBezTo>
                  <a:cubicBezTo>
                    <a:pt x="2596" y="596"/>
                    <a:pt x="2882" y="1048"/>
                    <a:pt x="2882" y="1525"/>
                  </a:cubicBezTo>
                  <a:cubicBezTo>
                    <a:pt x="2858" y="2215"/>
                    <a:pt x="2334" y="2739"/>
                    <a:pt x="1668" y="2739"/>
                  </a:cubicBezTo>
                  <a:cubicBezTo>
                    <a:pt x="1191" y="2739"/>
                    <a:pt x="763" y="2454"/>
                    <a:pt x="572" y="2001"/>
                  </a:cubicBezTo>
                  <a:cubicBezTo>
                    <a:pt x="405" y="1549"/>
                    <a:pt x="477" y="1025"/>
                    <a:pt x="834" y="691"/>
                  </a:cubicBezTo>
                  <a:cubicBezTo>
                    <a:pt x="1071" y="455"/>
                    <a:pt x="1370" y="333"/>
                    <a:pt x="1676" y="333"/>
                  </a:cubicBezTo>
                  <a:close/>
                  <a:moveTo>
                    <a:pt x="1668" y="1"/>
                  </a:moveTo>
                  <a:cubicBezTo>
                    <a:pt x="1048" y="1"/>
                    <a:pt x="477" y="405"/>
                    <a:pt x="239" y="953"/>
                  </a:cubicBezTo>
                  <a:cubicBezTo>
                    <a:pt x="1" y="1525"/>
                    <a:pt x="120" y="2215"/>
                    <a:pt x="572" y="2668"/>
                  </a:cubicBezTo>
                  <a:cubicBezTo>
                    <a:pt x="870" y="2950"/>
                    <a:pt x="1251" y="3098"/>
                    <a:pt x="1647" y="3098"/>
                  </a:cubicBezTo>
                  <a:cubicBezTo>
                    <a:pt x="1851" y="3098"/>
                    <a:pt x="2060" y="3059"/>
                    <a:pt x="2263" y="2977"/>
                  </a:cubicBezTo>
                  <a:cubicBezTo>
                    <a:pt x="2834" y="2739"/>
                    <a:pt x="3216" y="2192"/>
                    <a:pt x="3216" y="1549"/>
                  </a:cubicBezTo>
                  <a:cubicBezTo>
                    <a:pt x="3216" y="691"/>
                    <a:pt x="2549" y="1"/>
                    <a:pt x="1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13" name="Google Shape;2313;p62"/>
            <p:cNvSpPr/>
            <p:nvPr/>
          </p:nvSpPr>
          <p:spPr>
            <a:xfrm>
              <a:off x="4026075" y="2622211"/>
              <a:ext cx="12598" cy="67072"/>
            </a:xfrm>
            <a:custGeom>
              <a:rect b="b" l="l" r="r" t="t"/>
              <a:pathLst>
                <a:path extrusionOk="0" h="1906" w="358">
                  <a:moveTo>
                    <a:pt x="191" y="1"/>
                  </a:moveTo>
                  <a:cubicBezTo>
                    <a:pt x="95" y="1"/>
                    <a:pt x="0" y="48"/>
                    <a:pt x="0" y="167"/>
                  </a:cubicBezTo>
                  <a:lnTo>
                    <a:pt x="0" y="1715"/>
                  </a:lnTo>
                  <a:cubicBezTo>
                    <a:pt x="0" y="1811"/>
                    <a:pt x="95" y="1906"/>
                    <a:pt x="191" y="1906"/>
                  </a:cubicBezTo>
                  <a:cubicBezTo>
                    <a:pt x="262" y="1906"/>
                    <a:pt x="357" y="1811"/>
                    <a:pt x="357" y="1715"/>
                  </a:cubicBezTo>
                  <a:lnTo>
                    <a:pt x="357" y="167"/>
                  </a:lnTo>
                  <a:cubicBezTo>
                    <a:pt x="357" y="72"/>
                    <a:pt x="262"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14" name="Google Shape;2314;p62"/>
            <p:cNvSpPr/>
            <p:nvPr/>
          </p:nvSpPr>
          <p:spPr>
            <a:xfrm>
              <a:off x="4099798" y="2548488"/>
              <a:ext cx="97265" cy="12598"/>
            </a:xfrm>
            <a:custGeom>
              <a:rect b="b" l="l" r="r" t="t"/>
              <a:pathLst>
                <a:path extrusionOk="0" h="358" w="2764">
                  <a:moveTo>
                    <a:pt x="167" y="0"/>
                  </a:moveTo>
                  <a:cubicBezTo>
                    <a:pt x="72" y="0"/>
                    <a:pt x="1" y="95"/>
                    <a:pt x="1" y="191"/>
                  </a:cubicBezTo>
                  <a:cubicBezTo>
                    <a:pt x="1" y="262"/>
                    <a:pt x="48" y="357"/>
                    <a:pt x="167" y="357"/>
                  </a:cubicBezTo>
                  <a:lnTo>
                    <a:pt x="2573" y="357"/>
                  </a:lnTo>
                  <a:cubicBezTo>
                    <a:pt x="2668" y="357"/>
                    <a:pt x="2763" y="262"/>
                    <a:pt x="2763" y="191"/>
                  </a:cubicBezTo>
                  <a:cubicBezTo>
                    <a:pt x="2763" y="95"/>
                    <a:pt x="2668" y="0"/>
                    <a:pt x="2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15" name="Google Shape;2315;p62"/>
            <p:cNvSpPr/>
            <p:nvPr/>
          </p:nvSpPr>
          <p:spPr>
            <a:xfrm>
              <a:off x="4165181" y="2815791"/>
              <a:ext cx="67072" cy="12633"/>
            </a:xfrm>
            <a:custGeom>
              <a:rect b="b" l="l" r="r" t="t"/>
              <a:pathLst>
                <a:path extrusionOk="0" h="359" w="1906">
                  <a:moveTo>
                    <a:pt x="191" y="1"/>
                  </a:moveTo>
                  <a:cubicBezTo>
                    <a:pt x="96" y="1"/>
                    <a:pt x="0" y="96"/>
                    <a:pt x="0" y="168"/>
                  </a:cubicBezTo>
                  <a:cubicBezTo>
                    <a:pt x="0" y="263"/>
                    <a:pt x="96" y="358"/>
                    <a:pt x="191" y="358"/>
                  </a:cubicBezTo>
                  <a:lnTo>
                    <a:pt x="1739" y="358"/>
                  </a:lnTo>
                  <a:cubicBezTo>
                    <a:pt x="1834" y="358"/>
                    <a:pt x="1905" y="263"/>
                    <a:pt x="1905" y="168"/>
                  </a:cubicBezTo>
                  <a:cubicBezTo>
                    <a:pt x="1905" y="96"/>
                    <a:pt x="1858" y="1"/>
                    <a:pt x="17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16" name="Google Shape;2316;p62"/>
            <p:cNvSpPr/>
            <p:nvPr/>
          </p:nvSpPr>
          <p:spPr>
            <a:xfrm>
              <a:off x="4080549" y="2828389"/>
              <a:ext cx="12598" cy="25161"/>
            </a:xfrm>
            <a:custGeom>
              <a:rect b="b" l="l" r="r" t="t"/>
              <a:pathLst>
                <a:path extrusionOk="0" h="715" w="358">
                  <a:moveTo>
                    <a:pt x="191" y="0"/>
                  </a:moveTo>
                  <a:cubicBezTo>
                    <a:pt x="95" y="0"/>
                    <a:pt x="0" y="95"/>
                    <a:pt x="0" y="167"/>
                  </a:cubicBezTo>
                  <a:lnTo>
                    <a:pt x="0" y="524"/>
                  </a:lnTo>
                  <a:cubicBezTo>
                    <a:pt x="0" y="619"/>
                    <a:pt x="95" y="715"/>
                    <a:pt x="191" y="715"/>
                  </a:cubicBezTo>
                  <a:cubicBezTo>
                    <a:pt x="262" y="715"/>
                    <a:pt x="357" y="619"/>
                    <a:pt x="357" y="524"/>
                  </a:cubicBezTo>
                  <a:lnTo>
                    <a:pt x="357" y="167"/>
                  </a:lnTo>
                  <a:cubicBezTo>
                    <a:pt x="357" y="48"/>
                    <a:pt x="262"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17" name="Google Shape;2317;p62"/>
            <p:cNvSpPr/>
            <p:nvPr/>
          </p:nvSpPr>
          <p:spPr>
            <a:xfrm>
              <a:off x="4293379" y="2833386"/>
              <a:ext cx="12633" cy="12633"/>
            </a:xfrm>
            <a:custGeom>
              <a:rect b="b" l="l" r="r" t="t"/>
              <a:pathLst>
                <a:path extrusionOk="0" h="359" w="359">
                  <a:moveTo>
                    <a:pt x="168" y="1"/>
                  </a:moveTo>
                  <a:cubicBezTo>
                    <a:pt x="96" y="1"/>
                    <a:pt x="1" y="96"/>
                    <a:pt x="1" y="191"/>
                  </a:cubicBezTo>
                  <a:cubicBezTo>
                    <a:pt x="1" y="263"/>
                    <a:pt x="96" y="358"/>
                    <a:pt x="168" y="358"/>
                  </a:cubicBezTo>
                  <a:cubicBezTo>
                    <a:pt x="263" y="358"/>
                    <a:pt x="358" y="263"/>
                    <a:pt x="358" y="191"/>
                  </a:cubicBezTo>
                  <a:cubicBezTo>
                    <a:pt x="358" y="96"/>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18" name="Google Shape;2318;p62"/>
            <p:cNvSpPr/>
            <p:nvPr/>
          </p:nvSpPr>
          <p:spPr>
            <a:xfrm>
              <a:off x="4279162" y="2815369"/>
              <a:ext cx="39413" cy="16926"/>
            </a:xfrm>
            <a:custGeom>
              <a:rect b="b" l="l" r="r" t="t"/>
              <a:pathLst>
                <a:path extrusionOk="0" h="481" w="1120">
                  <a:moveTo>
                    <a:pt x="569" y="1"/>
                  </a:moveTo>
                  <a:cubicBezTo>
                    <a:pt x="405" y="1"/>
                    <a:pt x="238" y="61"/>
                    <a:pt x="95" y="180"/>
                  </a:cubicBezTo>
                  <a:cubicBezTo>
                    <a:pt x="48" y="251"/>
                    <a:pt x="0" y="370"/>
                    <a:pt x="95" y="418"/>
                  </a:cubicBezTo>
                  <a:cubicBezTo>
                    <a:pt x="134" y="456"/>
                    <a:pt x="185" y="481"/>
                    <a:pt x="233" y="481"/>
                  </a:cubicBezTo>
                  <a:cubicBezTo>
                    <a:pt x="274" y="481"/>
                    <a:pt x="311" y="462"/>
                    <a:pt x="333" y="418"/>
                  </a:cubicBezTo>
                  <a:cubicBezTo>
                    <a:pt x="393" y="358"/>
                    <a:pt x="476" y="328"/>
                    <a:pt x="560" y="328"/>
                  </a:cubicBezTo>
                  <a:cubicBezTo>
                    <a:pt x="643" y="328"/>
                    <a:pt x="726" y="358"/>
                    <a:pt x="786" y="418"/>
                  </a:cubicBezTo>
                  <a:cubicBezTo>
                    <a:pt x="822" y="453"/>
                    <a:pt x="869" y="471"/>
                    <a:pt x="914" y="471"/>
                  </a:cubicBezTo>
                  <a:cubicBezTo>
                    <a:pt x="959" y="471"/>
                    <a:pt x="1000" y="453"/>
                    <a:pt x="1024" y="418"/>
                  </a:cubicBezTo>
                  <a:cubicBezTo>
                    <a:pt x="1119" y="370"/>
                    <a:pt x="1119" y="251"/>
                    <a:pt x="1024" y="180"/>
                  </a:cubicBezTo>
                  <a:cubicBezTo>
                    <a:pt x="893" y="61"/>
                    <a:pt x="732" y="1"/>
                    <a:pt x="5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19" name="Google Shape;2319;p62"/>
            <p:cNvSpPr/>
            <p:nvPr/>
          </p:nvSpPr>
          <p:spPr>
            <a:xfrm>
              <a:off x="4269097" y="2797562"/>
              <a:ext cx="61195" cy="21501"/>
            </a:xfrm>
            <a:custGeom>
              <a:rect b="b" l="l" r="r" t="t"/>
              <a:pathLst>
                <a:path extrusionOk="0" h="611" w="1739">
                  <a:moveTo>
                    <a:pt x="861" y="1"/>
                  </a:moveTo>
                  <a:cubicBezTo>
                    <a:pt x="572" y="1"/>
                    <a:pt x="286" y="102"/>
                    <a:pt x="72" y="305"/>
                  </a:cubicBezTo>
                  <a:cubicBezTo>
                    <a:pt x="24" y="328"/>
                    <a:pt x="0" y="376"/>
                    <a:pt x="0" y="424"/>
                  </a:cubicBezTo>
                  <a:cubicBezTo>
                    <a:pt x="0" y="471"/>
                    <a:pt x="0" y="519"/>
                    <a:pt x="24" y="543"/>
                  </a:cubicBezTo>
                  <a:cubicBezTo>
                    <a:pt x="72" y="567"/>
                    <a:pt x="96" y="590"/>
                    <a:pt x="143" y="590"/>
                  </a:cubicBezTo>
                  <a:cubicBezTo>
                    <a:pt x="215" y="590"/>
                    <a:pt x="238" y="590"/>
                    <a:pt x="262" y="567"/>
                  </a:cubicBezTo>
                  <a:cubicBezTo>
                    <a:pt x="429" y="424"/>
                    <a:pt x="637" y="352"/>
                    <a:pt x="846" y="352"/>
                  </a:cubicBezTo>
                  <a:cubicBezTo>
                    <a:pt x="1054" y="352"/>
                    <a:pt x="1262" y="424"/>
                    <a:pt x="1429" y="567"/>
                  </a:cubicBezTo>
                  <a:cubicBezTo>
                    <a:pt x="1446" y="583"/>
                    <a:pt x="1485" y="611"/>
                    <a:pt x="1515" y="611"/>
                  </a:cubicBezTo>
                  <a:cubicBezTo>
                    <a:pt x="1529" y="611"/>
                    <a:pt x="1541" y="605"/>
                    <a:pt x="1548" y="590"/>
                  </a:cubicBezTo>
                  <a:cubicBezTo>
                    <a:pt x="1596" y="590"/>
                    <a:pt x="1643" y="567"/>
                    <a:pt x="1667" y="543"/>
                  </a:cubicBezTo>
                  <a:cubicBezTo>
                    <a:pt x="1691" y="519"/>
                    <a:pt x="1715" y="447"/>
                    <a:pt x="1691" y="424"/>
                  </a:cubicBezTo>
                  <a:cubicBezTo>
                    <a:pt x="1739" y="400"/>
                    <a:pt x="1691" y="328"/>
                    <a:pt x="1667" y="305"/>
                  </a:cubicBezTo>
                  <a:cubicBezTo>
                    <a:pt x="1441" y="102"/>
                    <a:pt x="1149" y="1"/>
                    <a:pt x="8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20" name="Google Shape;2320;p62"/>
            <p:cNvSpPr/>
            <p:nvPr/>
          </p:nvSpPr>
          <p:spPr>
            <a:xfrm>
              <a:off x="4026075" y="2566083"/>
              <a:ext cx="12598" cy="12598"/>
            </a:xfrm>
            <a:custGeom>
              <a:rect b="b" l="l" r="r" t="t"/>
              <a:pathLst>
                <a:path extrusionOk="0" h="358" w="358">
                  <a:moveTo>
                    <a:pt x="191" y="0"/>
                  </a:moveTo>
                  <a:cubicBezTo>
                    <a:pt x="95" y="0"/>
                    <a:pt x="0" y="95"/>
                    <a:pt x="0" y="191"/>
                  </a:cubicBezTo>
                  <a:cubicBezTo>
                    <a:pt x="0" y="286"/>
                    <a:pt x="95" y="357"/>
                    <a:pt x="191" y="357"/>
                  </a:cubicBezTo>
                  <a:cubicBezTo>
                    <a:pt x="262" y="357"/>
                    <a:pt x="357" y="286"/>
                    <a:pt x="357" y="191"/>
                  </a:cubicBezTo>
                  <a:cubicBezTo>
                    <a:pt x="357" y="95"/>
                    <a:pt x="262" y="24"/>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21" name="Google Shape;2321;p62"/>
            <p:cNvSpPr/>
            <p:nvPr/>
          </p:nvSpPr>
          <p:spPr>
            <a:xfrm>
              <a:off x="4013477" y="2548276"/>
              <a:ext cx="37759" cy="16891"/>
            </a:xfrm>
            <a:custGeom>
              <a:rect b="b" l="l" r="r" t="t"/>
              <a:pathLst>
                <a:path extrusionOk="0" h="480" w="1073">
                  <a:moveTo>
                    <a:pt x="552" y="0"/>
                  </a:moveTo>
                  <a:cubicBezTo>
                    <a:pt x="388" y="0"/>
                    <a:pt x="227" y="66"/>
                    <a:pt x="96" y="197"/>
                  </a:cubicBezTo>
                  <a:cubicBezTo>
                    <a:pt x="25" y="244"/>
                    <a:pt x="1" y="363"/>
                    <a:pt x="96" y="435"/>
                  </a:cubicBezTo>
                  <a:cubicBezTo>
                    <a:pt x="122" y="461"/>
                    <a:pt x="170" y="480"/>
                    <a:pt x="219" y="480"/>
                  </a:cubicBezTo>
                  <a:cubicBezTo>
                    <a:pt x="260" y="480"/>
                    <a:pt x="302" y="467"/>
                    <a:pt x="334" y="435"/>
                  </a:cubicBezTo>
                  <a:cubicBezTo>
                    <a:pt x="394" y="375"/>
                    <a:pt x="477" y="345"/>
                    <a:pt x="560" y="345"/>
                  </a:cubicBezTo>
                  <a:cubicBezTo>
                    <a:pt x="644" y="345"/>
                    <a:pt x="727" y="375"/>
                    <a:pt x="787" y="435"/>
                  </a:cubicBezTo>
                  <a:cubicBezTo>
                    <a:pt x="811" y="459"/>
                    <a:pt x="852" y="470"/>
                    <a:pt x="897" y="470"/>
                  </a:cubicBezTo>
                  <a:cubicBezTo>
                    <a:pt x="942" y="470"/>
                    <a:pt x="989" y="459"/>
                    <a:pt x="1025" y="435"/>
                  </a:cubicBezTo>
                  <a:cubicBezTo>
                    <a:pt x="1073" y="363"/>
                    <a:pt x="1073" y="244"/>
                    <a:pt x="1025" y="197"/>
                  </a:cubicBezTo>
                  <a:cubicBezTo>
                    <a:pt x="882" y="66"/>
                    <a:pt x="715" y="0"/>
                    <a:pt x="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22" name="Google Shape;2322;p62"/>
            <p:cNvSpPr/>
            <p:nvPr/>
          </p:nvSpPr>
          <p:spPr>
            <a:xfrm>
              <a:off x="4001759" y="2530259"/>
              <a:ext cx="62040" cy="21959"/>
            </a:xfrm>
            <a:custGeom>
              <a:rect b="b" l="l" r="r" t="t"/>
              <a:pathLst>
                <a:path extrusionOk="0" h="624" w="1763">
                  <a:moveTo>
                    <a:pt x="879" y="0"/>
                  </a:moveTo>
                  <a:cubicBezTo>
                    <a:pt x="590" y="0"/>
                    <a:pt x="298" y="101"/>
                    <a:pt x="72" y="304"/>
                  </a:cubicBezTo>
                  <a:cubicBezTo>
                    <a:pt x="48" y="351"/>
                    <a:pt x="0" y="375"/>
                    <a:pt x="0" y="423"/>
                  </a:cubicBezTo>
                  <a:cubicBezTo>
                    <a:pt x="0" y="494"/>
                    <a:pt x="0" y="518"/>
                    <a:pt x="48" y="542"/>
                  </a:cubicBezTo>
                  <a:cubicBezTo>
                    <a:pt x="72" y="590"/>
                    <a:pt x="96" y="613"/>
                    <a:pt x="167" y="613"/>
                  </a:cubicBezTo>
                  <a:cubicBezTo>
                    <a:pt x="215" y="613"/>
                    <a:pt x="286" y="613"/>
                    <a:pt x="310" y="590"/>
                  </a:cubicBezTo>
                  <a:cubicBezTo>
                    <a:pt x="477" y="435"/>
                    <a:pt x="685" y="357"/>
                    <a:pt x="893" y="357"/>
                  </a:cubicBezTo>
                  <a:cubicBezTo>
                    <a:pt x="1102" y="357"/>
                    <a:pt x="1310" y="435"/>
                    <a:pt x="1477" y="590"/>
                  </a:cubicBezTo>
                  <a:cubicBezTo>
                    <a:pt x="1494" y="606"/>
                    <a:pt x="1523" y="623"/>
                    <a:pt x="1555" y="623"/>
                  </a:cubicBezTo>
                  <a:cubicBezTo>
                    <a:pt x="1568" y="623"/>
                    <a:pt x="1582" y="620"/>
                    <a:pt x="1596" y="613"/>
                  </a:cubicBezTo>
                  <a:cubicBezTo>
                    <a:pt x="1644" y="613"/>
                    <a:pt x="1667" y="590"/>
                    <a:pt x="1691" y="542"/>
                  </a:cubicBezTo>
                  <a:cubicBezTo>
                    <a:pt x="1739" y="518"/>
                    <a:pt x="1763" y="470"/>
                    <a:pt x="1739" y="423"/>
                  </a:cubicBezTo>
                  <a:cubicBezTo>
                    <a:pt x="1739" y="375"/>
                    <a:pt x="1691" y="351"/>
                    <a:pt x="1667" y="304"/>
                  </a:cubicBezTo>
                  <a:cubicBezTo>
                    <a:pt x="1453" y="101"/>
                    <a:pt x="1167" y="0"/>
                    <a:pt x="8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23" name="Google Shape;2323;p62"/>
            <p:cNvSpPr/>
            <p:nvPr/>
          </p:nvSpPr>
          <p:spPr>
            <a:xfrm>
              <a:off x="4208747" y="2500700"/>
              <a:ext cx="145018" cy="241403"/>
            </a:xfrm>
            <a:custGeom>
              <a:rect b="b" l="l" r="r" t="t"/>
              <a:pathLst>
                <a:path extrusionOk="0" h="6860" w="4121">
                  <a:moveTo>
                    <a:pt x="2525" y="358"/>
                  </a:moveTo>
                  <a:lnTo>
                    <a:pt x="2454" y="525"/>
                  </a:lnTo>
                  <a:lnTo>
                    <a:pt x="1691" y="525"/>
                  </a:lnTo>
                  <a:lnTo>
                    <a:pt x="1620" y="358"/>
                  </a:lnTo>
                  <a:close/>
                  <a:moveTo>
                    <a:pt x="3478" y="310"/>
                  </a:moveTo>
                  <a:cubicBezTo>
                    <a:pt x="3620" y="310"/>
                    <a:pt x="3739" y="429"/>
                    <a:pt x="3739" y="596"/>
                  </a:cubicBezTo>
                  <a:lnTo>
                    <a:pt x="3739" y="6264"/>
                  </a:lnTo>
                  <a:lnTo>
                    <a:pt x="3763" y="6264"/>
                  </a:lnTo>
                  <a:cubicBezTo>
                    <a:pt x="3763" y="6431"/>
                    <a:pt x="3644" y="6550"/>
                    <a:pt x="3501" y="6550"/>
                  </a:cubicBezTo>
                  <a:lnTo>
                    <a:pt x="596" y="6550"/>
                  </a:lnTo>
                  <a:cubicBezTo>
                    <a:pt x="429" y="6550"/>
                    <a:pt x="310" y="6431"/>
                    <a:pt x="310" y="6264"/>
                  </a:cubicBezTo>
                  <a:lnTo>
                    <a:pt x="310" y="596"/>
                  </a:lnTo>
                  <a:cubicBezTo>
                    <a:pt x="310" y="429"/>
                    <a:pt x="429" y="310"/>
                    <a:pt x="596" y="310"/>
                  </a:cubicBezTo>
                  <a:lnTo>
                    <a:pt x="1239" y="310"/>
                  </a:lnTo>
                  <a:lnTo>
                    <a:pt x="1358" y="715"/>
                  </a:lnTo>
                  <a:cubicBezTo>
                    <a:pt x="1382" y="763"/>
                    <a:pt x="1453" y="834"/>
                    <a:pt x="1501" y="834"/>
                  </a:cubicBezTo>
                  <a:lnTo>
                    <a:pt x="2549" y="834"/>
                  </a:lnTo>
                  <a:cubicBezTo>
                    <a:pt x="2596" y="834"/>
                    <a:pt x="2692" y="763"/>
                    <a:pt x="2692" y="715"/>
                  </a:cubicBezTo>
                  <a:lnTo>
                    <a:pt x="2811" y="310"/>
                  </a:lnTo>
                  <a:close/>
                  <a:moveTo>
                    <a:pt x="596" y="1"/>
                  </a:moveTo>
                  <a:cubicBezTo>
                    <a:pt x="263" y="1"/>
                    <a:pt x="1" y="263"/>
                    <a:pt x="1" y="596"/>
                  </a:cubicBezTo>
                  <a:lnTo>
                    <a:pt x="1" y="6264"/>
                  </a:lnTo>
                  <a:cubicBezTo>
                    <a:pt x="1" y="6597"/>
                    <a:pt x="263" y="6859"/>
                    <a:pt x="596" y="6859"/>
                  </a:cubicBezTo>
                  <a:lnTo>
                    <a:pt x="3501" y="6859"/>
                  </a:lnTo>
                  <a:cubicBezTo>
                    <a:pt x="3835" y="6859"/>
                    <a:pt x="4097" y="6597"/>
                    <a:pt x="4097" y="6264"/>
                  </a:cubicBezTo>
                  <a:lnTo>
                    <a:pt x="4097" y="596"/>
                  </a:lnTo>
                  <a:cubicBezTo>
                    <a:pt x="4121" y="263"/>
                    <a:pt x="3859" y="1"/>
                    <a:pt x="3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24" name="Google Shape;2324;p62"/>
            <p:cNvSpPr/>
            <p:nvPr/>
          </p:nvSpPr>
          <p:spPr>
            <a:xfrm>
              <a:off x="4263221" y="2712719"/>
              <a:ext cx="36070" cy="12598"/>
            </a:xfrm>
            <a:custGeom>
              <a:rect b="b" l="l" r="r" t="t"/>
              <a:pathLst>
                <a:path extrusionOk="0" h="358" w="1025">
                  <a:moveTo>
                    <a:pt x="167" y="1"/>
                  </a:moveTo>
                  <a:cubicBezTo>
                    <a:pt x="72" y="1"/>
                    <a:pt x="1" y="96"/>
                    <a:pt x="1" y="191"/>
                  </a:cubicBezTo>
                  <a:cubicBezTo>
                    <a:pt x="1" y="286"/>
                    <a:pt x="72" y="358"/>
                    <a:pt x="167" y="358"/>
                  </a:cubicBezTo>
                  <a:lnTo>
                    <a:pt x="858" y="358"/>
                  </a:lnTo>
                  <a:cubicBezTo>
                    <a:pt x="953" y="358"/>
                    <a:pt x="1025" y="286"/>
                    <a:pt x="1025" y="191"/>
                  </a:cubicBezTo>
                  <a:cubicBezTo>
                    <a:pt x="1025" y="72"/>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25" name="Google Shape;2325;p62"/>
          <p:cNvGrpSpPr/>
          <p:nvPr/>
        </p:nvGrpSpPr>
        <p:grpSpPr>
          <a:xfrm>
            <a:off x="3182149" y="2652888"/>
            <a:ext cx="332757" cy="374844"/>
            <a:chOff x="3182149" y="2500488"/>
            <a:chExt cx="332757" cy="374844"/>
          </a:xfrm>
        </p:grpSpPr>
        <p:sp>
          <p:nvSpPr>
            <p:cNvPr id="2326" name="Google Shape;2326;p62"/>
            <p:cNvSpPr/>
            <p:nvPr/>
          </p:nvSpPr>
          <p:spPr>
            <a:xfrm>
              <a:off x="3371541" y="2658245"/>
              <a:ext cx="131611" cy="217087"/>
            </a:xfrm>
            <a:custGeom>
              <a:rect b="b" l="l" r="r" t="t"/>
              <a:pathLst>
                <a:path extrusionOk="0" h="6169" w="3740">
                  <a:moveTo>
                    <a:pt x="1192" y="358"/>
                  </a:moveTo>
                  <a:cubicBezTo>
                    <a:pt x="1287" y="358"/>
                    <a:pt x="1358" y="453"/>
                    <a:pt x="1358" y="549"/>
                  </a:cubicBezTo>
                  <a:lnTo>
                    <a:pt x="1358" y="2787"/>
                  </a:lnTo>
                  <a:cubicBezTo>
                    <a:pt x="1358" y="2858"/>
                    <a:pt x="1454" y="2954"/>
                    <a:pt x="1549" y="2954"/>
                  </a:cubicBezTo>
                  <a:cubicBezTo>
                    <a:pt x="1644" y="2954"/>
                    <a:pt x="1716" y="2858"/>
                    <a:pt x="1716" y="2787"/>
                  </a:cubicBezTo>
                  <a:lnTo>
                    <a:pt x="1716" y="1906"/>
                  </a:lnTo>
                  <a:cubicBezTo>
                    <a:pt x="1716" y="1834"/>
                    <a:pt x="1811" y="1739"/>
                    <a:pt x="1906" y="1739"/>
                  </a:cubicBezTo>
                  <a:cubicBezTo>
                    <a:pt x="2001" y="1739"/>
                    <a:pt x="2073" y="1834"/>
                    <a:pt x="2073" y="1906"/>
                  </a:cubicBezTo>
                  <a:lnTo>
                    <a:pt x="2073" y="2787"/>
                  </a:lnTo>
                  <a:cubicBezTo>
                    <a:pt x="2073" y="2858"/>
                    <a:pt x="2168" y="2954"/>
                    <a:pt x="2263" y="2954"/>
                  </a:cubicBezTo>
                  <a:cubicBezTo>
                    <a:pt x="2359" y="2954"/>
                    <a:pt x="2430" y="2858"/>
                    <a:pt x="2430" y="2787"/>
                  </a:cubicBezTo>
                  <a:lnTo>
                    <a:pt x="2430" y="1906"/>
                  </a:lnTo>
                  <a:cubicBezTo>
                    <a:pt x="2430" y="1834"/>
                    <a:pt x="2525" y="1739"/>
                    <a:pt x="2621" y="1739"/>
                  </a:cubicBezTo>
                  <a:cubicBezTo>
                    <a:pt x="2716" y="1739"/>
                    <a:pt x="2787" y="1834"/>
                    <a:pt x="2787" y="1906"/>
                  </a:cubicBezTo>
                  <a:lnTo>
                    <a:pt x="2787" y="2787"/>
                  </a:lnTo>
                  <a:cubicBezTo>
                    <a:pt x="2787" y="2858"/>
                    <a:pt x="2883" y="2954"/>
                    <a:pt x="2978" y="2954"/>
                  </a:cubicBezTo>
                  <a:cubicBezTo>
                    <a:pt x="3073" y="2954"/>
                    <a:pt x="3144" y="2858"/>
                    <a:pt x="3144" y="2787"/>
                  </a:cubicBezTo>
                  <a:lnTo>
                    <a:pt x="3144" y="2263"/>
                  </a:lnTo>
                  <a:cubicBezTo>
                    <a:pt x="3144" y="2192"/>
                    <a:pt x="3240" y="2096"/>
                    <a:pt x="3335" y="2096"/>
                  </a:cubicBezTo>
                  <a:cubicBezTo>
                    <a:pt x="3430" y="2096"/>
                    <a:pt x="3502" y="2192"/>
                    <a:pt x="3502" y="2263"/>
                  </a:cubicBezTo>
                  <a:lnTo>
                    <a:pt x="3502" y="4240"/>
                  </a:lnTo>
                  <a:lnTo>
                    <a:pt x="3383" y="4240"/>
                  </a:lnTo>
                  <a:lnTo>
                    <a:pt x="2906" y="4883"/>
                  </a:lnTo>
                  <a:cubicBezTo>
                    <a:pt x="2883" y="4930"/>
                    <a:pt x="2883" y="4954"/>
                    <a:pt x="2883" y="4978"/>
                  </a:cubicBezTo>
                  <a:lnTo>
                    <a:pt x="2883" y="5335"/>
                  </a:lnTo>
                  <a:lnTo>
                    <a:pt x="977" y="5335"/>
                  </a:lnTo>
                  <a:lnTo>
                    <a:pt x="977" y="4978"/>
                  </a:lnTo>
                  <a:cubicBezTo>
                    <a:pt x="977" y="4930"/>
                    <a:pt x="954" y="4883"/>
                    <a:pt x="930" y="4859"/>
                  </a:cubicBezTo>
                  <a:lnTo>
                    <a:pt x="287" y="4240"/>
                  </a:lnTo>
                  <a:lnTo>
                    <a:pt x="287" y="2430"/>
                  </a:lnTo>
                  <a:cubicBezTo>
                    <a:pt x="287" y="2335"/>
                    <a:pt x="382" y="2239"/>
                    <a:pt x="477" y="2239"/>
                  </a:cubicBezTo>
                  <a:cubicBezTo>
                    <a:pt x="572" y="2239"/>
                    <a:pt x="644" y="2335"/>
                    <a:pt x="644" y="2430"/>
                  </a:cubicBezTo>
                  <a:lnTo>
                    <a:pt x="644" y="3454"/>
                  </a:lnTo>
                  <a:cubicBezTo>
                    <a:pt x="644" y="3549"/>
                    <a:pt x="739" y="3644"/>
                    <a:pt x="834" y="3644"/>
                  </a:cubicBezTo>
                  <a:cubicBezTo>
                    <a:pt x="930" y="3644"/>
                    <a:pt x="1001" y="3549"/>
                    <a:pt x="1001" y="3454"/>
                  </a:cubicBezTo>
                  <a:lnTo>
                    <a:pt x="1001" y="549"/>
                  </a:lnTo>
                  <a:cubicBezTo>
                    <a:pt x="1001" y="453"/>
                    <a:pt x="1096" y="358"/>
                    <a:pt x="1192" y="358"/>
                  </a:cubicBezTo>
                  <a:close/>
                  <a:moveTo>
                    <a:pt x="3240" y="5669"/>
                  </a:moveTo>
                  <a:lnTo>
                    <a:pt x="3240" y="5835"/>
                  </a:lnTo>
                  <a:lnTo>
                    <a:pt x="644" y="5835"/>
                  </a:lnTo>
                  <a:lnTo>
                    <a:pt x="644" y="5669"/>
                  </a:lnTo>
                  <a:close/>
                  <a:moveTo>
                    <a:pt x="1192" y="1"/>
                  </a:moveTo>
                  <a:cubicBezTo>
                    <a:pt x="882" y="1"/>
                    <a:pt x="692" y="239"/>
                    <a:pt x="692" y="525"/>
                  </a:cubicBezTo>
                  <a:lnTo>
                    <a:pt x="692" y="1906"/>
                  </a:lnTo>
                  <a:cubicBezTo>
                    <a:pt x="636" y="1890"/>
                    <a:pt x="580" y="1882"/>
                    <a:pt x="526" y="1882"/>
                  </a:cubicBezTo>
                  <a:cubicBezTo>
                    <a:pt x="416" y="1882"/>
                    <a:pt x="311" y="1914"/>
                    <a:pt x="215" y="1977"/>
                  </a:cubicBezTo>
                  <a:cubicBezTo>
                    <a:pt x="49" y="2073"/>
                    <a:pt x="1" y="2239"/>
                    <a:pt x="1" y="2382"/>
                  </a:cubicBezTo>
                  <a:lnTo>
                    <a:pt x="1" y="4287"/>
                  </a:lnTo>
                  <a:cubicBezTo>
                    <a:pt x="1" y="4359"/>
                    <a:pt x="25" y="4383"/>
                    <a:pt x="49" y="4406"/>
                  </a:cubicBezTo>
                  <a:lnTo>
                    <a:pt x="692" y="5026"/>
                  </a:lnTo>
                  <a:lnTo>
                    <a:pt x="692" y="5311"/>
                  </a:lnTo>
                  <a:lnTo>
                    <a:pt x="501" y="5311"/>
                  </a:lnTo>
                  <a:cubicBezTo>
                    <a:pt x="406" y="5311"/>
                    <a:pt x="334" y="5383"/>
                    <a:pt x="334" y="5478"/>
                  </a:cubicBezTo>
                  <a:lnTo>
                    <a:pt x="334" y="5978"/>
                  </a:lnTo>
                  <a:cubicBezTo>
                    <a:pt x="334" y="6073"/>
                    <a:pt x="406" y="6169"/>
                    <a:pt x="501" y="6169"/>
                  </a:cubicBezTo>
                  <a:lnTo>
                    <a:pt x="3430" y="6169"/>
                  </a:lnTo>
                  <a:cubicBezTo>
                    <a:pt x="3502" y="6169"/>
                    <a:pt x="3597" y="6073"/>
                    <a:pt x="3597" y="5978"/>
                  </a:cubicBezTo>
                  <a:lnTo>
                    <a:pt x="3597" y="5478"/>
                  </a:lnTo>
                  <a:cubicBezTo>
                    <a:pt x="3597" y="5383"/>
                    <a:pt x="3502" y="5311"/>
                    <a:pt x="3430" y="5311"/>
                  </a:cubicBezTo>
                  <a:lnTo>
                    <a:pt x="3240" y="5311"/>
                  </a:lnTo>
                  <a:lnTo>
                    <a:pt x="3240" y="5002"/>
                  </a:lnTo>
                  <a:lnTo>
                    <a:pt x="3716" y="4359"/>
                  </a:lnTo>
                  <a:cubicBezTo>
                    <a:pt x="3740" y="4311"/>
                    <a:pt x="3740" y="4287"/>
                    <a:pt x="3740" y="4264"/>
                  </a:cubicBezTo>
                  <a:lnTo>
                    <a:pt x="3740" y="2216"/>
                  </a:lnTo>
                  <a:cubicBezTo>
                    <a:pt x="3740" y="1954"/>
                    <a:pt x="3502" y="1715"/>
                    <a:pt x="3240" y="1715"/>
                  </a:cubicBezTo>
                  <a:cubicBezTo>
                    <a:pt x="3192" y="1715"/>
                    <a:pt x="3121" y="1715"/>
                    <a:pt x="3073" y="1739"/>
                  </a:cubicBezTo>
                  <a:cubicBezTo>
                    <a:pt x="3002" y="1549"/>
                    <a:pt x="2883" y="1430"/>
                    <a:pt x="2716" y="1382"/>
                  </a:cubicBezTo>
                  <a:cubicBezTo>
                    <a:pt x="2663" y="1362"/>
                    <a:pt x="2613" y="1354"/>
                    <a:pt x="2563" y="1354"/>
                  </a:cubicBezTo>
                  <a:cubicBezTo>
                    <a:pt x="2434" y="1354"/>
                    <a:pt x="2313" y="1415"/>
                    <a:pt x="2192" y="1501"/>
                  </a:cubicBezTo>
                  <a:cubicBezTo>
                    <a:pt x="2095" y="1420"/>
                    <a:pt x="1987" y="1362"/>
                    <a:pt x="1869" y="1362"/>
                  </a:cubicBezTo>
                  <a:cubicBezTo>
                    <a:pt x="1812" y="1362"/>
                    <a:pt x="1753" y="1375"/>
                    <a:pt x="1692" y="1406"/>
                  </a:cubicBezTo>
                  <a:lnTo>
                    <a:pt x="1692" y="525"/>
                  </a:lnTo>
                  <a:cubicBezTo>
                    <a:pt x="1692" y="215"/>
                    <a:pt x="1454" y="1"/>
                    <a:pt x="11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27" name="Google Shape;2327;p62"/>
            <p:cNvSpPr/>
            <p:nvPr/>
          </p:nvSpPr>
          <p:spPr>
            <a:xfrm>
              <a:off x="3182149" y="2585332"/>
              <a:ext cx="169334" cy="290001"/>
            </a:xfrm>
            <a:custGeom>
              <a:rect b="b" l="l" r="r" t="t"/>
              <a:pathLst>
                <a:path extrusionOk="0" h="8241" w="4812">
                  <a:moveTo>
                    <a:pt x="3025" y="358"/>
                  </a:moveTo>
                  <a:lnTo>
                    <a:pt x="2978" y="525"/>
                  </a:lnTo>
                  <a:lnTo>
                    <a:pt x="1835" y="525"/>
                  </a:lnTo>
                  <a:lnTo>
                    <a:pt x="1787" y="358"/>
                  </a:lnTo>
                  <a:close/>
                  <a:moveTo>
                    <a:pt x="4168" y="358"/>
                  </a:moveTo>
                  <a:cubicBezTo>
                    <a:pt x="4311" y="358"/>
                    <a:pt x="4430" y="477"/>
                    <a:pt x="4430" y="620"/>
                  </a:cubicBezTo>
                  <a:lnTo>
                    <a:pt x="4430" y="7669"/>
                  </a:lnTo>
                  <a:lnTo>
                    <a:pt x="4478" y="7669"/>
                  </a:lnTo>
                  <a:cubicBezTo>
                    <a:pt x="4478" y="7836"/>
                    <a:pt x="4359" y="7931"/>
                    <a:pt x="4216" y="7931"/>
                  </a:cubicBezTo>
                  <a:lnTo>
                    <a:pt x="596" y="7931"/>
                  </a:lnTo>
                  <a:cubicBezTo>
                    <a:pt x="430" y="7931"/>
                    <a:pt x="310" y="7836"/>
                    <a:pt x="310" y="7669"/>
                  </a:cubicBezTo>
                  <a:lnTo>
                    <a:pt x="310" y="620"/>
                  </a:lnTo>
                  <a:cubicBezTo>
                    <a:pt x="310" y="477"/>
                    <a:pt x="430" y="358"/>
                    <a:pt x="596" y="358"/>
                  </a:cubicBezTo>
                  <a:lnTo>
                    <a:pt x="1430" y="358"/>
                  </a:lnTo>
                  <a:lnTo>
                    <a:pt x="1549" y="739"/>
                  </a:lnTo>
                  <a:cubicBezTo>
                    <a:pt x="1573" y="811"/>
                    <a:pt x="1620" y="858"/>
                    <a:pt x="1692" y="858"/>
                  </a:cubicBezTo>
                  <a:lnTo>
                    <a:pt x="3049" y="858"/>
                  </a:lnTo>
                  <a:cubicBezTo>
                    <a:pt x="3121" y="858"/>
                    <a:pt x="3216" y="811"/>
                    <a:pt x="3216" y="739"/>
                  </a:cubicBezTo>
                  <a:lnTo>
                    <a:pt x="3335" y="358"/>
                  </a:lnTo>
                  <a:close/>
                  <a:moveTo>
                    <a:pt x="596" y="1"/>
                  </a:moveTo>
                  <a:cubicBezTo>
                    <a:pt x="263" y="1"/>
                    <a:pt x="1" y="263"/>
                    <a:pt x="1" y="596"/>
                  </a:cubicBezTo>
                  <a:lnTo>
                    <a:pt x="1" y="7645"/>
                  </a:lnTo>
                  <a:cubicBezTo>
                    <a:pt x="1" y="7979"/>
                    <a:pt x="263" y="8241"/>
                    <a:pt x="596" y="8241"/>
                  </a:cubicBezTo>
                  <a:lnTo>
                    <a:pt x="4216" y="8241"/>
                  </a:lnTo>
                  <a:cubicBezTo>
                    <a:pt x="4549" y="8241"/>
                    <a:pt x="4811" y="7979"/>
                    <a:pt x="4811" y="7645"/>
                  </a:cubicBezTo>
                  <a:lnTo>
                    <a:pt x="4811" y="596"/>
                  </a:lnTo>
                  <a:cubicBezTo>
                    <a:pt x="4811" y="263"/>
                    <a:pt x="4549" y="1"/>
                    <a:pt x="42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28" name="Google Shape;2328;p62"/>
            <p:cNvSpPr/>
            <p:nvPr/>
          </p:nvSpPr>
          <p:spPr>
            <a:xfrm>
              <a:off x="3241655" y="2845984"/>
              <a:ext cx="49477" cy="12598"/>
            </a:xfrm>
            <a:custGeom>
              <a:rect b="b" l="l" r="r" t="t"/>
              <a:pathLst>
                <a:path extrusionOk="0" h="358" w="1406">
                  <a:moveTo>
                    <a:pt x="167" y="0"/>
                  </a:moveTo>
                  <a:cubicBezTo>
                    <a:pt x="96" y="0"/>
                    <a:pt x="1" y="95"/>
                    <a:pt x="1" y="191"/>
                  </a:cubicBezTo>
                  <a:cubicBezTo>
                    <a:pt x="1" y="262"/>
                    <a:pt x="96" y="357"/>
                    <a:pt x="167" y="357"/>
                  </a:cubicBezTo>
                  <a:lnTo>
                    <a:pt x="1215" y="357"/>
                  </a:lnTo>
                  <a:cubicBezTo>
                    <a:pt x="1311" y="357"/>
                    <a:pt x="1406" y="262"/>
                    <a:pt x="1406" y="191"/>
                  </a:cubicBezTo>
                  <a:cubicBezTo>
                    <a:pt x="1406" y="95"/>
                    <a:pt x="1334"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29" name="Google Shape;2329;p62"/>
            <p:cNvSpPr/>
            <p:nvPr/>
          </p:nvSpPr>
          <p:spPr>
            <a:xfrm>
              <a:off x="3375764" y="2500488"/>
              <a:ext cx="139141" cy="132666"/>
            </a:xfrm>
            <a:custGeom>
              <a:rect b="b" l="l" r="r" t="t"/>
              <a:pathLst>
                <a:path extrusionOk="0" h="3770" w="3954">
                  <a:moveTo>
                    <a:pt x="1905" y="364"/>
                  </a:moveTo>
                  <a:cubicBezTo>
                    <a:pt x="2524" y="364"/>
                    <a:pt x="3096" y="745"/>
                    <a:pt x="3334" y="1293"/>
                  </a:cubicBezTo>
                  <a:cubicBezTo>
                    <a:pt x="3572" y="1864"/>
                    <a:pt x="3453" y="2555"/>
                    <a:pt x="3001" y="3007"/>
                  </a:cubicBezTo>
                  <a:cubicBezTo>
                    <a:pt x="2701" y="3307"/>
                    <a:pt x="2317" y="3450"/>
                    <a:pt x="1920" y="3450"/>
                  </a:cubicBezTo>
                  <a:cubicBezTo>
                    <a:pt x="1717" y="3450"/>
                    <a:pt x="1511" y="3413"/>
                    <a:pt x="1310" y="3341"/>
                  </a:cubicBezTo>
                  <a:cubicBezTo>
                    <a:pt x="738" y="3103"/>
                    <a:pt x="357" y="2531"/>
                    <a:pt x="357" y="1888"/>
                  </a:cubicBezTo>
                  <a:cubicBezTo>
                    <a:pt x="357" y="1031"/>
                    <a:pt x="1048" y="364"/>
                    <a:pt x="1905" y="364"/>
                  </a:cubicBezTo>
                  <a:close/>
                  <a:moveTo>
                    <a:pt x="1889" y="0"/>
                  </a:moveTo>
                  <a:cubicBezTo>
                    <a:pt x="1648" y="0"/>
                    <a:pt x="1409" y="48"/>
                    <a:pt x="1191" y="150"/>
                  </a:cubicBezTo>
                  <a:cubicBezTo>
                    <a:pt x="476" y="435"/>
                    <a:pt x="24" y="1126"/>
                    <a:pt x="24" y="1912"/>
                  </a:cubicBezTo>
                  <a:cubicBezTo>
                    <a:pt x="0" y="2936"/>
                    <a:pt x="857" y="3769"/>
                    <a:pt x="1905" y="3769"/>
                  </a:cubicBezTo>
                  <a:cubicBezTo>
                    <a:pt x="2667" y="3769"/>
                    <a:pt x="3358" y="3293"/>
                    <a:pt x="3644" y="2626"/>
                  </a:cubicBezTo>
                  <a:cubicBezTo>
                    <a:pt x="3953" y="1912"/>
                    <a:pt x="3763" y="1102"/>
                    <a:pt x="3239" y="554"/>
                  </a:cubicBezTo>
                  <a:cubicBezTo>
                    <a:pt x="2886" y="202"/>
                    <a:pt x="2383" y="0"/>
                    <a:pt x="18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30" name="Google Shape;2330;p62"/>
            <p:cNvSpPr/>
            <p:nvPr/>
          </p:nvSpPr>
          <p:spPr>
            <a:xfrm>
              <a:off x="3436080" y="2578645"/>
              <a:ext cx="12598" cy="12598"/>
            </a:xfrm>
            <a:custGeom>
              <a:rect b="b" l="l" r="r" t="t"/>
              <a:pathLst>
                <a:path extrusionOk="0" h="358" w="358">
                  <a:moveTo>
                    <a:pt x="191" y="0"/>
                  </a:moveTo>
                  <a:cubicBezTo>
                    <a:pt x="96" y="0"/>
                    <a:pt x="1" y="96"/>
                    <a:pt x="1" y="191"/>
                  </a:cubicBezTo>
                  <a:cubicBezTo>
                    <a:pt x="1" y="286"/>
                    <a:pt x="96" y="358"/>
                    <a:pt x="191" y="358"/>
                  </a:cubicBezTo>
                  <a:cubicBezTo>
                    <a:pt x="286" y="358"/>
                    <a:pt x="358" y="286"/>
                    <a:pt x="358" y="191"/>
                  </a:cubicBezTo>
                  <a:cubicBezTo>
                    <a:pt x="358" y="96"/>
                    <a:pt x="286"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31" name="Google Shape;2331;p62"/>
            <p:cNvSpPr/>
            <p:nvPr/>
          </p:nvSpPr>
          <p:spPr>
            <a:xfrm>
              <a:off x="3423517" y="2560628"/>
              <a:ext cx="36914" cy="17560"/>
            </a:xfrm>
            <a:custGeom>
              <a:rect b="b" l="l" r="r" t="t"/>
              <a:pathLst>
                <a:path extrusionOk="0" h="499" w="1049">
                  <a:moveTo>
                    <a:pt x="527" y="0"/>
                  </a:moveTo>
                  <a:cubicBezTo>
                    <a:pt x="364" y="0"/>
                    <a:pt x="203" y="60"/>
                    <a:pt x="72" y="179"/>
                  </a:cubicBezTo>
                  <a:cubicBezTo>
                    <a:pt x="24" y="227"/>
                    <a:pt x="0" y="250"/>
                    <a:pt x="0" y="298"/>
                  </a:cubicBezTo>
                  <a:cubicBezTo>
                    <a:pt x="0" y="370"/>
                    <a:pt x="0" y="393"/>
                    <a:pt x="48" y="417"/>
                  </a:cubicBezTo>
                  <a:cubicBezTo>
                    <a:pt x="72" y="465"/>
                    <a:pt x="96" y="489"/>
                    <a:pt x="167" y="489"/>
                  </a:cubicBezTo>
                  <a:cubicBezTo>
                    <a:pt x="215" y="489"/>
                    <a:pt x="239" y="489"/>
                    <a:pt x="262" y="465"/>
                  </a:cubicBezTo>
                  <a:cubicBezTo>
                    <a:pt x="322" y="405"/>
                    <a:pt x="405" y="375"/>
                    <a:pt x="489" y="375"/>
                  </a:cubicBezTo>
                  <a:cubicBezTo>
                    <a:pt x="572" y="375"/>
                    <a:pt x="655" y="405"/>
                    <a:pt x="715" y="465"/>
                  </a:cubicBezTo>
                  <a:cubicBezTo>
                    <a:pt x="749" y="482"/>
                    <a:pt x="782" y="498"/>
                    <a:pt x="807" y="498"/>
                  </a:cubicBezTo>
                  <a:cubicBezTo>
                    <a:pt x="818" y="498"/>
                    <a:pt x="827" y="496"/>
                    <a:pt x="834" y="489"/>
                  </a:cubicBezTo>
                  <a:cubicBezTo>
                    <a:pt x="905" y="489"/>
                    <a:pt x="929" y="465"/>
                    <a:pt x="953" y="417"/>
                  </a:cubicBezTo>
                  <a:cubicBezTo>
                    <a:pt x="977" y="393"/>
                    <a:pt x="1024" y="346"/>
                    <a:pt x="977" y="298"/>
                  </a:cubicBezTo>
                  <a:cubicBezTo>
                    <a:pt x="1048" y="250"/>
                    <a:pt x="1048" y="227"/>
                    <a:pt x="1001" y="179"/>
                  </a:cubicBezTo>
                  <a:cubicBezTo>
                    <a:pt x="858" y="60"/>
                    <a:pt x="691" y="0"/>
                    <a:pt x="5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32" name="Google Shape;2332;p62"/>
            <p:cNvSpPr/>
            <p:nvPr/>
          </p:nvSpPr>
          <p:spPr>
            <a:xfrm>
              <a:off x="3412608" y="2541977"/>
              <a:ext cx="61231" cy="22099"/>
            </a:xfrm>
            <a:custGeom>
              <a:rect b="b" l="l" r="r" t="t"/>
              <a:pathLst>
                <a:path extrusionOk="0" h="628" w="1740">
                  <a:moveTo>
                    <a:pt x="858" y="1"/>
                  </a:moveTo>
                  <a:cubicBezTo>
                    <a:pt x="566" y="1"/>
                    <a:pt x="275" y="102"/>
                    <a:pt x="48" y="304"/>
                  </a:cubicBezTo>
                  <a:cubicBezTo>
                    <a:pt x="25" y="328"/>
                    <a:pt x="1" y="376"/>
                    <a:pt x="1" y="423"/>
                  </a:cubicBezTo>
                  <a:cubicBezTo>
                    <a:pt x="1" y="495"/>
                    <a:pt x="1" y="518"/>
                    <a:pt x="25" y="542"/>
                  </a:cubicBezTo>
                  <a:cubicBezTo>
                    <a:pt x="48" y="566"/>
                    <a:pt x="72" y="614"/>
                    <a:pt x="144" y="614"/>
                  </a:cubicBezTo>
                  <a:cubicBezTo>
                    <a:pt x="161" y="622"/>
                    <a:pt x="182" y="628"/>
                    <a:pt x="202" y="628"/>
                  </a:cubicBezTo>
                  <a:cubicBezTo>
                    <a:pt x="237" y="628"/>
                    <a:pt x="272" y="611"/>
                    <a:pt x="287" y="566"/>
                  </a:cubicBezTo>
                  <a:cubicBezTo>
                    <a:pt x="453" y="423"/>
                    <a:pt x="662" y="352"/>
                    <a:pt x="870" y="352"/>
                  </a:cubicBezTo>
                  <a:cubicBezTo>
                    <a:pt x="1078" y="352"/>
                    <a:pt x="1287" y="423"/>
                    <a:pt x="1454" y="566"/>
                  </a:cubicBezTo>
                  <a:cubicBezTo>
                    <a:pt x="1471" y="601"/>
                    <a:pt x="1514" y="623"/>
                    <a:pt x="1545" y="623"/>
                  </a:cubicBezTo>
                  <a:cubicBezTo>
                    <a:pt x="1556" y="623"/>
                    <a:pt x="1566" y="620"/>
                    <a:pt x="1573" y="614"/>
                  </a:cubicBezTo>
                  <a:cubicBezTo>
                    <a:pt x="1620" y="614"/>
                    <a:pt x="1668" y="566"/>
                    <a:pt x="1692" y="542"/>
                  </a:cubicBezTo>
                  <a:cubicBezTo>
                    <a:pt x="1716" y="518"/>
                    <a:pt x="1739" y="447"/>
                    <a:pt x="1716" y="423"/>
                  </a:cubicBezTo>
                  <a:cubicBezTo>
                    <a:pt x="1716" y="376"/>
                    <a:pt x="1692" y="328"/>
                    <a:pt x="1668" y="304"/>
                  </a:cubicBezTo>
                  <a:cubicBezTo>
                    <a:pt x="1442" y="102"/>
                    <a:pt x="1150"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33" name="Google Shape;2333;p62"/>
            <p:cNvSpPr/>
            <p:nvPr/>
          </p:nvSpPr>
          <p:spPr>
            <a:xfrm>
              <a:off x="3208154" y="2669999"/>
              <a:ext cx="113171" cy="108983"/>
            </a:xfrm>
            <a:custGeom>
              <a:rect b="b" l="l" r="r" t="t"/>
              <a:pathLst>
                <a:path extrusionOk="0" h="3097" w="3216">
                  <a:moveTo>
                    <a:pt x="1676" y="356"/>
                  </a:moveTo>
                  <a:cubicBezTo>
                    <a:pt x="1832" y="356"/>
                    <a:pt x="1990" y="388"/>
                    <a:pt x="2143" y="453"/>
                  </a:cubicBezTo>
                  <a:cubicBezTo>
                    <a:pt x="2596" y="619"/>
                    <a:pt x="2882" y="1072"/>
                    <a:pt x="2882" y="1548"/>
                  </a:cubicBezTo>
                  <a:cubicBezTo>
                    <a:pt x="2882" y="2239"/>
                    <a:pt x="2310" y="2763"/>
                    <a:pt x="1667" y="2763"/>
                  </a:cubicBezTo>
                  <a:cubicBezTo>
                    <a:pt x="1191" y="2763"/>
                    <a:pt x="738" y="2477"/>
                    <a:pt x="572" y="2024"/>
                  </a:cubicBezTo>
                  <a:cubicBezTo>
                    <a:pt x="381" y="1572"/>
                    <a:pt x="476" y="1048"/>
                    <a:pt x="834" y="715"/>
                  </a:cubicBezTo>
                  <a:cubicBezTo>
                    <a:pt x="1070" y="478"/>
                    <a:pt x="1369" y="356"/>
                    <a:pt x="1676" y="356"/>
                  </a:cubicBezTo>
                  <a:close/>
                  <a:moveTo>
                    <a:pt x="1667" y="0"/>
                  </a:moveTo>
                  <a:cubicBezTo>
                    <a:pt x="1048" y="0"/>
                    <a:pt x="476" y="381"/>
                    <a:pt x="238" y="953"/>
                  </a:cubicBezTo>
                  <a:cubicBezTo>
                    <a:pt x="0" y="1524"/>
                    <a:pt x="119" y="2215"/>
                    <a:pt x="572" y="2644"/>
                  </a:cubicBezTo>
                  <a:cubicBezTo>
                    <a:pt x="856" y="2944"/>
                    <a:pt x="1245" y="3097"/>
                    <a:pt x="1648" y="3097"/>
                  </a:cubicBezTo>
                  <a:cubicBezTo>
                    <a:pt x="1853" y="3097"/>
                    <a:pt x="2062" y="3057"/>
                    <a:pt x="2263" y="2977"/>
                  </a:cubicBezTo>
                  <a:cubicBezTo>
                    <a:pt x="2834" y="2739"/>
                    <a:pt x="3215" y="2167"/>
                    <a:pt x="3215" y="1548"/>
                  </a:cubicBezTo>
                  <a:cubicBezTo>
                    <a:pt x="3215" y="691"/>
                    <a:pt x="2524" y="0"/>
                    <a:pt x="16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34" name="Google Shape;2334;p62"/>
            <p:cNvSpPr/>
            <p:nvPr/>
          </p:nvSpPr>
          <p:spPr>
            <a:xfrm>
              <a:off x="3260095" y="2737036"/>
              <a:ext cx="12598" cy="12598"/>
            </a:xfrm>
            <a:custGeom>
              <a:rect b="b" l="l" r="r" t="t"/>
              <a:pathLst>
                <a:path extrusionOk="0" h="358" w="358">
                  <a:moveTo>
                    <a:pt x="191" y="0"/>
                  </a:moveTo>
                  <a:cubicBezTo>
                    <a:pt x="96" y="0"/>
                    <a:pt x="1" y="96"/>
                    <a:pt x="1" y="191"/>
                  </a:cubicBezTo>
                  <a:cubicBezTo>
                    <a:pt x="1" y="262"/>
                    <a:pt x="96" y="358"/>
                    <a:pt x="191" y="358"/>
                  </a:cubicBezTo>
                  <a:cubicBezTo>
                    <a:pt x="286" y="358"/>
                    <a:pt x="358" y="262"/>
                    <a:pt x="358" y="191"/>
                  </a:cubicBezTo>
                  <a:cubicBezTo>
                    <a:pt x="358" y="72"/>
                    <a:pt x="286"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35" name="Google Shape;2335;p62"/>
            <p:cNvSpPr/>
            <p:nvPr/>
          </p:nvSpPr>
          <p:spPr>
            <a:xfrm>
              <a:off x="3249221" y="2718174"/>
              <a:ext cx="35225" cy="17102"/>
            </a:xfrm>
            <a:custGeom>
              <a:rect b="b" l="l" r="r" t="t"/>
              <a:pathLst>
                <a:path extrusionOk="0" h="486" w="1001">
                  <a:moveTo>
                    <a:pt x="512" y="1"/>
                  </a:moveTo>
                  <a:cubicBezTo>
                    <a:pt x="345" y="1"/>
                    <a:pt x="179" y="60"/>
                    <a:pt x="48" y="179"/>
                  </a:cubicBezTo>
                  <a:cubicBezTo>
                    <a:pt x="24" y="203"/>
                    <a:pt x="0" y="251"/>
                    <a:pt x="0" y="298"/>
                  </a:cubicBezTo>
                  <a:cubicBezTo>
                    <a:pt x="0" y="346"/>
                    <a:pt x="0" y="393"/>
                    <a:pt x="24" y="417"/>
                  </a:cubicBezTo>
                  <a:cubicBezTo>
                    <a:pt x="48" y="441"/>
                    <a:pt x="71" y="465"/>
                    <a:pt x="143" y="465"/>
                  </a:cubicBezTo>
                  <a:cubicBezTo>
                    <a:pt x="191" y="465"/>
                    <a:pt x="238" y="465"/>
                    <a:pt x="262" y="441"/>
                  </a:cubicBezTo>
                  <a:cubicBezTo>
                    <a:pt x="322" y="382"/>
                    <a:pt x="405" y="352"/>
                    <a:pt x="485" y="352"/>
                  </a:cubicBezTo>
                  <a:cubicBezTo>
                    <a:pt x="566" y="352"/>
                    <a:pt x="643" y="382"/>
                    <a:pt x="691" y="441"/>
                  </a:cubicBezTo>
                  <a:cubicBezTo>
                    <a:pt x="724" y="457"/>
                    <a:pt x="756" y="485"/>
                    <a:pt x="781" y="485"/>
                  </a:cubicBezTo>
                  <a:cubicBezTo>
                    <a:pt x="793" y="485"/>
                    <a:pt x="802" y="480"/>
                    <a:pt x="810" y="465"/>
                  </a:cubicBezTo>
                  <a:cubicBezTo>
                    <a:pt x="881" y="465"/>
                    <a:pt x="905" y="441"/>
                    <a:pt x="929" y="417"/>
                  </a:cubicBezTo>
                  <a:cubicBezTo>
                    <a:pt x="976" y="393"/>
                    <a:pt x="1000" y="322"/>
                    <a:pt x="976" y="298"/>
                  </a:cubicBezTo>
                  <a:cubicBezTo>
                    <a:pt x="1000" y="274"/>
                    <a:pt x="1000" y="203"/>
                    <a:pt x="976" y="179"/>
                  </a:cubicBezTo>
                  <a:cubicBezTo>
                    <a:pt x="845" y="60"/>
                    <a:pt x="679" y="1"/>
                    <a:pt x="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36" name="Google Shape;2336;p62"/>
            <p:cNvSpPr/>
            <p:nvPr/>
          </p:nvSpPr>
          <p:spPr>
            <a:xfrm>
              <a:off x="3236623" y="2699734"/>
              <a:ext cx="60386" cy="21747"/>
            </a:xfrm>
            <a:custGeom>
              <a:rect b="b" l="l" r="r" t="t"/>
              <a:pathLst>
                <a:path extrusionOk="0" h="618" w="1716">
                  <a:moveTo>
                    <a:pt x="858" y="1"/>
                  </a:moveTo>
                  <a:cubicBezTo>
                    <a:pt x="566" y="1"/>
                    <a:pt x="275" y="108"/>
                    <a:pt x="48" y="322"/>
                  </a:cubicBezTo>
                  <a:cubicBezTo>
                    <a:pt x="25" y="346"/>
                    <a:pt x="1" y="370"/>
                    <a:pt x="1" y="441"/>
                  </a:cubicBezTo>
                  <a:cubicBezTo>
                    <a:pt x="1" y="489"/>
                    <a:pt x="1" y="536"/>
                    <a:pt x="25" y="560"/>
                  </a:cubicBezTo>
                  <a:cubicBezTo>
                    <a:pt x="48" y="584"/>
                    <a:pt x="72" y="608"/>
                    <a:pt x="144" y="608"/>
                  </a:cubicBezTo>
                  <a:cubicBezTo>
                    <a:pt x="191" y="608"/>
                    <a:pt x="239" y="608"/>
                    <a:pt x="263" y="584"/>
                  </a:cubicBezTo>
                  <a:cubicBezTo>
                    <a:pt x="429" y="429"/>
                    <a:pt x="638" y="352"/>
                    <a:pt x="846" y="352"/>
                  </a:cubicBezTo>
                  <a:cubicBezTo>
                    <a:pt x="1055" y="352"/>
                    <a:pt x="1263" y="429"/>
                    <a:pt x="1430" y="584"/>
                  </a:cubicBezTo>
                  <a:cubicBezTo>
                    <a:pt x="1447" y="601"/>
                    <a:pt x="1475" y="618"/>
                    <a:pt x="1508" y="618"/>
                  </a:cubicBezTo>
                  <a:cubicBezTo>
                    <a:pt x="1521" y="618"/>
                    <a:pt x="1535" y="615"/>
                    <a:pt x="1549" y="608"/>
                  </a:cubicBezTo>
                  <a:cubicBezTo>
                    <a:pt x="1596" y="608"/>
                    <a:pt x="1620" y="584"/>
                    <a:pt x="1644" y="560"/>
                  </a:cubicBezTo>
                  <a:cubicBezTo>
                    <a:pt x="1692" y="513"/>
                    <a:pt x="1715" y="465"/>
                    <a:pt x="1692" y="441"/>
                  </a:cubicBezTo>
                  <a:cubicBezTo>
                    <a:pt x="1715" y="417"/>
                    <a:pt x="1692" y="346"/>
                    <a:pt x="1668" y="322"/>
                  </a:cubicBezTo>
                  <a:cubicBezTo>
                    <a:pt x="1442" y="108"/>
                    <a:pt x="1150"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37" name="Google Shape;2337;p62"/>
            <p:cNvSpPr/>
            <p:nvPr/>
          </p:nvSpPr>
          <p:spPr>
            <a:xfrm>
              <a:off x="3266816" y="2543455"/>
              <a:ext cx="103951" cy="36914"/>
            </a:xfrm>
            <a:custGeom>
              <a:rect b="b" l="l" r="r" t="t"/>
              <a:pathLst>
                <a:path extrusionOk="0" h="1049" w="2954">
                  <a:moveTo>
                    <a:pt x="167" y="0"/>
                  </a:moveTo>
                  <a:cubicBezTo>
                    <a:pt x="95" y="0"/>
                    <a:pt x="0" y="95"/>
                    <a:pt x="0" y="167"/>
                  </a:cubicBezTo>
                  <a:lnTo>
                    <a:pt x="0" y="858"/>
                  </a:lnTo>
                  <a:cubicBezTo>
                    <a:pt x="0" y="953"/>
                    <a:pt x="95" y="1048"/>
                    <a:pt x="167" y="1048"/>
                  </a:cubicBezTo>
                  <a:cubicBezTo>
                    <a:pt x="262" y="1048"/>
                    <a:pt x="357" y="953"/>
                    <a:pt x="357" y="858"/>
                  </a:cubicBezTo>
                  <a:lnTo>
                    <a:pt x="357" y="357"/>
                  </a:lnTo>
                  <a:lnTo>
                    <a:pt x="2763" y="357"/>
                  </a:lnTo>
                  <a:cubicBezTo>
                    <a:pt x="2858" y="357"/>
                    <a:pt x="2953" y="262"/>
                    <a:pt x="2953" y="167"/>
                  </a:cubicBezTo>
                  <a:cubicBezTo>
                    <a:pt x="2953" y="48"/>
                    <a:pt x="2858" y="0"/>
                    <a:pt x="2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38" name="Google Shape;2338;p62"/>
            <p:cNvSpPr/>
            <p:nvPr/>
          </p:nvSpPr>
          <p:spPr>
            <a:xfrm>
              <a:off x="3442801" y="2639806"/>
              <a:ext cx="12598" cy="55354"/>
            </a:xfrm>
            <a:custGeom>
              <a:rect b="b" l="l" r="r" t="t"/>
              <a:pathLst>
                <a:path extrusionOk="0" h="1573" w="358">
                  <a:moveTo>
                    <a:pt x="167" y="1"/>
                  </a:moveTo>
                  <a:cubicBezTo>
                    <a:pt x="95" y="1"/>
                    <a:pt x="0" y="96"/>
                    <a:pt x="0" y="168"/>
                  </a:cubicBezTo>
                  <a:lnTo>
                    <a:pt x="0" y="1406"/>
                  </a:lnTo>
                  <a:cubicBezTo>
                    <a:pt x="0" y="1477"/>
                    <a:pt x="95" y="1573"/>
                    <a:pt x="167" y="1573"/>
                  </a:cubicBezTo>
                  <a:cubicBezTo>
                    <a:pt x="262" y="1573"/>
                    <a:pt x="357" y="1477"/>
                    <a:pt x="357" y="1406"/>
                  </a:cubicBezTo>
                  <a:lnTo>
                    <a:pt x="357" y="168"/>
                  </a:lnTo>
                  <a:cubicBezTo>
                    <a:pt x="357" y="96"/>
                    <a:pt x="262"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39" name="Google Shape;2339;p62"/>
          <p:cNvGrpSpPr/>
          <p:nvPr/>
        </p:nvGrpSpPr>
        <p:grpSpPr>
          <a:xfrm>
            <a:off x="2408673" y="2653100"/>
            <a:ext cx="276558" cy="374633"/>
            <a:chOff x="2408673" y="2500700"/>
            <a:chExt cx="276558" cy="374633"/>
          </a:xfrm>
        </p:grpSpPr>
        <p:sp>
          <p:nvSpPr>
            <p:cNvPr id="2340" name="Google Shape;2340;p62"/>
            <p:cNvSpPr/>
            <p:nvPr/>
          </p:nvSpPr>
          <p:spPr>
            <a:xfrm>
              <a:off x="2521808" y="2845984"/>
              <a:ext cx="49477" cy="12598"/>
            </a:xfrm>
            <a:custGeom>
              <a:rect b="b" l="l" r="r" t="t"/>
              <a:pathLst>
                <a:path extrusionOk="0" h="358" w="1406">
                  <a:moveTo>
                    <a:pt x="191" y="0"/>
                  </a:moveTo>
                  <a:cubicBezTo>
                    <a:pt x="95" y="0"/>
                    <a:pt x="0" y="95"/>
                    <a:pt x="0" y="191"/>
                  </a:cubicBezTo>
                  <a:cubicBezTo>
                    <a:pt x="0" y="262"/>
                    <a:pt x="95" y="357"/>
                    <a:pt x="191" y="357"/>
                  </a:cubicBezTo>
                  <a:lnTo>
                    <a:pt x="1215" y="357"/>
                  </a:lnTo>
                  <a:cubicBezTo>
                    <a:pt x="1310" y="357"/>
                    <a:pt x="1405" y="262"/>
                    <a:pt x="1405" y="191"/>
                  </a:cubicBezTo>
                  <a:cubicBezTo>
                    <a:pt x="1405"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41" name="Google Shape;2341;p62"/>
            <p:cNvSpPr/>
            <p:nvPr/>
          </p:nvSpPr>
          <p:spPr>
            <a:xfrm>
              <a:off x="2408673" y="2500700"/>
              <a:ext cx="276558" cy="374633"/>
            </a:xfrm>
            <a:custGeom>
              <a:rect b="b" l="l" r="r" t="t"/>
              <a:pathLst>
                <a:path extrusionOk="0" h="10646" w="7859">
                  <a:moveTo>
                    <a:pt x="4525" y="358"/>
                  </a:moveTo>
                  <a:lnTo>
                    <a:pt x="4477" y="525"/>
                  </a:lnTo>
                  <a:lnTo>
                    <a:pt x="3334" y="525"/>
                  </a:lnTo>
                  <a:lnTo>
                    <a:pt x="3287" y="358"/>
                  </a:lnTo>
                  <a:close/>
                  <a:moveTo>
                    <a:pt x="6168" y="310"/>
                  </a:moveTo>
                  <a:cubicBezTo>
                    <a:pt x="6311" y="310"/>
                    <a:pt x="6430" y="429"/>
                    <a:pt x="6430" y="596"/>
                  </a:cubicBezTo>
                  <a:lnTo>
                    <a:pt x="6430" y="3454"/>
                  </a:lnTo>
                  <a:lnTo>
                    <a:pt x="1238" y="3454"/>
                  </a:lnTo>
                  <a:lnTo>
                    <a:pt x="1238" y="596"/>
                  </a:lnTo>
                  <a:lnTo>
                    <a:pt x="1310" y="596"/>
                  </a:lnTo>
                  <a:cubicBezTo>
                    <a:pt x="1310" y="429"/>
                    <a:pt x="1429" y="310"/>
                    <a:pt x="1572" y="310"/>
                  </a:cubicBezTo>
                  <a:lnTo>
                    <a:pt x="2929" y="310"/>
                  </a:lnTo>
                  <a:lnTo>
                    <a:pt x="3025" y="715"/>
                  </a:lnTo>
                  <a:cubicBezTo>
                    <a:pt x="3072" y="763"/>
                    <a:pt x="3120" y="834"/>
                    <a:pt x="3191" y="834"/>
                  </a:cubicBezTo>
                  <a:lnTo>
                    <a:pt x="4549" y="834"/>
                  </a:lnTo>
                  <a:cubicBezTo>
                    <a:pt x="4620" y="834"/>
                    <a:pt x="4715" y="763"/>
                    <a:pt x="4715" y="715"/>
                  </a:cubicBezTo>
                  <a:lnTo>
                    <a:pt x="4811" y="310"/>
                  </a:lnTo>
                  <a:close/>
                  <a:moveTo>
                    <a:pt x="7359" y="3787"/>
                  </a:moveTo>
                  <a:cubicBezTo>
                    <a:pt x="7454" y="3787"/>
                    <a:pt x="7525" y="3882"/>
                    <a:pt x="7525" y="3978"/>
                  </a:cubicBezTo>
                  <a:lnTo>
                    <a:pt x="7525" y="6907"/>
                  </a:lnTo>
                  <a:cubicBezTo>
                    <a:pt x="7525" y="6978"/>
                    <a:pt x="7454" y="7074"/>
                    <a:pt x="7359" y="7074"/>
                  </a:cubicBezTo>
                  <a:lnTo>
                    <a:pt x="453" y="7074"/>
                  </a:lnTo>
                  <a:cubicBezTo>
                    <a:pt x="357" y="7074"/>
                    <a:pt x="262" y="6978"/>
                    <a:pt x="262" y="6907"/>
                  </a:cubicBezTo>
                  <a:lnTo>
                    <a:pt x="262" y="3978"/>
                  </a:lnTo>
                  <a:cubicBezTo>
                    <a:pt x="262" y="3882"/>
                    <a:pt x="357" y="3787"/>
                    <a:pt x="453" y="3787"/>
                  </a:cubicBezTo>
                  <a:close/>
                  <a:moveTo>
                    <a:pt x="6501" y="7407"/>
                  </a:moveTo>
                  <a:lnTo>
                    <a:pt x="6501" y="10074"/>
                  </a:lnTo>
                  <a:cubicBezTo>
                    <a:pt x="6501" y="10241"/>
                    <a:pt x="6382" y="10336"/>
                    <a:pt x="6216" y="10336"/>
                  </a:cubicBezTo>
                  <a:lnTo>
                    <a:pt x="1572" y="10336"/>
                  </a:lnTo>
                  <a:cubicBezTo>
                    <a:pt x="1429" y="10336"/>
                    <a:pt x="1310" y="10241"/>
                    <a:pt x="1310" y="10074"/>
                  </a:cubicBezTo>
                  <a:lnTo>
                    <a:pt x="1310" y="7407"/>
                  </a:lnTo>
                  <a:close/>
                  <a:moveTo>
                    <a:pt x="1596" y="1"/>
                  </a:moveTo>
                  <a:cubicBezTo>
                    <a:pt x="1286" y="1"/>
                    <a:pt x="1000" y="263"/>
                    <a:pt x="1000" y="596"/>
                  </a:cubicBezTo>
                  <a:lnTo>
                    <a:pt x="1000" y="3454"/>
                  </a:lnTo>
                  <a:lnTo>
                    <a:pt x="500" y="3454"/>
                  </a:lnTo>
                  <a:cubicBezTo>
                    <a:pt x="214" y="3454"/>
                    <a:pt x="0" y="3692"/>
                    <a:pt x="0" y="3954"/>
                  </a:cubicBezTo>
                  <a:lnTo>
                    <a:pt x="0" y="6859"/>
                  </a:lnTo>
                  <a:cubicBezTo>
                    <a:pt x="0" y="7169"/>
                    <a:pt x="238" y="7383"/>
                    <a:pt x="500" y="7383"/>
                  </a:cubicBezTo>
                  <a:lnTo>
                    <a:pt x="1000" y="7383"/>
                  </a:lnTo>
                  <a:lnTo>
                    <a:pt x="1000" y="10050"/>
                  </a:lnTo>
                  <a:cubicBezTo>
                    <a:pt x="1000" y="10384"/>
                    <a:pt x="1286" y="10646"/>
                    <a:pt x="1596" y="10646"/>
                  </a:cubicBezTo>
                  <a:lnTo>
                    <a:pt x="6263" y="10646"/>
                  </a:lnTo>
                  <a:cubicBezTo>
                    <a:pt x="6573" y="10646"/>
                    <a:pt x="6859" y="10384"/>
                    <a:pt x="6859" y="10050"/>
                  </a:cubicBezTo>
                  <a:lnTo>
                    <a:pt x="6859" y="7383"/>
                  </a:lnTo>
                  <a:lnTo>
                    <a:pt x="7359" y="7383"/>
                  </a:lnTo>
                  <a:cubicBezTo>
                    <a:pt x="7645" y="7383"/>
                    <a:pt x="7859" y="7145"/>
                    <a:pt x="7859" y="6859"/>
                  </a:cubicBezTo>
                  <a:lnTo>
                    <a:pt x="7859" y="3954"/>
                  </a:lnTo>
                  <a:cubicBezTo>
                    <a:pt x="7859" y="3692"/>
                    <a:pt x="7645" y="3454"/>
                    <a:pt x="7359" y="3454"/>
                  </a:cubicBezTo>
                  <a:lnTo>
                    <a:pt x="6859" y="3454"/>
                  </a:lnTo>
                  <a:lnTo>
                    <a:pt x="6859" y="596"/>
                  </a:lnTo>
                  <a:cubicBezTo>
                    <a:pt x="6859" y="263"/>
                    <a:pt x="6573" y="1"/>
                    <a:pt x="6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42" name="Google Shape;2342;p62"/>
            <p:cNvSpPr/>
            <p:nvPr/>
          </p:nvSpPr>
          <p:spPr>
            <a:xfrm>
              <a:off x="2497492" y="2712719"/>
              <a:ext cx="98075" cy="31038"/>
            </a:xfrm>
            <a:custGeom>
              <a:rect b="b" l="l" r="r" t="t"/>
              <a:pathLst>
                <a:path extrusionOk="0" h="882" w="2787">
                  <a:moveTo>
                    <a:pt x="2430" y="334"/>
                  </a:moveTo>
                  <a:lnTo>
                    <a:pt x="2430" y="525"/>
                  </a:lnTo>
                  <a:lnTo>
                    <a:pt x="358" y="525"/>
                  </a:lnTo>
                  <a:lnTo>
                    <a:pt x="358" y="334"/>
                  </a:lnTo>
                  <a:close/>
                  <a:moveTo>
                    <a:pt x="191" y="1"/>
                  </a:moveTo>
                  <a:cubicBezTo>
                    <a:pt x="96" y="1"/>
                    <a:pt x="0" y="96"/>
                    <a:pt x="0" y="191"/>
                  </a:cubicBezTo>
                  <a:lnTo>
                    <a:pt x="0" y="691"/>
                  </a:lnTo>
                  <a:cubicBezTo>
                    <a:pt x="0" y="787"/>
                    <a:pt x="96" y="882"/>
                    <a:pt x="191" y="882"/>
                  </a:cubicBezTo>
                  <a:lnTo>
                    <a:pt x="2596" y="882"/>
                  </a:lnTo>
                  <a:cubicBezTo>
                    <a:pt x="2691" y="882"/>
                    <a:pt x="2787" y="787"/>
                    <a:pt x="2787" y="691"/>
                  </a:cubicBezTo>
                  <a:lnTo>
                    <a:pt x="2787" y="191"/>
                  </a:lnTo>
                  <a:cubicBezTo>
                    <a:pt x="2787" y="72"/>
                    <a:pt x="2691" y="1"/>
                    <a:pt x="25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43" name="Google Shape;2343;p62"/>
            <p:cNvSpPr/>
            <p:nvPr/>
          </p:nvSpPr>
          <p:spPr>
            <a:xfrm>
              <a:off x="2509210" y="2675840"/>
              <a:ext cx="30228" cy="31038"/>
            </a:xfrm>
            <a:custGeom>
              <a:rect b="b" l="l" r="r" t="t"/>
              <a:pathLst>
                <a:path extrusionOk="0" h="882" w="859">
                  <a:moveTo>
                    <a:pt x="549" y="382"/>
                  </a:moveTo>
                  <a:lnTo>
                    <a:pt x="549" y="549"/>
                  </a:lnTo>
                  <a:lnTo>
                    <a:pt x="358" y="549"/>
                  </a:lnTo>
                  <a:lnTo>
                    <a:pt x="358" y="382"/>
                  </a:lnTo>
                  <a:close/>
                  <a:moveTo>
                    <a:pt x="191" y="1"/>
                  </a:moveTo>
                  <a:cubicBezTo>
                    <a:pt x="96" y="25"/>
                    <a:pt x="1" y="96"/>
                    <a:pt x="1" y="191"/>
                  </a:cubicBezTo>
                  <a:lnTo>
                    <a:pt x="1" y="691"/>
                  </a:lnTo>
                  <a:cubicBezTo>
                    <a:pt x="1" y="787"/>
                    <a:pt x="96" y="882"/>
                    <a:pt x="191" y="882"/>
                  </a:cubicBezTo>
                  <a:lnTo>
                    <a:pt x="691" y="882"/>
                  </a:lnTo>
                  <a:cubicBezTo>
                    <a:pt x="787" y="882"/>
                    <a:pt x="858" y="787"/>
                    <a:pt x="858" y="691"/>
                  </a:cubicBezTo>
                  <a:lnTo>
                    <a:pt x="858" y="191"/>
                  </a:lnTo>
                  <a:cubicBezTo>
                    <a:pt x="858" y="96"/>
                    <a:pt x="787"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44" name="Google Shape;2344;p62"/>
            <p:cNvSpPr/>
            <p:nvPr/>
          </p:nvSpPr>
          <p:spPr>
            <a:xfrm>
              <a:off x="2551966" y="2675840"/>
              <a:ext cx="31038" cy="31038"/>
            </a:xfrm>
            <a:custGeom>
              <a:rect b="b" l="l" r="r" t="t"/>
              <a:pathLst>
                <a:path extrusionOk="0" h="882" w="882">
                  <a:moveTo>
                    <a:pt x="548" y="382"/>
                  </a:moveTo>
                  <a:lnTo>
                    <a:pt x="548" y="549"/>
                  </a:lnTo>
                  <a:lnTo>
                    <a:pt x="358" y="549"/>
                  </a:lnTo>
                  <a:lnTo>
                    <a:pt x="358" y="382"/>
                  </a:lnTo>
                  <a:close/>
                  <a:moveTo>
                    <a:pt x="191" y="1"/>
                  </a:moveTo>
                  <a:cubicBezTo>
                    <a:pt x="96" y="25"/>
                    <a:pt x="0" y="96"/>
                    <a:pt x="0" y="191"/>
                  </a:cubicBezTo>
                  <a:lnTo>
                    <a:pt x="0" y="691"/>
                  </a:lnTo>
                  <a:cubicBezTo>
                    <a:pt x="0" y="787"/>
                    <a:pt x="96" y="882"/>
                    <a:pt x="191" y="882"/>
                  </a:cubicBezTo>
                  <a:lnTo>
                    <a:pt x="691" y="882"/>
                  </a:lnTo>
                  <a:cubicBezTo>
                    <a:pt x="786" y="882"/>
                    <a:pt x="882" y="787"/>
                    <a:pt x="882" y="691"/>
                  </a:cubicBezTo>
                  <a:lnTo>
                    <a:pt x="882" y="191"/>
                  </a:lnTo>
                  <a:cubicBezTo>
                    <a:pt x="882" y="96"/>
                    <a:pt x="786"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45" name="Google Shape;2345;p62"/>
            <p:cNvSpPr/>
            <p:nvPr/>
          </p:nvSpPr>
          <p:spPr>
            <a:xfrm>
              <a:off x="2425423" y="2676685"/>
              <a:ext cx="30193" cy="30193"/>
            </a:xfrm>
            <a:custGeom>
              <a:rect b="b" l="l" r="r" t="t"/>
              <a:pathLst>
                <a:path extrusionOk="0" h="858" w="858">
                  <a:moveTo>
                    <a:pt x="501" y="358"/>
                  </a:moveTo>
                  <a:lnTo>
                    <a:pt x="501" y="501"/>
                  </a:lnTo>
                  <a:lnTo>
                    <a:pt x="334" y="501"/>
                  </a:lnTo>
                  <a:lnTo>
                    <a:pt x="334" y="358"/>
                  </a:lnTo>
                  <a:close/>
                  <a:moveTo>
                    <a:pt x="191" y="1"/>
                  </a:moveTo>
                  <a:cubicBezTo>
                    <a:pt x="96" y="1"/>
                    <a:pt x="0" y="72"/>
                    <a:pt x="0" y="167"/>
                  </a:cubicBezTo>
                  <a:lnTo>
                    <a:pt x="0" y="667"/>
                  </a:lnTo>
                  <a:cubicBezTo>
                    <a:pt x="0" y="763"/>
                    <a:pt x="96" y="858"/>
                    <a:pt x="191" y="858"/>
                  </a:cubicBezTo>
                  <a:lnTo>
                    <a:pt x="691" y="858"/>
                  </a:lnTo>
                  <a:cubicBezTo>
                    <a:pt x="786" y="858"/>
                    <a:pt x="858" y="763"/>
                    <a:pt x="858" y="667"/>
                  </a:cubicBezTo>
                  <a:lnTo>
                    <a:pt x="858" y="167"/>
                  </a:lnTo>
                  <a:cubicBezTo>
                    <a:pt x="834" y="72"/>
                    <a:pt x="762"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46" name="Google Shape;2346;p62"/>
            <p:cNvSpPr/>
            <p:nvPr/>
          </p:nvSpPr>
          <p:spPr>
            <a:xfrm>
              <a:off x="2467334" y="2675840"/>
              <a:ext cx="30193" cy="31038"/>
            </a:xfrm>
            <a:custGeom>
              <a:rect b="b" l="l" r="r" t="t"/>
              <a:pathLst>
                <a:path extrusionOk="0" h="882" w="858">
                  <a:moveTo>
                    <a:pt x="500" y="382"/>
                  </a:moveTo>
                  <a:lnTo>
                    <a:pt x="500" y="525"/>
                  </a:lnTo>
                  <a:lnTo>
                    <a:pt x="334" y="525"/>
                  </a:lnTo>
                  <a:lnTo>
                    <a:pt x="334" y="382"/>
                  </a:lnTo>
                  <a:close/>
                  <a:moveTo>
                    <a:pt x="167" y="1"/>
                  </a:moveTo>
                  <a:cubicBezTo>
                    <a:pt x="95" y="1"/>
                    <a:pt x="0" y="96"/>
                    <a:pt x="0" y="191"/>
                  </a:cubicBezTo>
                  <a:lnTo>
                    <a:pt x="0" y="691"/>
                  </a:lnTo>
                  <a:cubicBezTo>
                    <a:pt x="0" y="787"/>
                    <a:pt x="95" y="882"/>
                    <a:pt x="167" y="882"/>
                  </a:cubicBezTo>
                  <a:lnTo>
                    <a:pt x="691" y="882"/>
                  </a:lnTo>
                  <a:cubicBezTo>
                    <a:pt x="762" y="882"/>
                    <a:pt x="857" y="787"/>
                    <a:pt x="857" y="691"/>
                  </a:cubicBezTo>
                  <a:lnTo>
                    <a:pt x="857" y="191"/>
                  </a:lnTo>
                  <a:cubicBezTo>
                    <a:pt x="857" y="96"/>
                    <a:pt x="762"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47" name="Google Shape;2347;p62"/>
            <p:cNvSpPr/>
            <p:nvPr/>
          </p:nvSpPr>
          <p:spPr>
            <a:xfrm>
              <a:off x="2595531" y="2676685"/>
              <a:ext cx="30228" cy="30193"/>
            </a:xfrm>
            <a:custGeom>
              <a:rect b="b" l="l" r="r" t="t"/>
              <a:pathLst>
                <a:path extrusionOk="0" h="858" w="859">
                  <a:moveTo>
                    <a:pt x="501" y="358"/>
                  </a:moveTo>
                  <a:lnTo>
                    <a:pt x="501" y="501"/>
                  </a:lnTo>
                  <a:lnTo>
                    <a:pt x="310" y="501"/>
                  </a:lnTo>
                  <a:lnTo>
                    <a:pt x="310" y="358"/>
                  </a:lnTo>
                  <a:close/>
                  <a:moveTo>
                    <a:pt x="167" y="1"/>
                  </a:moveTo>
                  <a:cubicBezTo>
                    <a:pt x="72" y="1"/>
                    <a:pt x="1" y="72"/>
                    <a:pt x="1" y="167"/>
                  </a:cubicBezTo>
                  <a:lnTo>
                    <a:pt x="1" y="667"/>
                  </a:lnTo>
                  <a:cubicBezTo>
                    <a:pt x="1" y="763"/>
                    <a:pt x="72" y="858"/>
                    <a:pt x="167" y="858"/>
                  </a:cubicBezTo>
                  <a:lnTo>
                    <a:pt x="668" y="858"/>
                  </a:lnTo>
                  <a:cubicBezTo>
                    <a:pt x="763" y="858"/>
                    <a:pt x="858" y="763"/>
                    <a:pt x="858" y="667"/>
                  </a:cubicBezTo>
                  <a:lnTo>
                    <a:pt x="858" y="167"/>
                  </a:lnTo>
                  <a:cubicBezTo>
                    <a:pt x="834" y="72"/>
                    <a:pt x="763" y="1"/>
                    <a:pt x="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48" name="Google Shape;2348;p62"/>
            <p:cNvSpPr/>
            <p:nvPr/>
          </p:nvSpPr>
          <p:spPr>
            <a:xfrm>
              <a:off x="2637443" y="2676685"/>
              <a:ext cx="30193" cy="30193"/>
            </a:xfrm>
            <a:custGeom>
              <a:rect b="b" l="l" r="r" t="t"/>
              <a:pathLst>
                <a:path extrusionOk="0" h="858" w="858">
                  <a:moveTo>
                    <a:pt x="501" y="358"/>
                  </a:moveTo>
                  <a:lnTo>
                    <a:pt x="501" y="501"/>
                  </a:lnTo>
                  <a:lnTo>
                    <a:pt x="310" y="501"/>
                  </a:lnTo>
                  <a:lnTo>
                    <a:pt x="310" y="358"/>
                  </a:lnTo>
                  <a:close/>
                  <a:moveTo>
                    <a:pt x="167" y="1"/>
                  </a:moveTo>
                  <a:cubicBezTo>
                    <a:pt x="72" y="1"/>
                    <a:pt x="0" y="72"/>
                    <a:pt x="0" y="167"/>
                  </a:cubicBezTo>
                  <a:lnTo>
                    <a:pt x="0" y="667"/>
                  </a:lnTo>
                  <a:cubicBezTo>
                    <a:pt x="0" y="763"/>
                    <a:pt x="72" y="858"/>
                    <a:pt x="167" y="858"/>
                  </a:cubicBezTo>
                  <a:lnTo>
                    <a:pt x="667" y="858"/>
                  </a:lnTo>
                  <a:cubicBezTo>
                    <a:pt x="763" y="858"/>
                    <a:pt x="858" y="763"/>
                    <a:pt x="858" y="667"/>
                  </a:cubicBezTo>
                  <a:lnTo>
                    <a:pt x="858" y="167"/>
                  </a:lnTo>
                  <a:cubicBezTo>
                    <a:pt x="858" y="72"/>
                    <a:pt x="763"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49" name="Google Shape;2349;p62"/>
            <p:cNvSpPr/>
            <p:nvPr/>
          </p:nvSpPr>
          <p:spPr>
            <a:xfrm>
              <a:off x="2533527" y="2639806"/>
              <a:ext cx="30193" cy="30228"/>
            </a:xfrm>
            <a:custGeom>
              <a:rect b="b" l="l" r="r" t="t"/>
              <a:pathLst>
                <a:path extrusionOk="0" h="859" w="858">
                  <a:moveTo>
                    <a:pt x="524" y="358"/>
                  </a:moveTo>
                  <a:lnTo>
                    <a:pt x="524" y="525"/>
                  </a:lnTo>
                  <a:lnTo>
                    <a:pt x="358" y="525"/>
                  </a:lnTo>
                  <a:lnTo>
                    <a:pt x="358" y="358"/>
                  </a:lnTo>
                  <a:close/>
                  <a:moveTo>
                    <a:pt x="167" y="1"/>
                  </a:moveTo>
                  <a:cubicBezTo>
                    <a:pt x="72" y="1"/>
                    <a:pt x="0" y="96"/>
                    <a:pt x="0" y="168"/>
                  </a:cubicBezTo>
                  <a:lnTo>
                    <a:pt x="0" y="691"/>
                  </a:lnTo>
                  <a:cubicBezTo>
                    <a:pt x="24" y="811"/>
                    <a:pt x="72" y="858"/>
                    <a:pt x="167" y="858"/>
                  </a:cubicBezTo>
                  <a:lnTo>
                    <a:pt x="667" y="858"/>
                  </a:lnTo>
                  <a:cubicBezTo>
                    <a:pt x="763" y="858"/>
                    <a:pt x="858" y="763"/>
                    <a:pt x="858" y="691"/>
                  </a:cubicBezTo>
                  <a:lnTo>
                    <a:pt x="858" y="168"/>
                  </a:lnTo>
                  <a:cubicBezTo>
                    <a:pt x="858" y="96"/>
                    <a:pt x="763" y="1"/>
                    <a:pt x="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50" name="Google Shape;2350;p62"/>
            <p:cNvSpPr/>
            <p:nvPr/>
          </p:nvSpPr>
          <p:spPr>
            <a:xfrm>
              <a:off x="2576283" y="2639806"/>
              <a:ext cx="30193" cy="30228"/>
            </a:xfrm>
            <a:custGeom>
              <a:rect b="b" l="l" r="r" t="t"/>
              <a:pathLst>
                <a:path extrusionOk="0" h="859" w="858">
                  <a:moveTo>
                    <a:pt x="548" y="358"/>
                  </a:moveTo>
                  <a:lnTo>
                    <a:pt x="548" y="525"/>
                  </a:lnTo>
                  <a:lnTo>
                    <a:pt x="357" y="525"/>
                  </a:lnTo>
                  <a:lnTo>
                    <a:pt x="357" y="358"/>
                  </a:lnTo>
                  <a:close/>
                  <a:moveTo>
                    <a:pt x="191" y="1"/>
                  </a:moveTo>
                  <a:cubicBezTo>
                    <a:pt x="95" y="1"/>
                    <a:pt x="0" y="96"/>
                    <a:pt x="0" y="168"/>
                  </a:cubicBezTo>
                  <a:lnTo>
                    <a:pt x="0" y="691"/>
                  </a:lnTo>
                  <a:cubicBezTo>
                    <a:pt x="0" y="811"/>
                    <a:pt x="95" y="858"/>
                    <a:pt x="191" y="858"/>
                  </a:cubicBezTo>
                  <a:lnTo>
                    <a:pt x="691" y="858"/>
                  </a:lnTo>
                  <a:cubicBezTo>
                    <a:pt x="786" y="858"/>
                    <a:pt x="857" y="763"/>
                    <a:pt x="857" y="691"/>
                  </a:cubicBezTo>
                  <a:lnTo>
                    <a:pt x="857" y="168"/>
                  </a:lnTo>
                  <a:cubicBezTo>
                    <a:pt x="857" y="96"/>
                    <a:pt x="786"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51" name="Google Shape;2351;p62"/>
            <p:cNvSpPr/>
            <p:nvPr/>
          </p:nvSpPr>
          <p:spPr>
            <a:xfrm>
              <a:off x="2448050" y="2639806"/>
              <a:ext cx="31038" cy="30228"/>
            </a:xfrm>
            <a:custGeom>
              <a:rect b="b" l="l" r="r" t="t"/>
              <a:pathLst>
                <a:path extrusionOk="0" h="859" w="882">
                  <a:moveTo>
                    <a:pt x="548" y="358"/>
                  </a:moveTo>
                  <a:lnTo>
                    <a:pt x="548" y="525"/>
                  </a:lnTo>
                  <a:lnTo>
                    <a:pt x="381" y="525"/>
                  </a:lnTo>
                  <a:lnTo>
                    <a:pt x="381" y="358"/>
                  </a:lnTo>
                  <a:close/>
                  <a:moveTo>
                    <a:pt x="191" y="1"/>
                  </a:moveTo>
                  <a:cubicBezTo>
                    <a:pt x="96" y="1"/>
                    <a:pt x="0" y="96"/>
                    <a:pt x="0" y="168"/>
                  </a:cubicBezTo>
                  <a:lnTo>
                    <a:pt x="0" y="691"/>
                  </a:lnTo>
                  <a:cubicBezTo>
                    <a:pt x="0" y="763"/>
                    <a:pt x="96" y="858"/>
                    <a:pt x="191" y="858"/>
                  </a:cubicBezTo>
                  <a:lnTo>
                    <a:pt x="691" y="858"/>
                  </a:lnTo>
                  <a:cubicBezTo>
                    <a:pt x="810" y="858"/>
                    <a:pt x="882" y="811"/>
                    <a:pt x="882" y="691"/>
                  </a:cubicBezTo>
                  <a:lnTo>
                    <a:pt x="882" y="168"/>
                  </a:lnTo>
                  <a:cubicBezTo>
                    <a:pt x="882" y="96"/>
                    <a:pt x="786"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52" name="Google Shape;2352;p62"/>
            <p:cNvSpPr/>
            <p:nvPr/>
          </p:nvSpPr>
          <p:spPr>
            <a:xfrm>
              <a:off x="2491615" y="2639806"/>
              <a:ext cx="30228" cy="30228"/>
            </a:xfrm>
            <a:custGeom>
              <a:rect b="b" l="l" r="r" t="t"/>
              <a:pathLst>
                <a:path extrusionOk="0" h="859" w="859">
                  <a:moveTo>
                    <a:pt x="525" y="358"/>
                  </a:moveTo>
                  <a:lnTo>
                    <a:pt x="525" y="525"/>
                  </a:lnTo>
                  <a:lnTo>
                    <a:pt x="358" y="525"/>
                  </a:lnTo>
                  <a:lnTo>
                    <a:pt x="358" y="358"/>
                  </a:lnTo>
                  <a:close/>
                  <a:moveTo>
                    <a:pt x="167" y="1"/>
                  </a:moveTo>
                  <a:cubicBezTo>
                    <a:pt x="72" y="1"/>
                    <a:pt x="1" y="96"/>
                    <a:pt x="1" y="168"/>
                  </a:cubicBezTo>
                  <a:lnTo>
                    <a:pt x="1" y="691"/>
                  </a:lnTo>
                  <a:cubicBezTo>
                    <a:pt x="1" y="811"/>
                    <a:pt x="72" y="858"/>
                    <a:pt x="167" y="858"/>
                  </a:cubicBezTo>
                  <a:lnTo>
                    <a:pt x="668" y="858"/>
                  </a:lnTo>
                  <a:cubicBezTo>
                    <a:pt x="763" y="858"/>
                    <a:pt x="858" y="763"/>
                    <a:pt x="858" y="691"/>
                  </a:cubicBezTo>
                  <a:lnTo>
                    <a:pt x="858" y="168"/>
                  </a:lnTo>
                  <a:cubicBezTo>
                    <a:pt x="858" y="96"/>
                    <a:pt x="763" y="1"/>
                    <a:pt x="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53" name="Google Shape;2353;p62"/>
            <p:cNvSpPr/>
            <p:nvPr/>
          </p:nvSpPr>
          <p:spPr>
            <a:xfrm>
              <a:off x="2619003" y="2639806"/>
              <a:ext cx="31038" cy="30228"/>
            </a:xfrm>
            <a:custGeom>
              <a:rect b="b" l="l" r="r" t="t"/>
              <a:pathLst>
                <a:path extrusionOk="0" h="859" w="882">
                  <a:moveTo>
                    <a:pt x="524" y="358"/>
                  </a:moveTo>
                  <a:lnTo>
                    <a:pt x="524" y="525"/>
                  </a:lnTo>
                  <a:lnTo>
                    <a:pt x="334" y="525"/>
                  </a:lnTo>
                  <a:lnTo>
                    <a:pt x="334" y="358"/>
                  </a:lnTo>
                  <a:close/>
                  <a:moveTo>
                    <a:pt x="191" y="1"/>
                  </a:moveTo>
                  <a:cubicBezTo>
                    <a:pt x="96" y="1"/>
                    <a:pt x="1" y="96"/>
                    <a:pt x="1" y="168"/>
                  </a:cubicBezTo>
                  <a:lnTo>
                    <a:pt x="1" y="691"/>
                  </a:lnTo>
                  <a:cubicBezTo>
                    <a:pt x="1" y="763"/>
                    <a:pt x="96" y="858"/>
                    <a:pt x="191" y="858"/>
                  </a:cubicBezTo>
                  <a:lnTo>
                    <a:pt x="691" y="858"/>
                  </a:lnTo>
                  <a:cubicBezTo>
                    <a:pt x="786" y="858"/>
                    <a:pt x="882" y="811"/>
                    <a:pt x="882" y="691"/>
                  </a:cubicBezTo>
                  <a:lnTo>
                    <a:pt x="882" y="168"/>
                  </a:lnTo>
                  <a:cubicBezTo>
                    <a:pt x="882" y="96"/>
                    <a:pt x="786"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54" name="Google Shape;2354;p62"/>
          <p:cNvGrpSpPr/>
          <p:nvPr/>
        </p:nvGrpSpPr>
        <p:grpSpPr>
          <a:xfrm>
            <a:off x="1568934" y="2653100"/>
            <a:ext cx="297567" cy="374633"/>
            <a:chOff x="1568934" y="2500700"/>
            <a:chExt cx="297567" cy="374633"/>
          </a:xfrm>
        </p:grpSpPr>
        <p:sp>
          <p:nvSpPr>
            <p:cNvPr id="2355" name="Google Shape;2355;p62"/>
            <p:cNvSpPr/>
            <p:nvPr/>
          </p:nvSpPr>
          <p:spPr>
            <a:xfrm>
              <a:off x="1568934" y="2500700"/>
              <a:ext cx="297567" cy="374633"/>
            </a:xfrm>
            <a:custGeom>
              <a:rect b="b" l="l" r="r" t="t"/>
              <a:pathLst>
                <a:path extrusionOk="0" h="10646" w="8456">
                  <a:moveTo>
                    <a:pt x="6121" y="358"/>
                  </a:moveTo>
                  <a:lnTo>
                    <a:pt x="6074" y="525"/>
                  </a:lnTo>
                  <a:lnTo>
                    <a:pt x="4931" y="525"/>
                  </a:lnTo>
                  <a:lnTo>
                    <a:pt x="4883" y="358"/>
                  </a:lnTo>
                  <a:close/>
                  <a:moveTo>
                    <a:pt x="3168" y="1691"/>
                  </a:moveTo>
                  <a:cubicBezTo>
                    <a:pt x="3335" y="1691"/>
                    <a:pt x="3454" y="1811"/>
                    <a:pt x="3454" y="1953"/>
                  </a:cubicBezTo>
                  <a:lnTo>
                    <a:pt x="3454" y="4549"/>
                  </a:lnTo>
                  <a:cubicBezTo>
                    <a:pt x="3454" y="4692"/>
                    <a:pt x="3335" y="4811"/>
                    <a:pt x="3168" y="4811"/>
                  </a:cubicBezTo>
                  <a:lnTo>
                    <a:pt x="1692" y="4811"/>
                  </a:lnTo>
                  <a:cubicBezTo>
                    <a:pt x="1620" y="4597"/>
                    <a:pt x="1430" y="4454"/>
                    <a:pt x="1216" y="4454"/>
                  </a:cubicBezTo>
                  <a:cubicBezTo>
                    <a:pt x="1001" y="4454"/>
                    <a:pt x="787" y="4597"/>
                    <a:pt x="739" y="4811"/>
                  </a:cubicBezTo>
                  <a:lnTo>
                    <a:pt x="596" y="4811"/>
                  </a:lnTo>
                  <a:cubicBezTo>
                    <a:pt x="430" y="4811"/>
                    <a:pt x="311" y="4692"/>
                    <a:pt x="311" y="4549"/>
                  </a:cubicBezTo>
                  <a:lnTo>
                    <a:pt x="311" y="1953"/>
                  </a:lnTo>
                  <a:cubicBezTo>
                    <a:pt x="311" y="1811"/>
                    <a:pt x="430" y="1691"/>
                    <a:pt x="596" y="1691"/>
                  </a:cubicBezTo>
                  <a:close/>
                  <a:moveTo>
                    <a:pt x="2573" y="5168"/>
                  </a:moveTo>
                  <a:lnTo>
                    <a:pt x="2573" y="5859"/>
                  </a:lnTo>
                  <a:cubicBezTo>
                    <a:pt x="2454" y="5859"/>
                    <a:pt x="2335" y="5907"/>
                    <a:pt x="2216" y="5978"/>
                  </a:cubicBezTo>
                  <a:cubicBezTo>
                    <a:pt x="2119" y="5897"/>
                    <a:pt x="2011" y="5839"/>
                    <a:pt x="1893" y="5839"/>
                  </a:cubicBezTo>
                  <a:cubicBezTo>
                    <a:pt x="1836" y="5839"/>
                    <a:pt x="1777" y="5852"/>
                    <a:pt x="1716" y="5883"/>
                  </a:cubicBezTo>
                  <a:lnTo>
                    <a:pt x="1716" y="5168"/>
                  </a:lnTo>
                  <a:close/>
                  <a:moveTo>
                    <a:pt x="1239" y="4835"/>
                  </a:moveTo>
                  <a:cubicBezTo>
                    <a:pt x="1335" y="4835"/>
                    <a:pt x="1406" y="4930"/>
                    <a:pt x="1406" y="5026"/>
                  </a:cubicBezTo>
                  <a:lnTo>
                    <a:pt x="1406" y="7264"/>
                  </a:lnTo>
                  <a:cubicBezTo>
                    <a:pt x="1406" y="7335"/>
                    <a:pt x="1501" y="7431"/>
                    <a:pt x="1597" y="7431"/>
                  </a:cubicBezTo>
                  <a:cubicBezTo>
                    <a:pt x="1692" y="7431"/>
                    <a:pt x="1763" y="7335"/>
                    <a:pt x="1763" y="7264"/>
                  </a:cubicBezTo>
                  <a:lnTo>
                    <a:pt x="1763" y="6383"/>
                  </a:lnTo>
                  <a:cubicBezTo>
                    <a:pt x="1763" y="6311"/>
                    <a:pt x="1859" y="6216"/>
                    <a:pt x="1954" y="6216"/>
                  </a:cubicBezTo>
                  <a:cubicBezTo>
                    <a:pt x="2049" y="6216"/>
                    <a:pt x="2120" y="6311"/>
                    <a:pt x="2120" y="6383"/>
                  </a:cubicBezTo>
                  <a:lnTo>
                    <a:pt x="2120" y="7264"/>
                  </a:lnTo>
                  <a:cubicBezTo>
                    <a:pt x="2120" y="7335"/>
                    <a:pt x="2216" y="7431"/>
                    <a:pt x="2311" y="7431"/>
                  </a:cubicBezTo>
                  <a:cubicBezTo>
                    <a:pt x="2406" y="7431"/>
                    <a:pt x="2478" y="7335"/>
                    <a:pt x="2478" y="7264"/>
                  </a:cubicBezTo>
                  <a:lnTo>
                    <a:pt x="2478" y="6383"/>
                  </a:lnTo>
                  <a:cubicBezTo>
                    <a:pt x="2478" y="6311"/>
                    <a:pt x="2573" y="6216"/>
                    <a:pt x="2668" y="6216"/>
                  </a:cubicBezTo>
                  <a:cubicBezTo>
                    <a:pt x="2763" y="6216"/>
                    <a:pt x="2835" y="6311"/>
                    <a:pt x="2835" y="6383"/>
                  </a:cubicBezTo>
                  <a:lnTo>
                    <a:pt x="2835" y="7264"/>
                  </a:lnTo>
                  <a:cubicBezTo>
                    <a:pt x="2835" y="7335"/>
                    <a:pt x="2930" y="7431"/>
                    <a:pt x="3025" y="7431"/>
                  </a:cubicBezTo>
                  <a:cubicBezTo>
                    <a:pt x="3121" y="7431"/>
                    <a:pt x="3192" y="7335"/>
                    <a:pt x="3192" y="7264"/>
                  </a:cubicBezTo>
                  <a:lnTo>
                    <a:pt x="3192" y="6740"/>
                  </a:lnTo>
                  <a:cubicBezTo>
                    <a:pt x="3192" y="6669"/>
                    <a:pt x="3287" y="6573"/>
                    <a:pt x="3383" y="6573"/>
                  </a:cubicBezTo>
                  <a:cubicBezTo>
                    <a:pt x="3478" y="6573"/>
                    <a:pt x="3549" y="6669"/>
                    <a:pt x="3549" y="6740"/>
                  </a:cubicBezTo>
                  <a:lnTo>
                    <a:pt x="3549" y="8764"/>
                  </a:lnTo>
                  <a:lnTo>
                    <a:pt x="3073" y="9431"/>
                  </a:lnTo>
                  <a:cubicBezTo>
                    <a:pt x="3049" y="9455"/>
                    <a:pt x="3049" y="9479"/>
                    <a:pt x="3049" y="9526"/>
                  </a:cubicBezTo>
                  <a:lnTo>
                    <a:pt x="3049" y="9884"/>
                  </a:lnTo>
                  <a:lnTo>
                    <a:pt x="1144" y="9884"/>
                  </a:lnTo>
                  <a:lnTo>
                    <a:pt x="1144" y="9526"/>
                  </a:lnTo>
                  <a:cubicBezTo>
                    <a:pt x="1144" y="9455"/>
                    <a:pt x="1120" y="9431"/>
                    <a:pt x="1096" y="9407"/>
                  </a:cubicBezTo>
                  <a:lnTo>
                    <a:pt x="358" y="8717"/>
                  </a:lnTo>
                  <a:lnTo>
                    <a:pt x="358" y="6907"/>
                  </a:lnTo>
                  <a:cubicBezTo>
                    <a:pt x="358" y="6812"/>
                    <a:pt x="430" y="6716"/>
                    <a:pt x="525" y="6716"/>
                  </a:cubicBezTo>
                  <a:cubicBezTo>
                    <a:pt x="620" y="6716"/>
                    <a:pt x="692" y="6812"/>
                    <a:pt x="692" y="6907"/>
                  </a:cubicBezTo>
                  <a:lnTo>
                    <a:pt x="692" y="7931"/>
                  </a:lnTo>
                  <a:cubicBezTo>
                    <a:pt x="692" y="8026"/>
                    <a:pt x="787" y="8121"/>
                    <a:pt x="882" y="8121"/>
                  </a:cubicBezTo>
                  <a:cubicBezTo>
                    <a:pt x="977" y="8121"/>
                    <a:pt x="1049" y="8026"/>
                    <a:pt x="1049" y="7931"/>
                  </a:cubicBezTo>
                  <a:lnTo>
                    <a:pt x="1049" y="5026"/>
                  </a:lnTo>
                  <a:cubicBezTo>
                    <a:pt x="1049" y="4930"/>
                    <a:pt x="1144" y="4835"/>
                    <a:pt x="1239" y="4835"/>
                  </a:cubicBezTo>
                  <a:close/>
                  <a:moveTo>
                    <a:pt x="3264" y="10146"/>
                  </a:moveTo>
                  <a:lnTo>
                    <a:pt x="3264" y="10312"/>
                  </a:lnTo>
                  <a:lnTo>
                    <a:pt x="668" y="10312"/>
                  </a:lnTo>
                  <a:lnTo>
                    <a:pt x="668" y="10146"/>
                  </a:lnTo>
                  <a:close/>
                  <a:moveTo>
                    <a:pt x="7765" y="310"/>
                  </a:moveTo>
                  <a:cubicBezTo>
                    <a:pt x="7907" y="310"/>
                    <a:pt x="8026" y="429"/>
                    <a:pt x="8026" y="596"/>
                  </a:cubicBezTo>
                  <a:lnTo>
                    <a:pt x="8026" y="10074"/>
                  </a:lnTo>
                  <a:lnTo>
                    <a:pt x="8098" y="10074"/>
                  </a:lnTo>
                  <a:cubicBezTo>
                    <a:pt x="8098" y="10241"/>
                    <a:pt x="7979" y="10336"/>
                    <a:pt x="7812" y="10336"/>
                  </a:cubicBezTo>
                  <a:lnTo>
                    <a:pt x="3597" y="10336"/>
                  </a:lnTo>
                  <a:lnTo>
                    <a:pt x="3597" y="10003"/>
                  </a:lnTo>
                  <a:cubicBezTo>
                    <a:pt x="3597" y="9907"/>
                    <a:pt x="3502" y="9812"/>
                    <a:pt x="3406" y="9812"/>
                  </a:cubicBezTo>
                  <a:lnTo>
                    <a:pt x="3264" y="9812"/>
                  </a:lnTo>
                  <a:lnTo>
                    <a:pt x="3264" y="9503"/>
                  </a:lnTo>
                  <a:lnTo>
                    <a:pt x="3740" y="8860"/>
                  </a:lnTo>
                  <a:cubicBezTo>
                    <a:pt x="3764" y="8836"/>
                    <a:pt x="3764" y="8812"/>
                    <a:pt x="3764" y="8764"/>
                  </a:cubicBezTo>
                  <a:lnTo>
                    <a:pt x="3764" y="6716"/>
                  </a:lnTo>
                  <a:cubicBezTo>
                    <a:pt x="3764" y="6526"/>
                    <a:pt x="3668" y="6383"/>
                    <a:pt x="3526" y="6311"/>
                  </a:cubicBezTo>
                  <a:cubicBezTo>
                    <a:pt x="3430" y="6248"/>
                    <a:pt x="3324" y="6216"/>
                    <a:pt x="3215" y="6216"/>
                  </a:cubicBezTo>
                  <a:cubicBezTo>
                    <a:pt x="3160" y="6216"/>
                    <a:pt x="3105" y="6224"/>
                    <a:pt x="3049" y="6240"/>
                  </a:cubicBezTo>
                  <a:cubicBezTo>
                    <a:pt x="3025" y="6145"/>
                    <a:pt x="2954" y="6073"/>
                    <a:pt x="2906" y="6002"/>
                  </a:cubicBezTo>
                  <a:lnTo>
                    <a:pt x="2906" y="5168"/>
                  </a:lnTo>
                  <a:lnTo>
                    <a:pt x="3168" y="5168"/>
                  </a:lnTo>
                  <a:cubicBezTo>
                    <a:pt x="3502" y="5168"/>
                    <a:pt x="3764" y="4906"/>
                    <a:pt x="3764" y="4573"/>
                  </a:cubicBezTo>
                  <a:lnTo>
                    <a:pt x="3764" y="1977"/>
                  </a:lnTo>
                  <a:cubicBezTo>
                    <a:pt x="3764" y="1644"/>
                    <a:pt x="3502" y="1382"/>
                    <a:pt x="3168" y="1382"/>
                  </a:cubicBezTo>
                  <a:lnTo>
                    <a:pt x="2906" y="1382"/>
                  </a:lnTo>
                  <a:lnTo>
                    <a:pt x="2906" y="596"/>
                  </a:lnTo>
                  <a:cubicBezTo>
                    <a:pt x="2906" y="429"/>
                    <a:pt x="3025" y="310"/>
                    <a:pt x="3168" y="310"/>
                  </a:cubicBezTo>
                  <a:lnTo>
                    <a:pt x="4526" y="310"/>
                  </a:lnTo>
                  <a:lnTo>
                    <a:pt x="4645" y="715"/>
                  </a:lnTo>
                  <a:cubicBezTo>
                    <a:pt x="4669" y="763"/>
                    <a:pt x="4716" y="834"/>
                    <a:pt x="4788" y="834"/>
                  </a:cubicBezTo>
                  <a:lnTo>
                    <a:pt x="6145" y="834"/>
                  </a:lnTo>
                  <a:cubicBezTo>
                    <a:pt x="6217" y="834"/>
                    <a:pt x="6312" y="763"/>
                    <a:pt x="6312" y="715"/>
                  </a:cubicBezTo>
                  <a:lnTo>
                    <a:pt x="6431" y="310"/>
                  </a:lnTo>
                  <a:close/>
                  <a:moveTo>
                    <a:pt x="3168" y="1"/>
                  </a:moveTo>
                  <a:cubicBezTo>
                    <a:pt x="2859" y="1"/>
                    <a:pt x="2573" y="263"/>
                    <a:pt x="2573" y="596"/>
                  </a:cubicBezTo>
                  <a:lnTo>
                    <a:pt x="2573" y="1358"/>
                  </a:lnTo>
                  <a:lnTo>
                    <a:pt x="596" y="1358"/>
                  </a:lnTo>
                  <a:cubicBezTo>
                    <a:pt x="263" y="1358"/>
                    <a:pt x="1" y="1620"/>
                    <a:pt x="1" y="1953"/>
                  </a:cubicBezTo>
                  <a:lnTo>
                    <a:pt x="1" y="4549"/>
                  </a:lnTo>
                  <a:cubicBezTo>
                    <a:pt x="1" y="4883"/>
                    <a:pt x="263" y="5145"/>
                    <a:pt x="596" y="5145"/>
                  </a:cubicBezTo>
                  <a:lnTo>
                    <a:pt x="668" y="5145"/>
                  </a:lnTo>
                  <a:lnTo>
                    <a:pt x="668" y="6383"/>
                  </a:lnTo>
                  <a:cubicBezTo>
                    <a:pt x="620" y="6367"/>
                    <a:pt x="570" y="6359"/>
                    <a:pt x="518" y="6359"/>
                  </a:cubicBezTo>
                  <a:cubicBezTo>
                    <a:pt x="414" y="6359"/>
                    <a:pt x="303" y="6391"/>
                    <a:pt x="192" y="6454"/>
                  </a:cubicBezTo>
                  <a:cubicBezTo>
                    <a:pt x="49" y="6550"/>
                    <a:pt x="1" y="6716"/>
                    <a:pt x="1" y="6859"/>
                  </a:cubicBezTo>
                  <a:lnTo>
                    <a:pt x="1" y="8764"/>
                  </a:lnTo>
                  <a:cubicBezTo>
                    <a:pt x="1" y="8836"/>
                    <a:pt x="25" y="8860"/>
                    <a:pt x="49" y="8883"/>
                  </a:cubicBezTo>
                  <a:lnTo>
                    <a:pt x="668" y="9503"/>
                  </a:lnTo>
                  <a:lnTo>
                    <a:pt x="668" y="9788"/>
                  </a:lnTo>
                  <a:lnTo>
                    <a:pt x="501" y="9788"/>
                  </a:lnTo>
                  <a:cubicBezTo>
                    <a:pt x="406" y="9788"/>
                    <a:pt x="311" y="9860"/>
                    <a:pt x="311" y="9955"/>
                  </a:cubicBezTo>
                  <a:lnTo>
                    <a:pt x="311" y="10455"/>
                  </a:lnTo>
                  <a:cubicBezTo>
                    <a:pt x="311" y="10550"/>
                    <a:pt x="406" y="10646"/>
                    <a:pt x="501" y="10646"/>
                  </a:cubicBezTo>
                  <a:lnTo>
                    <a:pt x="7812" y="10646"/>
                  </a:lnTo>
                  <a:cubicBezTo>
                    <a:pt x="8146" y="10646"/>
                    <a:pt x="8408" y="10384"/>
                    <a:pt x="8408" y="10050"/>
                  </a:cubicBezTo>
                  <a:lnTo>
                    <a:pt x="8408" y="596"/>
                  </a:lnTo>
                  <a:cubicBezTo>
                    <a:pt x="8455" y="263"/>
                    <a:pt x="8169" y="1"/>
                    <a:pt x="78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56" name="Google Shape;2356;p62"/>
            <p:cNvSpPr/>
            <p:nvPr/>
          </p:nvSpPr>
          <p:spPr>
            <a:xfrm>
              <a:off x="1738233" y="2845984"/>
              <a:ext cx="49477" cy="12598"/>
            </a:xfrm>
            <a:custGeom>
              <a:rect b="b" l="l" r="r" t="t"/>
              <a:pathLst>
                <a:path extrusionOk="0" h="358" w="1406">
                  <a:moveTo>
                    <a:pt x="191" y="0"/>
                  </a:moveTo>
                  <a:cubicBezTo>
                    <a:pt x="96" y="0"/>
                    <a:pt x="1" y="95"/>
                    <a:pt x="1" y="191"/>
                  </a:cubicBezTo>
                  <a:cubicBezTo>
                    <a:pt x="1" y="262"/>
                    <a:pt x="96" y="357"/>
                    <a:pt x="191" y="357"/>
                  </a:cubicBezTo>
                  <a:lnTo>
                    <a:pt x="1215" y="357"/>
                  </a:lnTo>
                  <a:cubicBezTo>
                    <a:pt x="1310" y="357"/>
                    <a:pt x="1406" y="262"/>
                    <a:pt x="1406" y="191"/>
                  </a:cubicBezTo>
                  <a:cubicBezTo>
                    <a:pt x="1406"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57" name="Google Shape;2357;p62"/>
            <p:cNvSpPr/>
            <p:nvPr/>
          </p:nvSpPr>
          <p:spPr>
            <a:xfrm>
              <a:off x="1599127" y="2572769"/>
              <a:ext cx="72949" cy="79670"/>
            </a:xfrm>
            <a:custGeom>
              <a:rect b="b" l="l" r="r" t="t"/>
              <a:pathLst>
                <a:path extrusionOk="0" h="2264" w="2073">
                  <a:moveTo>
                    <a:pt x="1024" y="358"/>
                  </a:moveTo>
                  <a:cubicBezTo>
                    <a:pt x="1215" y="358"/>
                    <a:pt x="1382" y="501"/>
                    <a:pt x="1382" y="715"/>
                  </a:cubicBezTo>
                  <a:lnTo>
                    <a:pt x="1382" y="1072"/>
                  </a:lnTo>
                  <a:lnTo>
                    <a:pt x="715" y="1072"/>
                  </a:lnTo>
                  <a:lnTo>
                    <a:pt x="715" y="715"/>
                  </a:lnTo>
                  <a:lnTo>
                    <a:pt x="691" y="715"/>
                  </a:lnTo>
                  <a:cubicBezTo>
                    <a:pt x="691" y="525"/>
                    <a:pt x="834" y="358"/>
                    <a:pt x="1024" y="358"/>
                  </a:cubicBezTo>
                  <a:close/>
                  <a:moveTo>
                    <a:pt x="1715" y="1406"/>
                  </a:moveTo>
                  <a:lnTo>
                    <a:pt x="1715" y="1906"/>
                  </a:lnTo>
                  <a:lnTo>
                    <a:pt x="358" y="1906"/>
                  </a:lnTo>
                  <a:lnTo>
                    <a:pt x="358" y="1406"/>
                  </a:lnTo>
                  <a:close/>
                  <a:moveTo>
                    <a:pt x="1048" y="1"/>
                  </a:moveTo>
                  <a:cubicBezTo>
                    <a:pt x="643" y="1"/>
                    <a:pt x="358" y="286"/>
                    <a:pt x="358" y="691"/>
                  </a:cubicBezTo>
                  <a:lnTo>
                    <a:pt x="358" y="1049"/>
                  </a:lnTo>
                  <a:lnTo>
                    <a:pt x="167" y="1049"/>
                  </a:lnTo>
                  <a:cubicBezTo>
                    <a:pt x="96" y="1049"/>
                    <a:pt x="0" y="1120"/>
                    <a:pt x="0" y="1215"/>
                  </a:cubicBezTo>
                  <a:lnTo>
                    <a:pt x="0" y="2073"/>
                  </a:lnTo>
                  <a:cubicBezTo>
                    <a:pt x="0" y="2168"/>
                    <a:pt x="96" y="2263"/>
                    <a:pt x="167" y="2263"/>
                  </a:cubicBezTo>
                  <a:lnTo>
                    <a:pt x="1905" y="2263"/>
                  </a:lnTo>
                  <a:cubicBezTo>
                    <a:pt x="2001" y="2263"/>
                    <a:pt x="2072" y="2168"/>
                    <a:pt x="2072" y="2073"/>
                  </a:cubicBezTo>
                  <a:lnTo>
                    <a:pt x="2072" y="1215"/>
                  </a:lnTo>
                  <a:cubicBezTo>
                    <a:pt x="2048" y="1120"/>
                    <a:pt x="2001" y="1049"/>
                    <a:pt x="1905" y="1049"/>
                  </a:cubicBezTo>
                  <a:lnTo>
                    <a:pt x="1715" y="1049"/>
                  </a:lnTo>
                  <a:lnTo>
                    <a:pt x="1715" y="691"/>
                  </a:lnTo>
                  <a:cubicBezTo>
                    <a:pt x="1715" y="286"/>
                    <a:pt x="1429" y="1"/>
                    <a:pt x="10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58" name="Google Shape;2358;p62"/>
          <p:cNvGrpSpPr/>
          <p:nvPr/>
        </p:nvGrpSpPr>
        <p:grpSpPr>
          <a:xfrm>
            <a:off x="761921" y="2653100"/>
            <a:ext cx="291690" cy="374633"/>
            <a:chOff x="761921" y="2500700"/>
            <a:chExt cx="291690" cy="374633"/>
          </a:xfrm>
        </p:grpSpPr>
        <p:sp>
          <p:nvSpPr>
            <p:cNvPr id="2359" name="Google Shape;2359;p62"/>
            <p:cNvSpPr/>
            <p:nvPr/>
          </p:nvSpPr>
          <p:spPr>
            <a:xfrm>
              <a:off x="840712" y="2845984"/>
              <a:ext cx="48633" cy="12598"/>
            </a:xfrm>
            <a:custGeom>
              <a:rect b="b" l="l" r="r" t="t"/>
              <a:pathLst>
                <a:path extrusionOk="0" h="358" w="1382">
                  <a:moveTo>
                    <a:pt x="167" y="0"/>
                  </a:moveTo>
                  <a:cubicBezTo>
                    <a:pt x="95" y="0"/>
                    <a:pt x="0" y="95"/>
                    <a:pt x="0" y="191"/>
                  </a:cubicBezTo>
                  <a:cubicBezTo>
                    <a:pt x="0" y="262"/>
                    <a:pt x="95" y="357"/>
                    <a:pt x="167" y="357"/>
                  </a:cubicBezTo>
                  <a:lnTo>
                    <a:pt x="1215" y="357"/>
                  </a:lnTo>
                  <a:cubicBezTo>
                    <a:pt x="1310" y="357"/>
                    <a:pt x="1381" y="262"/>
                    <a:pt x="1381" y="191"/>
                  </a:cubicBezTo>
                  <a:cubicBezTo>
                    <a:pt x="1381" y="95"/>
                    <a:pt x="1310"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60" name="Google Shape;2360;p62"/>
            <p:cNvSpPr/>
            <p:nvPr/>
          </p:nvSpPr>
          <p:spPr>
            <a:xfrm>
              <a:off x="761921" y="2500700"/>
              <a:ext cx="291690" cy="374633"/>
            </a:xfrm>
            <a:custGeom>
              <a:rect b="b" l="l" r="r" t="t"/>
              <a:pathLst>
                <a:path extrusionOk="0" h="10646" w="8289">
                  <a:moveTo>
                    <a:pt x="3549" y="358"/>
                  </a:moveTo>
                  <a:lnTo>
                    <a:pt x="3478" y="525"/>
                  </a:lnTo>
                  <a:lnTo>
                    <a:pt x="2358" y="525"/>
                  </a:lnTo>
                  <a:lnTo>
                    <a:pt x="2287" y="358"/>
                  </a:lnTo>
                  <a:close/>
                  <a:moveTo>
                    <a:pt x="7764" y="1215"/>
                  </a:moveTo>
                  <a:lnTo>
                    <a:pt x="7764" y="1453"/>
                  </a:lnTo>
                  <a:lnTo>
                    <a:pt x="6050" y="2406"/>
                  </a:lnTo>
                  <a:lnTo>
                    <a:pt x="4311" y="1453"/>
                  </a:lnTo>
                  <a:lnTo>
                    <a:pt x="4311" y="1215"/>
                  </a:lnTo>
                  <a:close/>
                  <a:moveTo>
                    <a:pt x="4311" y="1834"/>
                  </a:moveTo>
                  <a:lnTo>
                    <a:pt x="5002" y="2215"/>
                  </a:lnTo>
                  <a:lnTo>
                    <a:pt x="4525" y="3620"/>
                  </a:lnTo>
                  <a:lnTo>
                    <a:pt x="4311" y="3620"/>
                  </a:lnTo>
                  <a:lnTo>
                    <a:pt x="4311" y="1834"/>
                  </a:lnTo>
                  <a:close/>
                  <a:moveTo>
                    <a:pt x="6788" y="2406"/>
                  </a:moveTo>
                  <a:lnTo>
                    <a:pt x="7193" y="3620"/>
                  </a:lnTo>
                  <a:lnTo>
                    <a:pt x="4883" y="3620"/>
                  </a:lnTo>
                  <a:lnTo>
                    <a:pt x="5311" y="2406"/>
                  </a:lnTo>
                  <a:lnTo>
                    <a:pt x="5954" y="2763"/>
                  </a:lnTo>
                  <a:cubicBezTo>
                    <a:pt x="5978" y="2775"/>
                    <a:pt x="6008" y="2781"/>
                    <a:pt x="6041" y="2781"/>
                  </a:cubicBezTo>
                  <a:cubicBezTo>
                    <a:pt x="6073" y="2781"/>
                    <a:pt x="6109" y="2775"/>
                    <a:pt x="6145" y="2763"/>
                  </a:cubicBezTo>
                  <a:lnTo>
                    <a:pt x="6788" y="2406"/>
                  </a:lnTo>
                  <a:close/>
                  <a:moveTo>
                    <a:pt x="7764" y="1834"/>
                  </a:moveTo>
                  <a:lnTo>
                    <a:pt x="7764" y="3620"/>
                  </a:lnTo>
                  <a:lnTo>
                    <a:pt x="7574" y="3620"/>
                  </a:lnTo>
                  <a:lnTo>
                    <a:pt x="7097" y="2215"/>
                  </a:lnTo>
                  <a:lnTo>
                    <a:pt x="7764" y="1834"/>
                  </a:lnTo>
                  <a:close/>
                  <a:moveTo>
                    <a:pt x="5716" y="4835"/>
                  </a:moveTo>
                  <a:cubicBezTo>
                    <a:pt x="5811" y="4835"/>
                    <a:pt x="5883" y="4930"/>
                    <a:pt x="5883" y="5026"/>
                  </a:cubicBezTo>
                  <a:lnTo>
                    <a:pt x="5883" y="7264"/>
                  </a:lnTo>
                  <a:cubicBezTo>
                    <a:pt x="5883" y="7335"/>
                    <a:pt x="5978" y="7431"/>
                    <a:pt x="6073" y="7431"/>
                  </a:cubicBezTo>
                  <a:cubicBezTo>
                    <a:pt x="6169" y="7431"/>
                    <a:pt x="6240" y="7335"/>
                    <a:pt x="6240" y="7264"/>
                  </a:cubicBezTo>
                  <a:lnTo>
                    <a:pt x="6240" y="6383"/>
                  </a:lnTo>
                  <a:cubicBezTo>
                    <a:pt x="6240" y="6311"/>
                    <a:pt x="6335" y="6216"/>
                    <a:pt x="6431" y="6216"/>
                  </a:cubicBezTo>
                  <a:cubicBezTo>
                    <a:pt x="6526" y="6216"/>
                    <a:pt x="6597" y="6311"/>
                    <a:pt x="6597" y="6383"/>
                  </a:cubicBezTo>
                  <a:lnTo>
                    <a:pt x="6597" y="7264"/>
                  </a:lnTo>
                  <a:cubicBezTo>
                    <a:pt x="6597" y="7335"/>
                    <a:pt x="6693" y="7431"/>
                    <a:pt x="6788" y="7431"/>
                  </a:cubicBezTo>
                  <a:cubicBezTo>
                    <a:pt x="6883" y="7431"/>
                    <a:pt x="6954" y="7335"/>
                    <a:pt x="6954" y="7264"/>
                  </a:cubicBezTo>
                  <a:lnTo>
                    <a:pt x="6954" y="6383"/>
                  </a:lnTo>
                  <a:cubicBezTo>
                    <a:pt x="6954" y="6311"/>
                    <a:pt x="7050" y="6216"/>
                    <a:pt x="7145" y="6216"/>
                  </a:cubicBezTo>
                  <a:cubicBezTo>
                    <a:pt x="7240" y="6216"/>
                    <a:pt x="7312" y="6311"/>
                    <a:pt x="7312" y="6383"/>
                  </a:cubicBezTo>
                  <a:lnTo>
                    <a:pt x="7312" y="7264"/>
                  </a:lnTo>
                  <a:cubicBezTo>
                    <a:pt x="7312" y="7335"/>
                    <a:pt x="7407" y="7431"/>
                    <a:pt x="7502" y="7431"/>
                  </a:cubicBezTo>
                  <a:cubicBezTo>
                    <a:pt x="7597" y="7431"/>
                    <a:pt x="7669" y="7335"/>
                    <a:pt x="7669" y="7264"/>
                  </a:cubicBezTo>
                  <a:lnTo>
                    <a:pt x="7669" y="6740"/>
                  </a:lnTo>
                  <a:cubicBezTo>
                    <a:pt x="7669" y="6669"/>
                    <a:pt x="7764" y="6573"/>
                    <a:pt x="7859" y="6573"/>
                  </a:cubicBezTo>
                  <a:cubicBezTo>
                    <a:pt x="7955" y="6573"/>
                    <a:pt x="8026" y="6669"/>
                    <a:pt x="8026" y="6740"/>
                  </a:cubicBezTo>
                  <a:lnTo>
                    <a:pt x="8026" y="8717"/>
                  </a:lnTo>
                  <a:lnTo>
                    <a:pt x="7931" y="8717"/>
                  </a:lnTo>
                  <a:lnTo>
                    <a:pt x="7455" y="9360"/>
                  </a:lnTo>
                  <a:cubicBezTo>
                    <a:pt x="7407" y="9407"/>
                    <a:pt x="7407" y="9431"/>
                    <a:pt x="7407" y="9455"/>
                  </a:cubicBezTo>
                  <a:lnTo>
                    <a:pt x="7407" y="9812"/>
                  </a:lnTo>
                  <a:lnTo>
                    <a:pt x="5502" y="9812"/>
                  </a:lnTo>
                  <a:lnTo>
                    <a:pt x="5502" y="9455"/>
                  </a:lnTo>
                  <a:cubicBezTo>
                    <a:pt x="5502" y="9407"/>
                    <a:pt x="5478" y="9360"/>
                    <a:pt x="5454" y="9336"/>
                  </a:cubicBezTo>
                  <a:lnTo>
                    <a:pt x="4835" y="8717"/>
                  </a:lnTo>
                  <a:lnTo>
                    <a:pt x="4835" y="6907"/>
                  </a:lnTo>
                  <a:cubicBezTo>
                    <a:pt x="4835" y="6812"/>
                    <a:pt x="4906" y="6716"/>
                    <a:pt x="5002" y="6716"/>
                  </a:cubicBezTo>
                  <a:cubicBezTo>
                    <a:pt x="5097" y="6716"/>
                    <a:pt x="5192" y="6812"/>
                    <a:pt x="5192" y="6907"/>
                  </a:cubicBezTo>
                  <a:lnTo>
                    <a:pt x="5192" y="7931"/>
                  </a:lnTo>
                  <a:cubicBezTo>
                    <a:pt x="5192" y="8026"/>
                    <a:pt x="5264" y="8121"/>
                    <a:pt x="5359" y="8121"/>
                  </a:cubicBezTo>
                  <a:cubicBezTo>
                    <a:pt x="5454" y="8121"/>
                    <a:pt x="5549" y="8026"/>
                    <a:pt x="5549" y="7931"/>
                  </a:cubicBezTo>
                  <a:lnTo>
                    <a:pt x="5549" y="5026"/>
                  </a:lnTo>
                  <a:cubicBezTo>
                    <a:pt x="5549" y="4930"/>
                    <a:pt x="5621" y="4835"/>
                    <a:pt x="5716" y="4835"/>
                  </a:cubicBezTo>
                  <a:close/>
                  <a:moveTo>
                    <a:pt x="7764" y="10146"/>
                  </a:moveTo>
                  <a:lnTo>
                    <a:pt x="7764" y="10312"/>
                  </a:lnTo>
                  <a:lnTo>
                    <a:pt x="5192" y="10312"/>
                  </a:lnTo>
                  <a:lnTo>
                    <a:pt x="5192" y="10146"/>
                  </a:lnTo>
                  <a:close/>
                  <a:moveTo>
                    <a:pt x="5192" y="310"/>
                  </a:moveTo>
                  <a:cubicBezTo>
                    <a:pt x="5335" y="310"/>
                    <a:pt x="5454" y="429"/>
                    <a:pt x="5454" y="596"/>
                  </a:cubicBezTo>
                  <a:lnTo>
                    <a:pt x="5454" y="858"/>
                  </a:lnTo>
                  <a:lnTo>
                    <a:pt x="4073" y="858"/>
                  </a:lnTo>
                  <a:cubicBezTo>
                    <a:pt x="4001" y="858"/>
                    <a:pt x="3906" y="953"/>
                    <a:pt x="3906" y="1025"/>
                  </a:cubicBezTo>
                  <a:lnTo>
                    <a:pt x="3906" y="3811"/>
                  </a:lnTo>
                  <a:cubicBezTo>
                    <a:pt x="3906" y="3882"/>
                    <a:pt x="4001" y="3978"/>
                    <a:pt x="4073" y="3978"/>
                  </a:cubicBezTo>
                  <a:lnTo>
                    <a:pt x="5454" y="3978"/>
                  </a:lnTo>
                  <a:lnTo>
                    <a:pt x="5454" y="4525"/>
                  </a:lnTo>
                  <a:cubicBezTo>
                    <a:pt x="5240" y="4573"/>
                    <a:pt x="5097" y="4787"/>
                    <a:pt x="5097" y="5002"/>
                  </a:cubicBezTo>
                  <a:lnTo>
                    <a:pt x="5097" y="6383"/>
                  </a:lnTo>
                  <a:cubicBezTo>
                    <a:pt x="5049" y="6367"/>
                    <a:pt x="4996" y="6359"/>
                    <a:pt x="4942" y="6359"/>
                  </a:cubicBezTo>
                  <a:cubicBezTo>
                    <a:pt x="4832" y="6359"/>
                    <a:pt x="4716" y="6391"/>
                    <a:pt x="4621" y="6454"/>
                  </a:cubicBezTo>
                  <a:cubicBezTo>
                    <a:pt x="4478" y="6550"/>
                    <a:pt x="4406" y="6716"/>
                    <a:pt x="4406" y="6859"/>
                  </a:cubicBezTo>
                  <a:lnTo>
                    <a:pt x="4406" y="8764"/>
                  </a:lnTo>
                  <a:cubicBezTo>
                    <a:pt x="4406" y="8836"/>
                    <a:pt x="4430" y="8860"/>
                    <a:pt x="4478" y="8883"/>
                  </a:cubicBezTo>
                  <a:lnTo>
                    <a:pt x="5097" y="9526"/>
                  </a:lnTo>
                  <a:lnTo>
                    <a:pt x="5097" y="9788"/>
                  </a:lnTo>
                  <a:lnTo>
                    <a:pt x="4906" y="9788"/>
                  </a:lnTo>
                  <a:cubicBezTo>
                    <a:pt x="4906" y="9812"/>
                    <a:pt x="4811" y="9907"/>
                    <a:pt x="4811" y="10003"/>
                  </a:cubicBezTo>
                  <a:lnTo>
                    <a:pt x="4811" y="10360"/>
                  </a:lnTo>
                  <a:lnTo>
                    <a:pt x="596" y="10360"/>
                  </a:lnTo>
                  <a:cubicBezTo>
                    <a:pt x="453" y="10360"/>
                    <a:pt x="334" y="10241"/>
                    <a:pt x="334" y="10074"/>
                  </a:cubicBezTo>
                  <a:lnTo>
                    <a:pt x="334" y="596"/>
                  </a:lnTo>
                  <a:cubicBezTo>
                    <a:pt x="334" y="429"/>
                    <a:pt x="453" y="310"/>
                    <a:pt x="596" y="310"/>
                  </a:cubicBezTo>
                  <a:lnTo>
                    <a:pt x="1930" y="310"/>
                  </a:lnTo>
                  <a:lnTo>
                    <a:pt x="2049" y="715"/>
                  </a:lnTo>
                  <a:cubicBezTo>
                    <a:pt x="2096" y="763"/>
                    <a:pt x="2144" y="834"/>
                    <a:pt x="2215" y="834"/>
                  </a:cubicBezTo>
                  <a:lnTo>
                    <a:pt x="3573" y="834"/>
                  </a:lnTo>
                  <a:cubicBezTo>
                    <a:pt x="3644" y="834"/>
                    <a:pt x="3716" y="763"/>
                    <a:pt x="3716" y="715"/>
                  </a:cubicBezTo>
                  <a:lnTo>
                    <a:pt x="3835" y="310"/>
                  </a:lnTo>
                  <a:close/>
                  <a:moveTo>
                    <a:pt x="596" y="1"/>
                  </a:moveTo>
                  <a:cubicBezTo>
                    <a:pt x="263" y="1"/>
                    <a:pt x="1" y="263"/>
                    <a:pt x="1" y="596"/>
                  </a:cubicBezTo>
                  <a:lnTo>
                    <a:pt x="1" y="10050"/>
                  </a:lnTo>
                  <a:cubicBezTo>
                    <a:pt x="1" y="10384"/>
                    <a:pt x="263" y="10646"/>
                    <a:pt x="596" y="10646"/>
                  </a:cubicBezTo>
                  <a:lnTo>
                    <a:pt x="7931" y="10646"/>
                  </a:lnTo>
                  <a:cubicBezTo>
                    <a:pt x="8002" y="10646"/>
                    <a:pt x="8098" y="10550"/>
                    <a:pt x="8098" y="10479"/>
                  </a:cubicBezTo>
                  <a:lnTo>
                    <a:pt x="8098" y="9955"/>
                  </a:lnTo>
                  <a:cubicBezTo>
                    <a:pt x="8098" y="9884"/>
                    <a:pt x="8002" y="9788"/>
                    <a:pt x="7931" y="9788"/>
                  </a:cubicBezTo>
                  <a:lnTo>
                    <a:pt x="7740" y="9788"/>
                  </a:lnTo>
                  <a:lnTo>
                    <a:pt x="7740" y="9479"/>
                  </a:lnTo>
                  <a:lnTo>
                    <a:pt x="8217" y="8836"/>
                  </a:lnTo>
                  <a:cubicBezTo>
                    <a:pt x="8240" y="8812"/>
                    <a:pt x="8240" y="8764"/>
                    <a:pt x="8240" y="8741"/>
                  </a:cubicBezTo>
                  <a:lnTo>
                    <a:pt x="8240" y="6693"/>
                  </a:lnTo>
                  <a:cubicBezTo>
                    <a:pt x="8288" y="6431"/>
                    <a:pt x="8050" y="6192"/>
                    <a:pt x="7764" y="6192"/>
                  </a:cubicBezTo>
                  <a:cubicBezTo>
                    <a:pt x="7717" y="6192"/>
                    <a:pt x="7645" y="6192"/>
                    <a:pt x="7597" y="6216"/>
                  </a:cubicBezTo>
                  <a:cubicBezTo>
                    <a:pt x="7526" y="6026"/>
                    <a:pt x="7407" y="5907"/>
                    <a:pt x="7240" y="5859"/>
                  </a:cubicBezTo>
                  <a:cubicBezTo>
                    <a:pt x="7188" y="5839"/>
                    <a:pt x="7137" y="5831"/>
                    <a:pt x="7088" y="5831"/>
                  </a:cubicBezTo>
                  <a:cubicBezTo>
                    <a:pt x="6960" y="5831"/>
                    <a:pt x="6844" y="5892"/>
                    <a:pt x="6740" y="5978"/>
                  </a:cubicBezTo>
                  <a:cubicBezTo>
                    <a:pt x="6627" y="5897"/>
                    <a:pt x="6514" y="5839"/>
                    <a:pt x="6394" y="5839"/>
                  </a:cubicBezTo>
                  <a:cubicBezTo>
                    <a:pt x="6337" y="5839"/>
                    <a:pt x="6278" y="5852"/>
                    <a:pt x="6216" y="5883"/>
                  </a:cubicBezTo>
                  <a:lnTo>
                    <a:pt x="6216" y="5002"/>
                  </a:lnTo>
                  <a:cubicBezTo>
                    <a:pt x="6216" y="4787"/>
                    <a:pt x="6073" y="4573"/>
                    <a:pt x="5859" y="4525"/>
                  </a:cubicBezTo>
                  <a:lnTo>
                    <a:pt x="5859" y="3978"/>
                  </a:lnTo>
                  <a:lnTo>
                    <a:pt x="7931" y="3978"/>
                  </a:lnTo>
                  <a:cubicBezTo>
                    <a:pt x="8002" y="3978"/>
                    <a:pt x="8098" y="3882"/>
                    <a:pt x="8098" y="3787"/>
                  </a:cubicBezTo>
                  <a:lnTo>
                    <a:pt x="8098" y="1025"/>
                  </a:lnTo>
                  <a:cubicBezTo>
                    <a:pt x="8098" y="929"/>
                    <a:pt x="8002" y="858"/>
                    <a:pt x="7931" y="858"/>
                  </a:cubicBezTo>
                  <a:lnTo>
                    <a:pt x="5859" y="858"/>
                  </a:lnTo>
                  <a:lnTo>
                    <a:pt x="5859" y="596"/>
                  </a:lnTo>
                  <a:cubicBezTo>
                    <a:pt x="5859" y="263"/>
                    <a:pt x="5597" y="1"/>
                    <a:pt x="5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61" name="Google Shape;2361;p62"/>
          <p:cNvGrpSpPr/>
          <p:nvPr/>
        </p:nvGrpSpPr>
        <p:grpSpPr>
          <a:xfrm>
            <a:off x="8052797" y="2046389"/>
            <a:ext cx="376322" cy="302564"/>
            <a:chOff x="8052797" y="1893989"/>
            <a:chExt cx="376322" cy="302564"/>
          </a:xfrm>
        </p:grpSpPr>
        <p:sp>
          <p:nvSpPr>
            <p:cNvPr id="2362" name="Google Shape;2362;p62"/>
            <p:cNvSpPr/>
            <p:nvPr/>
          </p:nvSpPr>
          <p:spPr>
            <a:xfrm>
              <a:off x="8052797" y="1893989"/>
              <a:ext cx="376322" cy="302564"/>
            </a:xfrm>
            <a:custGeom>
              <a:rect b="b" l="l" r="r" t="t"/>
              <a:pathLst>
                <a:path extrusionOk="0" h="8598" w="10694">
                  <a:moveTo>
                    <a:pt x="2930" y="738"/>
                  </a:moveTo>
                  <a:lnTo>
                    <a:pt x="4240" y="1334"/>
                  </a:lnTo>
                  <a:lnTo>
                    <a:pt x="2930" y="1929"/>
                  </a:lnTo>
                  <a:lnTo>
                    <a:pt x="2930" y="738"/>
                  </a:lnTo>
                  <a:close/>
                  <a:moveTo>
                    <a:pt x="2596" y="333"/>
                  </a:moveTo>
                  <a:lnTo>
                    <a:pt x="2596" y="4453"/>
                  </a:lnTo>
                  <a:lnTo>
                    <a:pt x="2406" y="4453"/>
                  </a:lnTo>
                  <a:lnTo>
                    <a:pt x="2406" y="333"/>
                  </a:lnTo>
                  <a:close/>
                  <a:moveTo>
                    <a:pt x="4978" y="3572"/>
                  </a:moveTo>
                  <a:lnTo>
                    <a:pt x="4978" y="5120"/>
                  </a:lnTo>
                  <a:lnTo>
                    <a:pt x="1334" y="5120"/>
                  </a:lnTo>
                  <a:lnTo>
                    <a:pt x="1334" y="3572"/>
                  </a:lnTo>
                  <a:lnTo>
                    <a:pt x="2025" y="3572"/>
                  </a:lnTo>
                  <a:lnTo>
                    <a:pt x="2025" y="4596"/>
                  </a:lnTo>
                  <a:cubicBezTo>
                    <a:pt x="2049" y="4739"/>
                    <a:pt x="2144" y="4787"/>
                    <a:pt x="2239" y="4787"/>
                  </a:cubicBezTo>
                  <a:lnTo>
                    <a:pt x="2739" y="4787"/>
                  </a:lnTo>
                  <a:cubicBezTo>
                    <a:pt x="2835" y="4787"/>
                    <a:pt x="2930" y="4692"/>
                    <a:pt x="2930" y="4596"/>
                  </a:cubicBezTo>
                  <a:lnTo>
                    <a:pt x="2930" y="3572"/>
                  </a:lnTo>
                  <a:close/>
                  <a:moveTo>
                    <a:pt x="9360" y="3596"/>
                  </a:moveTo>
                  <a:lnTo>
                    <a:pt x="9360" y="5144"/>
                  </a:lnTo>
                  <a:lnTo>
                    <a:pt x="8764" y="5144"/>
                  </a:lnTo>
                  <a:cubicBezTo>
                    <a:pt x="8526" y="4811"/>
                    <a:pt x="8169" y="4596"/>
                    <a:pt x="7764" y="4596"/>
                  </a:cubicBezTo>
                  <a:cubicBezTo>
                    <a:pt x="7383" y="4596"/>
                    <a:pt x="7002" y="4811"/>
                    <a:pt x="6788" y="5144"/>
                  </a:cubicBezTo>
                  <a:lnTo>
                    <a:pt x="6073" y="5144"/>
                  </a:lnTo>
                  <a:lnTo>
                    <a:pt x="6073" y="3596"/>
                  </a:lnTo>
                  <a:close/>
                  <a:moveTo>
                    <a:pt x="9312" y="5477"/>
                  </a:moveTo>
                  <a:lnTo>
                    <a:pt x="9312" y="5835"/>
                  </a:lnTo>
                  <a:lnTo>
                    <a:pt x="8955" y="5835"/>
                  </a:lnTo>
                  <a:lnTo>
                    <a:pt x="8955" y="5477"/>
                  </a:lnTo>
                  <a:close/>
                  <a:moveTo>
                    <a:pt x="358" y="5025"/>
                  </a:moveTo>
                  <a:lnTo>
                    <a:pt x="548" y="5096"/>
                  </a:lnTo>
                  <a:lnTo>
                    <a:pt x="548" y="6216"/>
                  </a:lnTo>
                  <a:lnTo>
                    <a:pt x="358" y="6287"/>
                  </a:lnTo>
                  <a:lnTo>
                    <a:pt x="358" y="5025"/>
                  </a:lnTo>
                  <a:close/>
                  <a:moveTo>
                    <a:pt x="7764" y="4977"/>
                  </a:moveTo>
                  <a:cubicBezTo>
                    <a:pt x="8240" y="4977"/>
                    <a:pt x="8645" y="5358"/>
                    <a:pt x="8645" y="5835"/>
                  </a:cubicBezTo>
                  <a:cubicBezTo>
                    <a:pt x="8645" y="6168"/>
                    <a:pt x="8169" y="6763"/>
                    <a:pt x="7764" y="7144"/>
                  </a:cubicBezTo>
                  <a:cubicBezTo>
                    <a:pt x="7383" y="6763"/>
                    <a:pt x="6907" y="6168"/>
                    <a:pt x="6907" y="5835"/>
                  </a:cubicBezTo>
                  <a:cubicBezTo>
                    <a:pt x="6907" y="5358"/>
                    <a:pt x="7288" y="4977"/>
                    <a:pt x="7764" y="4977"/>
                  </a:cubicBezTo>
                  <a:close/>
                  <a:moveTo>
                    <a:pt x="2930" y="6168"/>
                  </a:moveTo>
                  <a:lnTo>
                    <a:pt x="2930" y="7716"/>
                  </a:lnTo>
                  <a:lnTo>
                    <a:pt x="1358" y="7716"/>
                  </a:lnTo>
                  <a:lnTo>
                    <a:pt x="1358" y="6168"/>
                  </a:lnTo>
                  <a:close/>
                  <a:moveTo>
                    <a:pt x="5002" y="6168"/>
                  </a:moveTo>
                  <a:lnTo>
                    <a:pt x="5002" y="7716"/>
                  </a:lnTo>
                  <a:lnTo>
                    <a:pt x="3954" y="7716"/>
                  </a:lnTo>
                  <a:lnTo>
                    <a:pt x="3954" y="6168"/>
                  </a:lnTo>
                  <a:close/>
                  <a:moveTo>
                    <a:pt x="5692" y="3572"/>
                  </a:moveTo>
                  <a:lnTo>
                    <a:pt x="5692" y="5287"/>
                  </a:lnTo>
                  <a:cubicBezTo>
                    <a:pt x="5692" y="5406"/>
                    <a:pt x="5788" y="5477"/>
                    <a:pt x="5859" y="5477"/>
                  </a:cubicBezTo>
                  <a:lnTo>
                    <a:pt x="6550" y="5477"/>
                  </a:lnTo>
                  <a:lnTo>
                    <a:pt x="6550" y="5835"/>
                  </a:lnTo>
                  <a:lnTo>
                    <a:pt x="5859" y="5835"/>
                  </a:lnTo>
                  <a:cubicBezTo>
                    <a:pt x="5788" y="5835"/>
                    <a:pt x="5692" y="5930"/>
                    <a:pt x="5692" y="6001"/>
                  </a:cubicBezTo>
                  <a:lnTo>
                    <a:pt x="5692" y="7740"/>
                  </a:lnTo>
                  <a:lnTo>
                    <a:pt x="5359" y="7740"/>
                  </a:lnTo>
                  <a:lnTo>
                    <a:pt x="5359" y="6001"/>
                  </a:lnTo>
                  <a:cubicBezTo>
                    <a:pt x="5359" y="5930"/>
                    <a:pt x="5264" y="5835"/>
                    <a:pt x="5192" y="5835"/>
                  </a:cubicBezTo>
                  <a:lnTo>
                    <a:pt x="3811" y="5835"/>
                  </a:lnTo>
                  <a:cubicBezTo>
                    <a:pt x="3716" y="5835"/>
                    <a:pt x="3644" y="5930"/>
                    <a:pt x="3644" y="6001"/>
                  </a:cubicBezTo>
                  <a:lnTo>
                    <a:pt x="3644" y="7740"/>
                  </a:lnTo>
                  <a:lnTo>
                    <a:pt x="3287" y="7740"/>
                  </a:lnTo>
                  <a:lnTo>
                    <a:pt x="3287" y="6001"/>
                  </a:lnTo>
                  <a:cubicBezTo>
                    <a:pt x="3287" y="5930"/>
                    <a:pt x="3192" y="5835"/>
                    <a:pt x="3097" y="5835"/>
                  </a:cubicBezTo>
                  <a:lnTo>
                    <a:pt x="1382" y="5835"/>
                  </a:lnTo>
                  <a:lnTo>
                    <a:pt x="1382" y="5477"/>
                  </a:lnTo>
                  <a:lnTo>
                    <a:pt x="5145" y="5477"/>
                  </a:lnTo>
                  <a:cubicBezTo>
                    <a:pt x="5240" y="5477"/>
                    <a:pt x="5335" y="5382"/>
                    <a:pt x="5335" y="5287"/>
                  </a:cubicBezTo>
                  <a:lnTo>
                    <a:pt x="5335" y="3572"/>
                  </a:lnTo>
                  <a:close/>
                  <a:moveTo>
                    <a:pt x="9312" y="6192"/>
                  </a:moveTo>
                  <a:lnTo>
                    <a:pt x="9312" y="7740"/>
                  </a:lnTo>
                  <a:lnTo>
                    <a:pt x="6050" y="7740"/>
                  </a:lnTo>
                  <a:lnTo>
                    <a:pt x="6050" y="6192"/>
                  </a:lnTo>
                  <a:lnTo>
                    <a:pt x="6645" y="6192"/>
                  </a:lnTo>
                  <a:cubicBezTo>
                    <a:pt x="6740" y="6406"/>
                    <a:pt x="6883" y="6620"/>
                    <a:pt x="7121" y="6930"/>
                  </a:cubicBezTo>
                  <a:cubicBezTo>
                    <a:pt x="7288" y="7144"/>
                    <a:pt x="7478" y="7311"/>
                    <a:pt x="7645" y="7502"/>
                  </a:cubicBezTo>
                  <a:cubicBezTo>
                    <a:pt x="7681" y="7525"/>
                    <a:pt x="7728" y="7537"/>
                    <a:pt x="7773" y="7537"/>
                  </a:cubicBezTo>
                  <a:cubicBezTo>
                    <a:pt x="7818" y="7537"/>
                    <a:pt x="7859" y="7525"/>
                    <a:pt x="7883" y="7502"/>
                  </a:cubicBezTo>
                  <a:cubicBezTo>
                    <a:pt x="8074" y="7311"/>
                    <a:pt x="8240" y="7097"/>
                    <a:pt x="8431" y="6930"/>
                  </a:cubicBezTo>
                  <a:cubicBezTo>
                    <a:pt x="8669" y="6620"/>
                    <a:pt x="8812" y="6382"/>
                    <a:pt x="8907" y="6192"/>
                  </a:cubicBezTo>
                  <a:close/>
                  <a:moveTo>
                    <a:pt x="10074" y="3120"/>
                  </a:moveTo>
                  <a:cubicBezTo>
                    <a:pt x="10217" y="3120"/>
                    <a:pt x="10336" y="3239"/>
                    <a:pt x="10336" y="3382"/>
                  </a:cubicBezTo>
                  <a:lnTo>
                    <a:pt x="10336" y="7978"/>
                  </a:lnTo>
                  <a:cubicBezTo>
                    <a:pt x="10336" y="8121"/>
                    <a:pt x="10217" y="8240"/>
                    <a:pt x="10074" y="8240"/>
                  </a:cubicBezTo>
                  <a:lnTo>
                    <a:pt x="596" y="8240"/>
                  </a:lnTo>
                  <a:cubicBezTo>
                    <a:pt x="453" y="8240"/>
                    <a:pt x="334" y="8121"/>
                    <a:pt x="334" y="7978"/>
                  </a:cubicBezTo>
                  <a:lnTo>
                    <a:pt x="334" y="6620"/>
                  </a:lnTo>
                  <a:lnTo>
                    <a:pt x="715" y="6525"/>
                  </a:lnTo>
                  <a:cubicBezTo>
                    <a:pt x="787" y="6478"/>
                    <a:pt x="834" y="6430"/>
                    <a:pt x="834" y="6359"/>
                  </a:cubicBezTo>
                  <a:lnTo>
                    <a:pt x="834" y="5001"/>
                  </a:lnTo>
                  <a:cubicBezTo>
                    <a:pt x="834" y="4930"/>
                    <a:pt x="763" y="4834"/>
                    <a:pt x="715" y="4834"/>
                  </a:cubicBezTo>
                  <a:lnTo>
                    <a:pt x="334" y="4739"/>
                  </a:lnTo>
                  <a:lnTo>
                    <a:pt x="334" y="3382"/>
                  </a:lnTo>
                  <a:cubicBezTo>
                    <a:pt x="334" y="3239"/>
                    <a:pt x="453" y="3120"/>
                    <a:pt x="596" y="3120"/>
                  </a:cubicBezTo>
                  <a:lnTo>
                    <a:pt x="2049" y="3120"/>
                  </a:lnTo>
                  <a:lnTo>
                    <a:pt x="2049" y="3310"/>
                  </a:lnTo>
                  <a:lnTo>
                    <a:pt x="1191" y="3310"/>
                  </a:lnTo>
                  <a:cubicBezTo>
                    <a:pt x="1096" y="3310"/>
                    <a:pt x="1025" y="3382"/>
                    <a:pt x="1025" y="3477"/>
                  </a:cubicBezTo>
                  <a:lnTo>
                    <a:pt x="1025" y="7978"/>
                  </a:lnTo>
                  <a:cubicBezTo>
                    <a:pt x="1025" y="8073"/>
                    <a:pt x="1096" y="8145"/>
                    <a:pt x="1191" y="8145"/>
                  </a:cubicBezTo>
                  <a:lnTo>
                    <a:pt x="9479" y="8145"/>
                  </a:lnTo>
                  <a:cubicBezTo>
                    <a:pt x="9550" y="8145"/>
                    <a:pt x="9646" y="8073"/>
                    <a:pt x="9646" y="7978"/>
                  </a:cubicBezTo>
                  <a:lnTo>
                    <a:pt x="9646" y="3477"/>
                  </a:lnTo>
                  <a:cubicBezTo>
                    <a:pt x="9646" y="3382"/>
                    <a:pt x="9550" y="3310"/>
                    <a:pt x="9479" y="3310"/>
                  </a:cubicBezTo>
                  <a:lnTo>
                    <a:pt x="2930" y="3310"/>
                  </a:lnTo>
                  <a:lnTo>
                    <a:pt x="2930" y="3120"/>
                  </a:lnTo>
                  <a:close/>
                  <a:moveTo>
                    <a:pt x="2263" y="0"/>
                  </a:moveTo>
                  <a:cubicBezTo>
                    <a:pt x="2168" y="0"/>
                    <a:pt x="2073" y="95"/>
                    <a:pt x="2073" y="167"/>
                  </a:cubicBezTo>
                  <a:lnTo>
                    <a:pt x="2073" y="2763"/>
                  </a:lnTo>
                  <a:lnTo>
                    <a:pt x="596" y="2763"/>
                  </a:lnTo>
                  <a:cubicBezTo>
                    <a:pt x="263" y="2763"/>
                    <a:pt x="1" y="3024"/>
                    <a:pt x="1" y="3358"/>
                  </a:cubicBezTo>
                  <a:lnTo>
                    <a:pt x="1" y="8002"/>
                  </a:lnTo>
                  <a:cubicBezTo>
                    <a:pt x="1" y="8335"/>
                    <a:pt x="263" y="8597"/>
                    <a:pt x="596" y="8597"/>
                  </a:cubicBezTo>
                  <a:lnTo>
                    <a:pt x="10074" y="8597"/>
                  </a:lnTo>
                  <a:cubicBezTo>
                    <a:pt x="10384" y="8597"/>
                    <a:pt x="10670" y="8335"/>
                    <a:pt x="10670" y="8002"/>
                  </a:cubicBezTo>
                  <a:lnTo>
                    <a:pt x="10670" y="3358"/>
                  </a:lnTo>
                  <a:cubicBezTo>
                    <a:pt x="10693" y="3001"/>
                    <a:pt x="10431" y="2739"/>
                    <a:pt x="10098" y="2739"/>
                  </a:cubicBezTo>
                  <a:lnTo>
                    <a:pt x="2954" y="2739"/>
                  </a:lnTo>
                  <a:lnTo>
                    <a:pt x="2954" y="2310"/>
                  </a:lnTo>
                  <a:lnTo>
                    <a:pt x="4740" y="1524"/>
                  </a:lnTo>
                  <a:cubicBezTo>
                    <a:pt x="4787" y="1477"/>
                    <a:pt x="4835" y="1429"/>
                    <a:pt x="4835" y="1357"/>
                  </a:cubicBezTo>
                  <a:cubicBezTo>
                    <a:pt x="4835" y="1310"/>
                    <a:pt x="4787" y="1238"/>
                    <a:pt x="4740" y="1215"/>
                  </a:cubicBezTo>
                  <a:lnTo>
                    <a:pt x="2954" y="405"/>
                  </a:lnTo>
                  <a:lnTo>
                    <a:pt x="2954" y="167"/>
                  </a:lnTo>
                  <a:cubicBezTo>
                    <a:pt x="2954" y="95"/>
                    <a:pt x="2858" y="0"/>
                    <a:pt x="2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63" name="Google Shape;2363;p62"/>
            <p:cNvSpPr/>
            <p:nvPr/>
          </p:nvSpPr>
          <p:spPr>
            <a:xfrm>
              <a:off x="8398925" y="2069129"/>
              <a:ext cx="12598" cy="48633"/>
            </a:xfrm>
            <a:custGeom>
              <a:rect b="b" l="l" r="r" t="t"/>
              <a:pathLst>
                <a:path extrusionOk="0" h="1382" w="358">
                  <a:moveTo>
                    <a:pt x="167" y="0"/>
                  </a:moveTo>
                  <a:cubicBezTo>
                    <a:pt x="71" y="0"/>
                    <a:pt x="0" y="72"/>
                    <a:pt x="0" y="167"/>
                  </a:cubicBezTo>
                  <a:lnTo>
                    <a:pt x="0" y="1215"/>
                  </a:lnTo>
                  <a:cubicBezTo>
                    <a:pt x="0" y="1310"/>
                    <a:pt x="71" y="1382"/>
                    <a:pt x="167" y="1382"/>
                  </a:cubicBezTo>
                  <a:cubicBezTo>
                    <a:pt x="262" y="1382"/>
                    <a:pt x="357" y="1310"/>
                    <a:pt x="357" y="1215"/>
                  </a:cubicBezTo>
                  <a:lnTo>
                    <a:pt x="357" y="167"/>
                  </a:lnTo>
                  <a:cubicBezTo>
                    <a:pt x="357"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64" name="Google Shape;2364;p62"/>
            <p:cNvSpPr/>
            <p:nvPr/>
          </p:nvSpPr>
          <p:spPr>
            <a:xfrm>
              <a:off x="8306728" y="2074971"/>
              <a:ext cx="38568" cy="36598"/>
            </a:xfrm>
            <a:custGeom>
              <a:rect b="b" l="l" r="r" t="t"/>
              <a:pathLst>
                <a:path extrusionOk="0" h="1040" w="1096">
                  <a:moveTo>
                    <a:pt x="540" y="343"/>
                  </a:moveTo>
                  <a:cubicBezTo>
                    <a:pt x="565" y="343"/>
                    <a:pt x="590" y="348"/>
                    <a:pt x="620" y="358"/>
                  </a:cubicBezTo>
                  <a:cubicBezTo>
                    <a:pt x="667" y="382"/>
                    <a:pt x="739" y="453"/>
                    <a:pt x="739" y="501"/>
                  </a:cubicBezTo>
                  <a:cubicBezTo>
                    <a:pt x="715" y="596"/>
                    <a:pt x="643" y="692"/>
                    <a:pt x="548" y="692"/>
                  </a:cubicBezTo>
                  <a:cubicBezTo>
                    <a:pt x="501" y="692"/>
                    <a:pt x="429" y="644"/>
                    <a:pt x="405" y="573"/>
                  </a:cubicBezTo>
                  <a:cubicBezTo>
                    <a:pt x="381" y="501"/>
                    <a:pt x="405" y="430"/>
                    <a:pt x="429" y="382"/>
                  </a:cubicBezTo>
                  <a:cubicBezTo>
                    <a:pt x="471" y="354"/>
                    <a:pt x="505" y="343"/>
                    <a:pt x="540" y="343"/>
                  </a:cubicBezTo>
                  <a:close/>
                  <a:moveTo>
                    <a:pt x="548" y="1"/>
                  </a:moveTo>
                  <a:cubicBezTo>
                    <a:pt x="358" y="1"/>
                    <a:pt x="167" y="120"/>
                    <a:pt x="72" y="334"/>
                  </a:cubicBezTo>
                  <a:cubicBezTo>
                    <a:pt x="0" y="501"/>
                    <a:pt x="48" y="739"/>
                    <a:pt x="191" y="882"/>
                  </a:cubicBezTo>
                  <a:cubicBezTo>
                    <a:pt x="300" y="991"/>
                    <a:pt x="419" y="1039"/>
                    <a:pt x="549" y="1039"/>
                  </a:cubicBezTo>
                  <a:cubicBezTo>
                    <a:pt x="617" y="1039"/>
                    <a:pt x="689" y="1026"/>
                    <a:pt x="763" y="1001"/>
                  </a:cubicBezTo>
                  <a:cubicBezTo>
                    <a:pt x="953" y="930"/>
                    <a:pt x="1096" y="739"/>
                    <a:pt x="1096" y="525"/>
                  </a:cubicBezTo>
                  <a:cubicBezTo>
                    <a:pt x="1072" y="239"/>
                    <a:pt x="834"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65" name="Google Shape;2365;p62"/>
          <p:cNvGrpSpPr/>
          <p:nvPr/>
        </p:nvGrpSpPr>
        <p:grpSpPr>
          <a:xfrm>
            <a:off x="7235720" y="2076547"/>
            <a:ext cx="376322" cy="315126"/>
            <a:chOff x="7235720" y="1924147"/>
            <a:chExt cx="376322" cy="315126"/>
          </a:xfrm>
        </p:grpSpPr>
        <p:sp>
          <p:nvSpPr>
            <p:cNvPr id="2366" name="Google Shape;2366;p62"/>
            <p:cNvSpPr/>
            <p:nvPr/>
          </p:nvSpPr>
          <p:spPr>
            <a:xfrm>
              <a:off x="7235720" y="1924147"/>
              <a:ext cx="376322" cy="315126"/>
            </a:xfrm>
            <a:custGeom>
              <a:rect b="b" l="l" r="r" t="t"/>
              <a:pathLst>
                <a:path extrusionOk="0" h="8955" w="10694">
                  <a:moveTo>
                    <a:pt x="8359" y="334"/>
                  </a:moveTo>
                  <a:cubicBezTo>
                    <a:pt x="8502" y="334"/>
                    <a:pt x="8621" y="453"/>
                    <a:pt x="8621" y="596"/>
                  </a:cubicBezTo>
                  <a:lnTo>
                    <a:pt x="8621" y="4239"/>
                  </a:lnTo>
                  <a:cubicBezTo>
                    <a:pt x="8621" y="4382"/>
                    <a:pt x="8502" y="4501"/>
                    <a:pt x="8359" y="4501"/>
                  </a:cubicBezTo>
                  <a:lnTo>
                    <a:pt x="7407" y="4501"/>
                  </a:lnTo>
                  <a:cubicBezTo>
                    <a:pt x="7359" y="4501"/>
                    <a:pt x="7288" y="4525"/>
                    <a:pt x="7264" y="4573"/>
                  </a:cubicBezTo>
                  <a:lnTo>
                    <a:pt x="6716" y="5668"/>
                  </a:lnTo>
                  <a:lnTo>
                    <a:pt x="6192" y="4573"/>
                  </a:lnTo>
                  <a:cubicBezTo>
                    <a:pt x="6168" y="4525"/>
                    <a:pt x="6097" y="4501"/>
                    <a:pt x="6049" y="4501"/>
                  </a:cubicBezTo>
                  <a:lnTo>
                    <a:pt x="2334" y="4501"/>
                  </a:lnTo>
                  <a:cubicBezTo>
                    <a:pt x="2168" y="4501"/>
                    <a:pt x="2049" y="4382"/>
                    <a:pt x="2049" y="4239"/>
                  </a:cubicBezTo>
                  <a:lnTo>
                    <a:pt x="2049" y="596"/>
                  </a:lnTo>
                  <a:cubicBezTo>
                    <a:pt x="2049" y="453"/>
                    <a:pt x="2168" y="334"/>
                    <a:pt x="2334" y="334"/>
                  </a:cubicBezTo>
                  <a:close/>
                  <a:moveTo>
                    <a:pt x="2025" y="5692"/>
                  </a:moveTo>
                  <a:lnTo>
                    <a:pt x="1072" y="7740"/>
                  </a:lnTo>
                  <a:lnTo>
                    <a:pt x="453" y="7740"/>
                  </a:lnTo>
                  <a:lnTo>
                    <a:pt x="1644" y="5692"/>
                  </a:lnTo>
                  <a:close/>
                  <a:moveTo>
                    <a:pt x="8240" y="5692"/>
                  </a:moveTo>
                  <a:lnTo>
                    <a:pt x="9193" y="7740"/>
                  </a:lnTo>
                  <a:lnTo>
                    <a:pt x="1453" y="7740"/>
                  </a:lnTo>
                  <a:lnTo>
                    <a:pt x="2406" y="5692"/>
                  </a:lnTo>
                  <a:lnTo>
                    <a:pt x="6383" y="5692"/>
                  </a:lnTo>
                  <a:lnTo>
                    <a:pt x="6573" y="6097"/>
                  </a:lnTo>
                  <a:cubicBezTo>
                    <a:pt x="6621" y="6168"/>
                    <a:pt x="6669" y="6192"/>
                    <a:pt x="6740" y="6192"/>
                  </a:cubicBezTo>
                  <a:cubicBezTo>
                    <a:pt x="6788" y="6192"/>
                    <a:pt x="6859" y="6168"/>
                    <a:pt x="6883" y="6097"/>
                  </a:cubicBezTo>
                  <a:lnTo>
                    <a:pt x="7097" y="5692"/>
                  </a:lnTo>
                  <a:close/>
                  <a:moveTo>
                    <a:pt x="9026" y="5692"/>
                  </a:moveTo>
                  <a:lnTo>
                    <a:pt x="10217" y="7740"/>
                  </a:lnTo>
                  <a:lnTo>
                    <a:pt x="9598" y="7740"/>
                  </a:lnTo>
                  <a:lnTo>
                    <a:pt x="8621" y="5692"/>
                  </a:lnTo>
                  <a:close/>
                  <a:moveTo>
                    <a:pt x="10336" y="8121"/>
                  </a:moveTo>
                  <a:lnTo>
                    <a:pt x="10336" y="8645"/>
                  </a:lnTo>
                  <a:lnTo>
                    <a:pt x="334" y="8645"/>
                  </a:lnTo>
                  <a:lnTo>
                    <a:pt x="334" y="8121"/>
                  </a:lnTo>
                  <a:close/>
                  <a:moveTo>
                    <a:pt x="2311" y="0"/>
                  </a:moveTo>
                  <a:cubicBezTo>
                    <a:pt x="2001" y="0"/>
                    <a:pt x="1715" y="262"/>
                    <a:pt x="1715" y="596"/>
                  </a:cubicBezTo>
                  <a:lnTo>
                    <a:pt x="1715" y="4239"/>
                  </a:lnTo>
                  <a:cubicBezTo>
                    <a:pt x="1715" y="4549"/>
                    <a:pt x="2001" y="4835"/>
                    <a:pt x="2311" y="4835"/>
                  </a:cubicBezTo>
                  <a:lnTo>
                    <a:pt x="5930" y="4835"/>
                  </a:lnTo>
                  <a:lnTo>
                    <a:pt x="6192" y="5335"/>
                  </a:lnTo>
                  <a:lnTo>
                    <a:pt x="1548" y="5335"/>
                  </a:lnTo>
                  <a:cubicBezTo>
                    <a:pt x="1477" y="5335"/>
                    <a:pt x="1429" y="5359"/>
                    <a:pt x="1406" y="5430"/>
                  </a:cubicBezTo>
                  <a:lnTo>
                    <a:pt x="24" y="7835"/>
                  </a:lnTo>
                  <a:cubicBezTo>
                    <a:pt x="1" y="7859"/>
                    <a:pt x="1" y="7883"/>
                    <a:pt x="1" y="7931"/>
                  </a:cubicBezTo>
                  <a:lnTo>
                    <a:pt x="1" y="8788"/>
                  </a:lnTo>
                  <a:cubicBezTo>
                    <a:pt x="1" y="8883"/>
                    <a:pt x="96" y="8955"/>
                    <a:pt x="167" y="8955"/>
                  </a:cubicBezTo>
                  <a:lnTo>
                    <a:pt x="10503" y="8955"/>
                  </a:lnTo>
                  <a:cubicBezTo>
                    <a:pt x="10598" y="8955"/>
                    <a:pt x="10693" y="8883"/>
                    <a:pt x="10693" y="8788"/>
                  </a:cubicBezTo>
                  <a:lnTo>
                    <a:pt x="10693" y="7931"/>
                  </a:lnTo>
                  <a:cubicBezTo>
                    <a:pt x="10693" y="7883"/>
                    <a:pt x="10693" y="7859"/>
                    <a:pt x="10669" y="7835"/>
                  </a:cubicBezTo>
                  <a:lnTo>
                    <a:pt x="9264" y="5430"/>
                  </a:lnTo>
                  <a:cubicBezTo>
                    <a:pt x="9217" y="5359"/>
                    <a:pt x="9169" y="5335"/>
                    <a:pt x="9098" y="5335"/>
                  </a:cubicBezTo>
                  <a:lnTo>
                    <a:pt x="7264" y="5335"/>
                  </a:lnTo>
                  <a:lnTo>
                    <a:pt x="7526" y="4835"/>
                  </a:lnTo>
                  <a:lnTo>
                    <a:pt x="8359" y="4835"/>
                  </a:lnTo>
                  <a:cubicBezTo>
                    <a:pt x="8693" y="4835"/>
                    <a:pt x="8955" y="4549"/>
                    <a:pt x="8955" y="4239"/>
                  </a:cubicBezTo>
                  <a:lnTo>
                    <a:pt x="8955" y="596"/>
                  </a:lnTo>
                  <a:cubicBezTo>
                    <a:pt x="8955" y="262"/>
                    <a:pt x="8693" y="0"/>
                    <a:pt x="83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67" name="Google Shape;2367;p62"/>
            <p:cNvSpPr/>
            <p:nvPr/>
          </p:nvSpPr>
          <p:spPr>
            <a:xfrm>
              <a:off x="7416737" y="2154606"/>
              <a:ext cx="12598" cy="12598"/>
            </a:xfrm>
            <a:custGeom>
              <a:rect b="b" l="l" r="r" t="t"/>
              <a:pathLst>
                <a:path extrusionOk="0" h="358" w="358">
                  <a:moveTo>
                    <a:pt x="191" y="0"/>
                  </a:moveTo>
                  <a:cubicBezTo>
                    <a:pt x="96" y="0"/>
                    <a:pt x="0" y="96"/>
                    <a:pt x="0" y="191"/>
                  </a:cubicBezTo>
                  <a:cubicBezTo>
                    <a:pt x="0" y="262"/>
                    <a:pt x="96" y="358"/>
                    <a:pt x="191" y="358"/>
                  </a:cubicBezTo>
                  <a:cubicBezTo>
                    <a:pt x="286" y="358"/>
                    <a:pt x="358" y="262"/>
                    <a:pt x="358" y="191"/>
                  </a:cubicBezTo>
                  <a:cubicBezTo>
                    <a:pt x="358" y="96"/>
                    <a:pt x="310"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68" name="Google Shape;2368;p62"/>
            <p:cNvSpPr/>
            <p:nvPr/>
          </p:nvSpPr>
          <p:spPr>
            <a:xfrm>
              <a:off x="7441054" y="2154606"/>
              <a:ext cx="12598" cy="12598"/>
            </a:xfrm>
            <a:custGeom>
              <a:rect b="b" l="l" r="r" t="t"/>
              <a:pathLst>
                <a:path extrusionOk="0" h="358" w="358">
                  <a:moveTo>
                    <a:pt x="191" y="0"/>
                  </a:moveTo>
                  <a:cubicBezTo>
                    <a:pt x="95" y="0"/>
                    <a:pt x="0" y="96"/>
                    <a:pt x="0" y="191"/>
                  </a:cubicBezTo>
                  <a:cubicBezTo>
                    <a:pt x="0" y="262"/>
                    <a:pt x="95" y="358"/>
                    <a:pt x="191" y="358"/>
                  </a:cubicBezTo>
                  <a:cubicBezTo>
                    <a:pt x="262" y="358"/>
                    <a:pt x="357" y="262"/>
                    <a:pt x="357" y="191"/>
                  </a:cubicBezTo>
                  <a:cubicBezTo>
                    <a:pt x="357" y="96"/>
                    <a:pt x="310"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69" name="Google Shape;2369;p62"/>
            <p:cNvSpPr/>
            <p:nvPr/>
          </p:nvSpPr>
          <p:spPr>
            <a:xfrm>
              <a:off x="7393266" y="2154606"/>
              <a:ext cx="12598" cy="12598"/>
            </a:xfrm>
            <a:custGeom>
              <a:rect b="b" l="l" r="r" t="t"/>
              <a:pathLst>
                <a:path extrusionOk="0" h="358" w="358">
                  <a:moveTo>
                    <a:pt x="167" y="0"/>
                  </a:moveTo>
                  <a:cubicBezTo>
                    <a:pt x="72" y="0"/>
                    <a:pt x="1" y="96"/>
                    <a:pt x="1" y="191"/>
                  </a:cubicBezTo>
                  <a:cubicBezTo>
                    <a:pt x="1" y="262"/>
                    <a:pt x="72" y="358"/>
                    <a:pt x="167" y="358"/>
                  </a:cubicBezTo>
                  <a:cubicBezTo>
                    <a:pt x="263" y="358"/>
                    <a:pt x="358" y="262"/>
                    <a:pt x="358" y="191"/>
                  </a:cubicBezTo>
                  <a:cubicBezTo>
                    <a:pt x="358" y="96"/>
                    <a:pt x="263"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70" name="Google Shape;2370;p62"/>
            <p:cNvSpPr/>
            <p:nvPr/>
          </p:nvSpPr>
          <p:spPr>
            <a:xfrm>
              <a:off x="7373982" y="1941742"/>
              <a:ext cx="98954" cy="134109"/>
            </a:xfrm>
            <a:custGeom>
              <a:rect b="b" l="l" r="r" t="t"/>
              <a:pathLst>
                <a:path extrusionOk="0" h="3811" w="2812">
                  <a:moveTo>
                    <a:pt x="1430" y="310"/>
                  </a:moveTo>
                  <a:cubicBezTo>
                    <a:pt x="1573" y="310"/>
                    <a:pt x="1739" y="358"/>
                    <a:pt x="1811" y="477"/>
                  </a:cubicBezTo>
                  <a:lnTo>
                    <a:pt x="1787" y="477"/>
                  </a:lnTo>
                  <a:cubicBezTo>
                    <a:pt x="1692" y="477"/>
                    <a:pt x="1597" y="572"/>
                    <a:pt x="1597" y="667"/>
                  </a:cubicBezTo>
                  <a:cubicBezTo>
                    <a:pt x="1597" y="739"/>
                    <a:pt x="1692" y="834"/>
                    <a:pt x="1787" y="834"/>
                  </a:cubicBezTo>
                  <a:lnTo>
                    <a:pt x="1978" y="834"/>
                  </a:lnTo>
                  <a:lnTo>
                    <a:pt x="1978" y="1025"/>
                  </a:lnTo>
                  <a:lnTo>
                    <a:pt x="1787" y="1025"/>
                  </a:lnTo>
                  <a:cubicBezTo>
                    <a:pt x="1692" y="1025"/>
                    <a:pt x="1597" y="1096"/>
                    <a:pt x="1597" y="1191"/>
                  </a:cubicBezTo>
                  <a:cubicBezTo>
                    <a:pt x="1597" y="1286"/>
                    <a:pt x="1692" y="1382"/>
                    <a:pt x="1787" y="1382"/>
                  </a:cubicBezTo>
                  <a:lnTo>
                    <a:pt x="1978" y="1382"/>
                  </a:lnTo>
                  <a:lnTo>
                    <a:pt x="1978" y="1548"/>
                  </a:lnTo>
                  <a:lnTo>
                    <a:pt x="1787" y="1548"/>
                  </a:lnTo>
                  <a:cubicBezTo>
                    <a:pt x="1692" y="1548"/>
                    <a:pt x="1597" y="1644"/>
                    <a:pt x="1597" y="1739"/>
                  </a:cubicBezTo>
                  <a:cubicBezTo>
                    <a:pt x="1597" y="1810"/>
                    <a:pt x="1692" y="1906"/>
                    <a:pt x="1787" y="1906"/>
                  </a:cubicBezTo>
                  <a:lnTo>
                    <a:pt x="1811" y="1906"/>
                  </a:lnTo>
                  <a:cubicBezTo>
                    <a:pt x="1692" y="2025"/>
                    <a:pt x="1549" y="2096"/>
                    <a:pt x="1430" y="2096"/>
                  </a:cubicBezTo>
                  <a:cubicBezTo>
                    <a:pt x="1287" y="2096"/>
                    <a:pt x="1144" y="2025"/>
                    <a:pt x="1049" y="1906"/>
                  </a:cubicBezTo>
                  <a:lnTo>
                    <a:pt x="1073" y="1906"/>
                  </a:lnTo>
                  <a:cubicBezTo>
                    <a:pt x="1168" y="1906"/>
                    <a:pt x="1263" y="1810"/>
                    <a:pt x="1263" y="1739"/>
                  </a:cubicBezTo>
                  <a:cubicBezTo>
                    <a:pt x="1263" y="1644"/>
                    <a:pt x="1168" y="1548"/>
                    <a:pt x="1073" y="1548"/>
                  </a:cubicBezTo>
                  <a:lnTo>
                    <a:pt x="906" y="1548"/>
                  </a:lnTo>
                  <a:lnTo>
                    <a:pt x="906" y="1382"/>
                  </a:lnTo>
                  <a:lnTo>
                    <a:pt x="1073" y="1382"/>
                  </a:lnTo>
                  <a:cubicBezTo>
                    <a:pt x="1168" y="1382"/>
                    <a:pt x="1263" y="1286"/>
                    <a:pt x="1263" y="1191"/>
                  </a:cubicBezTo>
                  <a:cubicBezTo>
                    <a:pt x="1263" y="1096"/>
                    <a:pt x="1168" y="1025"/>
                    <a:pt x="1073" y="1025"/>
                  </a:cubicBezTo>
                  <a:lnTo>
                    <a:pt x="906" y="1025"/>
                  </a:lnTo>
                  <a:lnTo>
                    <a:pt x="906" y="834"/>
                  </a:lnTo>
                  <a:lnTo>
                    <a:pt x="1073" y="834"/>
                  </a:lnTo>
                  <a:cubicBezTo>
                    <a:pt x="1168" y="834"/>
                    <a:pt x="1263" y="739"/>
                    <a:pt x="1263" y="667"/>
                  </a:cubicBezTo>
                  <a:cubicBezTo>
                    <a:pt x="1263" y="572"/>
                    <a:pt x="1168" y="477"/>
                    <a:pt x="1073" y="477"/>
                  </a:cubicBezTo>
                  <a:lnTo>
                    <a:pt x="1049" y="477"/>
                  </a:lnTo>
                  <a:cubicBezTo>
                    <a:pt x="1144" y="358"/>
                    <a:pt x="1287" y="310"/>
                    <a:pt x="1430" y="310"/>
                  </a:cubicBezTo>
                  <a:close/>
                  <a:moveTo>
                    <a:pt x="1406" y="0"/>
                  </a:moveTo>
                  <a:cubicBezTo>
                    <a:pt x="930" y="0"/>
                    <a:pt x="549" y="405"/>
                    <a:pt x="549" y="858"/>
                  </a:cubicBezTo>
                  <a:lnTo>
                    <a:pt x="549" y="1548"/>
                  </a:lnTo>
                  <a:cubicBezTo>
                    <a:pt x="549" y="1977"/>
                    <a:pt x="834" y="2334"/>
                    <a:pt x="1215" y="2382"/>
                  </a:cubicBezTo>
                  <a:lnTo>
                    <a:pt x="1215" y="2739"/>
                  </a:lnTo>
                  <a:cubicBezTo>
                    <a:pt x="715" y="2644"/>
                    <a:pt x="358" y="2239"/>
                    <a:pt x="358" y="1739"/>
                  </a:cubicBezTo>
                  <a:cubicBezTo>
                    <a:pt x="358" y="1644"/>
                    <a:pt x="263" y="1548"/>
                    <a:pt x="191" y="1548"/>
                  </a:cubicBezTo>
                  <a:cubicBezTo>
                    <a:pt x="96" y="1548"/>
                    <a:pt x="1" y="1644"/>
                    <a:pt x="1" y="1739"/>
                  </a:cubicBezTo>
                  <a:cubicBezTo>
                    <a:pt x="1" y="2430"/>
                    <a:pt x="501" y="3025"/>
                    <a:pt x="1215" y="3096"/>
                  </a:cubicBezTo>
                  <a:lnTo>
                    <a:pt x="1215" y="3454"/>
                  </a:lnTo>
                  <a:lnTo>
                    <a:pt x="715" y="3454"/>
                  </a:lnTo>
                  <a:cubicBezTo>
                    <a:pt x="620" y="3454"/>
                    <a:pt x="525" y="3549"/>
                    <a:pt x="525" y="3644"/>
                  </a:cubicBezTo>
                  <a:cubicBezTo>
                    <a:pt x="525" y="3739"/>
                    <a:pt x="620" y="3811"/>
                    <a:pt x="715" y="3811"/>
                  </a:cubicBezTo>
                  <a:lnTo>
                    <a:pt x="2097" y="3811"/>
                  </a:lnTo>
                  <a:cubicBezTo>
                    <a:pt x="2168" y="3811"/>
                    <a:pt x="2263" y="3739"/>
                    <a:pt x="2263" y="3644"/>
                  </a:cubicBezTo>
                  <a:cubicBezTo>
                    <a:pt x="2263" y="3549"/>
                    <a:pt x="2168" y="3454"/>
                    <a:pt x="2097" y="3454"/>
                  </a:cubicBezTo>
                  <a:lnTo>
                    <a:pt x="1573" y="3454"/>
                  </a:lnTo>
                  <a:lnTo>
                    <a:pt x="1573" y="3096"/>
                  </a:lnTo>
                  <a:cubicBezTo>
                    <a:pt x="2263" y="3025"/>
                    <a:pt x="2811" y="2453"/>
                    <a:pt x="2811" y="1739"/>
                  </a:cubicBezTo>
                  <a:cubicBezTo>
                    <a:pt x="2811" y="1644"/>
                    <a:pt x="2716" y="1548"/>
                    <a:pt x="2621" y="1548"/>
                  </a:cubicBezTo>
                  <a:cubicBezTo>
                    <a:pt x="2525" y="1548"/>
                    <a:pt x="2454" y="1644"/>
                    <a:pt x="2454" y="1739"/>
                  </a:cubicBezTo>
                  <a:cubicBezTo>
                    <a:pt x="2454" y="2239"/>
                    <a:pt x="2097" y="2668"/>
                    <a:pt x="1573" y="2739"/>
                  </a:cubicBezTo>
                  <a:lnTo>
                    <a:pt x="1573" y="2382"/>
                  </a:lnTo>
                  <a:cubicBezTo>
                    <a:pt x="1978" y="2287"/>
                    <a:pt x="2263" y="1953"/>
                    <a:pt x="2263" y="1548"/>
                  </a:cubicBezTo>
                  <a:lnTo>
                    <a:pt x="2263" y="858"/>
                  </a:lnTo>
                  <a:cubicBezTo>
                    <a:pt x="2263" y="382"/>
                    <a:pt x="1882" y="0"/>
                    <a:pt x="14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71" name="Google Shape;2371;p62"/>
          <p:cNvGrpSpPr/>
          <p:nvPr/>
        </p:nvGrpSpPr>
        <p:grpSpPr>
          <a:xfrm>
            <a:off x="6429552" y="2097485"/>
            <a:ext cx="375442" cy="277438"/>
            <a:chOff x="6429552" y="1945085"/>
            <a:chExt cx="375442" cy="277438"/>
          </a:xfrm>
        </p:grpSpPr>
        <p:sp>
          <p:nvSpPr>
            <p:cNvPr id="2372" name="Google Shape;2372;p62"/>
            <p:cNvSpPr/>
            <p:nvPr/>
          </p:nvSpPr>
          <p:spPr>
            <a:xfrm>
              <a:off x="6429552" y="1945085"/>
              <a:ext cx="375442" cy="277438"/>
            </a:xfrm>
            <a:custGeom>
              <a:rect b="b" l="l" r="r" t="t"/>
              <a:pathLst>
                <a:path extrusionOk="0" h="7884" w="10669">
                  <a:moveTo>
                    <a:pt x="7311" y="334"/>
                  </a:moveTo>
                  <a:cubicBezTo>
                    <a:pt x="7454" y="334"/>
                    <a:pt x="7573" y="453"/>
                    <a:pt x="7573" y="596"/>
                  </a:cubicBezTo>
                  <a:lnTo>
                    <a:pt x="7573" y="4549"/>
                  </a:lnTo>
                  <a:cubicBezTo>
                    <a:pt x="7573" y="4716"/>
                    <a:pt x="7454" y="4835"/>
                    <a:pt x="7311" y="4835"/>
                  </a:cubicBezTo>
                  <a:lnTo>
                    <a:pt x="3358" y="4835"/>
                  </a:lnTo>
                  <a:cubicBezTo>
                    <a:pt x="3215" y="4835"/>
                    <a:pt x="3096" y="4716"/>
                    <a:pt x="3096" y="4549"/>
                  </a:cubicBezTo>
                  <a:lnTo>
                    <a:pt x="3096" y="596"/>
                  </a:lnTo>
                  <a:cubicBezTo>
                    <a:pt x="3096" y="453"/>
                    <a:pt x="3215" y="334"/>
                    <a:pt x="3358" y="334"/>
                  </a:cubicBezTo>
                  <a:close/>
                  <a:moveTo>
                    <a:pt x="357" y="4383"/>
                  </a:moveTo>
                  <a:lnTo>
                    <a:pt x="524" y="4430"/>
                  </a:lnTo>
                  <a:lnTo>
                    <a:pt x="524" y="5573"/>
                  </a:lnTo>
                  <a:lnTo>
                    <a:pt x="357" y="5621"/>
                  </a:lnTo>
                  <a:lnTo>
                    <a:pt x="357" y="4383"/>
                  </a:lnTo>
                  <a:close/>
                  <a:moveTo>
                    <a:pt x="10026" y="2406"/>
                  </a:moveTo>
                  <a:cubicBezTo>
                    <a:pt x="10169" y="2406"/>
                    <a:pt x="10288" y="2525"/>
                    <a:pt x="10288" y="2692"/>
                  </a:cubicBezTo>
                  <a:lnTo>
                    <a:pt x="10288" y="7336"/>
                  </a:lnTo>
                  <a:lnTo>
                    <a:pt x="10312" y="7336"/>
                  </a:lnTo>
                  <a:cubicBezTo>
                    <a:pt x="10312" y="7478"/>
                    <a:pt x="10193" y="7598"/>
                    <a:pt x="10050" y="7598"/>
                  </a:cubicBezTo>
                  <a:lnTo>
                    <a:pt x="595" y="7598"/>
                  </a:lnTo>
                  <a:cubicBezTo>
                    <a:pt x="429" y="7598"/>
                    <a:pt x="310" y="7478"/>
                    <a:pt x="310" y="7336"/>
                  </a:cubicBezTo>
                  <a:lnTo>
                    <a:pt x="310" y="5978"/>
                  </a:lnTo>
                  <a:lnTo>
                    <a:pt x="714" y="5859"/>
                  </a:lnTo>
                  <a:cubicBezTo>
                    <a:pt x="762" y="5835"/>
                    <a:pt x="834" y="5788"/>
                    <a:pt x="834" y="5716"/>
                  </a:cubicBezTo>
                  <a:lnTo>
                    <a:pt x="834" y="4359"/>
                  </a:lnTo>
                  <a:cubicBezTo>
                    <a:pt x="834" y="4287"/>
                    <a:pt x="762" y="4192"/>
                    <a:pt x="714" y="4192"/>
                  </a:cubicBezTo>
                  <a:lnTo>
                    <a:pt x="310" y="4073"/>
                  </a:lnTo>
                  <a:lnTo>
                    <a:pt x="310" y="2692"/>
                  </a:lnTo>
                  <a:cubicBezTo>
                    <a:pt x="310" y="2525"/>
                    <a:pt x="429" y="2406"/>
                    <a:pt x="595" y="2406"/>
                  </a:cubicBezTo>
                  <a:lnTo>
                    <a:pt x="2739" y="2406"/>
                  </a:lnTo>
                  <a:lnTo>
                    <a:pt x="2739" y="4549"/>
                  </a:lnTo>
                  <a:cubicBezTo>
                    <a:pt x="2739" y="4883"/>
                    <a:pt x="3001" y="5145"/>
                    <a:pt x="3334" y="5145"/>
                  </a:cubicBezTo>
                  <a:lnTo>
                    <a:pt x="7287" y="5145"/>
                  </a:lnTo>
                  <a:cubicBezTo>
                    <a:pt x="7621" y="5145"/>
                    <a:pt x="7883" y="4883"/>
                    <a:pt x="7883" y="4549"/>
                  </a:cubicBezTo>
                  <a:lnTo>
                    <a:pt x="7883" y="2406"/>
                  </a:lnTo>
                  <a:close/>
                  <a:moveTo>
                    <a:pt x="3382" y="1"/>
                  </a:moveTo>
                  <a:cubicBezTo>
                    <a:pt x="3048" y="1"/>
                    <a:pt x="2786" y="263"/>
                    <a:pt x="2786" y="596"/>
                  </a:cubicBezTo>
                  <a:lnTo>
                    <a:pt x="2786" y="2049"/>
                  </a:lnTo>
                  <a:lnTo>
                    <a:pt x="595" y="2049"/>
                  </a:lnTo>
                  <a:cubicBezTo>
                    <a:pt x="262" y="2049"/>
                    <a:pt x="0" y="2311"/>
                    <a:pt x="0" y="2644"/>
                  </a:cubicBezTo>
                  <a:lnTo>
                    <a:pt x="0" y="7288"/>
                  </a:lnTo>
                  <a:cubicBezTo>
                    <a:pt x="0" y="7621"/>
                    <a:pt x="262" y="7883"/>
                    <a:pt x="595" y="7883"/>
                  </a:cubicBezTo>
                  <a:lnTo>
                    <a:pt x="10050" y="7883"/>
                  </a:lnTo>
                  <a:cubicBezTo>
                    <a:pt x="10383" y="7883"/>
                    <a:pt x="10645" y="7621"/>
                    <a:pt x="10645" y="7288"/>
                  </a:cubicBezTo>
                  <a:lnTo>
                    <a:pt x="10645" y="2692"/>
                  </a:lnTo>
                  <a:cubicBezTo>
                    <a:pt x="10669" y="2358"/>
                    <a:pt x="10407" y="2096"/>
                    <a:pt x="10074" y="2049"/>
                  </a:cubicBezTo>
                  <a:lnTo>
                    <a:pt x="7930" y="2049"/>
                  </a:lnTo>
                  <a:lnTo>
                    <a:pt x="7930" y="596"/>
                  </a:lnTo>
                  <a:cubicBezTo>
                    <a:pt x="7930" y="263"/>
                    <a:pt x="7668" y="1"/>
                    <a:pt x="7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73" name="Google Shape;2373;p62"/>
            <p:cNvSpPr/>
            <p:nvPr/>
          </p:nvSpPr>
          <p:spPr>
            <a:xfrm>
              <a:off x="6774801" y="2096789"/>
              <a:ext cx="12598" cy="49477"/>
            </a:xfrm>
            <a:custGeom>
              <a:rect b="b" l="l" r="r" t="t"/>
              <a:pathLst>
                <a:path extrusionOk="0" h="1406" w="358">
                  <a:moveTo>
                    <a:pt x="191" y="0"/>
                  </a:moveTo>
                  <a:cubicBezTo>
                    <a:pt x="96" y="0"/>
                    <a:pt x="1" y="95"/>
                    <a:pt x="1" y="191"/>
                  </a:cubicBezTo>
                  <a:lnTo>
                    <a:pt x="1" y="1238"/>
                  </a:lnTo>
                  <a:cubicBezTo>
                    <a:pt x="1" y="1310"/>
                    <a:pt x="96" y="1405"/>
                    <a:pt x="191" y="1405"/>
                  </a:cubicBezTo>
                  <a:cubicBezTo>
                    <a:pt x="263" y="1405"/>
                    <a:pt x="358" y="1310"/>
                    <a:pt x="358" y="1238"/>
                  </a:cubicBezTo>
                  <a:lnTo>
                    <a:pt x="358" y="191"/>
                  </a:lnTo>
                  <a:cubicBezTo>
                    <a:pt x="358" y="72"/>
                    <a:pt x="263"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74" name="Google Shape;2374;p62"/>
            <p:cNvSpPr/>
            <p:nvPr/>
          </p:nvSpPr>
          <p:spPr>
            <a:xfrm>
              <a:off x="6556060" y="1975278"/>
              <a:ext cx="109828" cy="116162"/>
            </a:xfrm>
            <a:custGeom>
              <a:rect b="b" l="l" r="r" t="t"/>
              <a:pathLst>
                <a:path extrusionOk="0" h="3301" w="3121">
                  <a:moveTo>
                    <a:pt x="2576" y="2080"/>
                  </a:moveTo>
                  <a:cubicBezTo>
                    <a:pt x="2601" y="2080"/>
                    <a:pt x="2625" y="2086"/>
                    <a:pt x="2644" y="2096"/>
                  </a:cubicBezTo>
                  <a:cubicBezTo>
                    <a:pt x="2716" y="2120"/>
                    <a:pt x="2763" y="2191"/>
                    <a:pt x="2763" y="2239"/>
                  </a:cubicBezTo>
                  <a:cubicBezTo>
                    <a:pt x="2763" y="2334"/>
                    <a:pt x="2716" y="2429"/>
                    <a:pt x="2597" y="2429"/>
                  </a:cubicBezTo>
                  <a:cubicBezTo>
                    <a:pt x="2525" y="2429"/>
                    <a:pt x="2478" y="2382"/>
                    <a:pt x="2430" y="2310"/>
                  </a:cubicBezTo>
                  <a:cubicBezTo>
                    <a:pt x="2406" y="2239"/>
                    <a:pt x="2430" y="2143"/>
                    <a:pt x="2478" y="2120"/>
                  </a:cubicBezTo>
                  <a:cubicBezTo>
                    <a:pt x="2506" y="2092"/>
                    <a:pt x="2542" y="2080"/>
                    <a:pt x="2576" y="2080"/>
                  </a:cubicBezTo>
                  <a:close/>
                  <a:moveTo>
                    <a:pt x="534" y="2586"/>
                  </a:moveTo>
                  <a:cubicBezTo>
                    <a:pt x="555" y="2586"/>
                    <a:pt x="575" y="2589"/>
                    <a:pt x="596" y="2596"/>
                  </a:cubicBezTo>
                  <a:cubicBezTo>
                    <a:pt x="644" y="2620"/>
                    <a:pt x="715" y="2691"/>
                    <a:pt x="715" y="2739"/>
                  </a:cubicBezTo>
                  <a:cubicBezTo>
                    <a:pt x="715" y="2858"/>
                    <a:pt x="620" y="2929"/>
                    <a:pt x="525" y="2929"/>
                  </a:cubicBezTo>
                  <a:cubicBezTo>
                    <a:pt x="477" y="2929"/>
                    <a:pt x="406" y="2882"/>
                    <a:pt x="382" y="2810"/>
                  </a:cubicBezTo>
                  <a:cubicBezTo>
                    <a:pt x="358" y="2739"/>
                    <a:pt x="382" y="2667"/>
                    <a:pt x="406" y="2620"/>
                  </a:cubicBezTo>
                  <a:cubicBezTo>
                    <a:pt x="440" y="2603"/>
                    <a:pt x="485" y="2586"/>
                    <a:pt x="534" y="2586"/>
                  </a:cubicBezTo>
                  <a:close/>
                  <a:moveTo>
                    <a:pt x="2906" y="0"/>
                  </a:moveTo>
                  <a:lnTo>
                    <a:pt x="858" y="500"/>
                  </a:lnTo>
                  <a:cubicBezTo>
                    <a:pt x="763" y="548"/>
                    <a:pt x="739" y="595"/>
                    <a:pt x="739" y="691"/>
                  </a:cubicBezTo>
                  <a:lnTo>
                    <a:pt x="739" y="2262"/>
                  </a:lnTo>
                  <a:cubicBezTo>
                    <a:pt x="684" y="2244"/>
                    <a:pt x="628" y="2235"/>
                    <a:pt x="572" y="2235"/>
                  </a:cubicBezTo>
                  <a:cubicBezTo>
                    <a:pt x="409" y="2235"/>
                    <a:pt x="250" y="2311"/>
                    <a:pt x="144" y="2453"/>
                  </a:cubicBezTo>
                  <a:cubicBezTo>
                    <a:pt x="1" y="2620"/>
                    <a:pt x="1" y="2858"/>
                    <a:pt x="144" y="3072"/>
                  </a:cubicBezTo>
                  <a:cubicBezTo>
                    <a:pt x="239" y="3225"/>
                    <a:pt x="411" y="3301"/>
                    <a:pt x="585" y="3301"/>
                  </a:cubicBezTo>
                  <a:cubicBezTo>
                    <a:pt x="629" y="3301"/>
                    <a:pt x="673" y="3296"/>
                    <a:pt x="715" y="3286"/>
                  </a:cubicBezTo>
                  <a:cubicBezTo>
                    <a:pt x="930" y="3215"/>
                    <a:pt x="1073" y="3024"/>
                    <a:pt x="1073" y="2786"/>
                  </a:cubicBezTo>
                  <a:lnTo>
                    <a:pt x="1073" y="834"/>
                  </a:lnTo>
                  <a:lnTo>
                    <a:pt x="2787" y="429"/>
                  </a:lnTo>
                  <a:lnTo>
                    <a:pt x="2787" y="1786"/>
                  </a:lnTo>
                  <a:cubicBezTo>
                    <a:pt x="2739" y="1768"/>
                    <a:pt x="2687" y="1759"/>
                    <a:pt x="2634" y="1759"/>
                  </a:cubicBezTo>
                  <a:cubicBezTo>
                    <a:pt x="2480" y="1759"/>
                    <a:pt x="2316" y="1835"/>
                    <a:pt x="2192" y="1977"/>
                  </a:cubicBezTo>
                  <a:cubicBezTo>
                    <a:pt x="2049" y="2143"/>
                    <a:pt x="2049" y="2382"/>
                    <a:pt x="2192" y="2596"/>
                  </a:cubicBezTo>
                  <a:cubicBezTo>
                    <a:pt x="2287" y="2748"/>
                    <a:pt x="2459" y="2824"/>
                    <a:pt x="2633" y="2824"/>
                  </a:cubicBezTo>
                  <a:cubicBezTo>
                    <a:pt x="2677" y="2824"/>
                    <a:pt x="2721" y="2820"/>
                    <a:pt x="2763" y="2810"/>
                  </a:cubicBezTo>
                  <a:cubicBezTo>
                    <a:pt x="2978" y="2739"/>
                    <a:pt x="3121" y="2548"/>
                    <a:pt x="3121" y="2310"/>
                  </a:cubicBezTo>
                  <a:lnTo>
                    <a:pt x="3121" y="238"/>
                  </a:lnTo>
                  <a:cubicBezTo>
                    <a:pt x="3121" y="119"/>
                    <a:pt x="3097" y="72"/>
                    <a:pt x="3073" y="48"/>
                  </a:cubicBezTo>
                  <a:cubicBezTo>
                    <a:pt x="3025" y="0"/>
                    <a:pt x="2978" y="0"/>
                    <a:pt x="2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75" name="Google Shape;2375;p62"/>
            <p:cNvSpPr/>
            <p:nvPr/>
          </p:nvSpPr>
          <p:spPr>
            <a:xfrm>
              <a:off x="6581221" y="2145879"/>
              <a:ext cx="35225" cy="48457"/>
            </a:xfrm>
            <a:custGeom>
              <a:rect b="b" l="l" r="r" t="t"/>
              <a:pathLst>
                <a:path extrusionOk="0" h="1377" w="1001">
                  <a:moveTo>
                    <a:pt x="334" y="486"/>
                  </a:moveTo>
                  <a:lnTo>
                    <a:pt x="572" y="677"/>
                  </a:lnTo>
                  <a:lnTo>
                    <a:pt x="334" y="844"/>
                  </a:lnTo>
                  <a:lnTo>
                    <a:pt x="334" y="486"/>
                  </a:lnTo>
                  <a:close/>
                  <a:moveTo>
                    <a:pt x="142" y="0"/>
                  </a:moveTo>
                  <a:cubicBezTo>
                    <a:pt x="126" y="0"/>
                    <a:pt x="110" y="3"/>
                    <a:pt x="96" y="10"/>
                  </a:cubicBezTo>
                  <a:cubicBezTo>
                    <a:pt x="24" y="34"/>
                    <a:pt x="0" y="105"/>
                    <a:pt x="0" y="153"/>
                  </a:cubicBezTo>
                  <a:lnTo>
                    <a:pt x="0" y="1201"/>
                  </a:lnTo>
                  <a:cubicBezTo>
                    <a:pt x="0" y="1249"/>
                    <a:pt x="24" y="1320"/>
                    <a:pt x="96" y="1344"/>
                  </a:cubicBezTo>
                  <a:cubicBezTo>
                    <a:pt x="117" y="1365"/>
                    <a:pt x="143" y="1377"/>
                    <a:pt x="170" y="1377"/>
                  </a:cubicBezTo>
                  <a:cubicBezTo>
                    <a:pt x="203" y="1377"/>
                    <a:pt x="236" y="1359"/>
                    <a:pt x="262" y="1320"/>
                  </a:cubicBezTo>
                  <a:lnTo>
                    <a:pt x="953" y="820"/>
                  </a:lnTo>
                  <a:cubicBezTo>
                    <a:pt x="977" y="772"/>
                    <a:pt x="1001" y="725"/>
                    <a:pt x="1001" y="653"/>
                  </a:cubicBezTo>
                  <a:cubicBezTo>
                    <a:pt x="1001" y="606"/>
                    <a:pt x="1001" y="582"/>
                    <a:pt x="953" y="558"/>
                  </a:cubicBezTo>
                  <a:lnTo>
                    <a:pt x="262" y="34"/>
                  </a:lnTo>
                  <a:cubicBezTo>
                    <a:pt x="229" y="17"/>
                    <a:pt x="183" y="0"/>
                    <a:pt x="1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76" name="Google Shape;2376;p62"/>
            <p:cNvSpPr/>
            <p:nvPr/>
          </p:nvSpPr>
          <p:spPr>
            <a:xfrm>
              <a:off x="6672574" y="2145879"/>
              <a:ext cx="35225" cy="48457"/>
            </a:xfrm>
            <a:custGeom>
              <a:rect b="b" l="l" r="r" t="t"/>
              <a:pathLst>
                <a:path extrusionOk="0" h="1377" w="1001">
                  <a:moveTo>
                    <a:pt x="310" y="486"/>
                  </a:moveTo>
                  <a:lnTo>
                    <a:pt x="548" y="677"/>
                  </a:lnTo>
                  <a:lnTo>
                    <a:pt x="310" y="844"/>
                  </a:lnTo>
                  <a:lnTo>
                    <a:pt x="310" y="486"/>
                  </a:lnTo>
                  <a:close/>
                  <a:moveTo>
                    <a:pt x="129" y="0"/>
                  </a:moveTo>
                  <a:cubicBezTo>
                    <a:pt x="111" y="0"/>
                    <a:pt x="93" y="3"/>
                    <a:pt x="72" y="10"/>
                  </a:cubicBezTo>
                  <a:cubicBezTo>
                    <a:pt x="24" y="34"/>
                    <a:pt x="0" y="105"/>
                    <a:pt x="0" y="153"/>
                  </a:cubicBezTo>
                  <a:lnTo>
                    <a:pt x="0" y="1201"/>
                  </a:lnTo>
                  <a:cubicBezTo>
                    <a:pt x="0" y="1249"/>
                    <a:pt x="24" y="1320"/>
                    <a:pt x="72" y="1344"/>
                  </a:cubicBezTo>
                  <a:cubicBezTo>
                    <a:pt x="104" y="1365"/>
                    <a:pt x="131" y="1377"/>
                    <a:pt x="158" y="1377"/>
                  </a:cubicBezTo>
                  <a:cubicBezTo>
                    <a:pt x="191" y="1377"/>
                    <a:pt x="223" y="1359"/>
                    <a:pt x="262" y="1320"/>
                  </a:cubicBezTo>
                  <a:lnTo>
                    <a:pt x="953" y="820"/>
                  </a:lnTo>
                  <a:cubicBezTo>
                    <a:pt x="977" y="772"/>
                    <a:pt x="1000" y="725"/>
                    <a:pt x="1000" y="653"/>
                  </a:cubicBezTo>
                  <a:cubicBezTo>
                    <a:pt x="1000" y="606"/>
                    <a:pt x="1000" y="582"/>
                    <a:pt x="953" y="558"/>
                  </a:cubicBezTo>
                  <a:lnTo>
                    <a:pt x="262" y="34"/>
                  </a:lnTo>
                  <a:cubicBezTo>
                    <a:pt x="212" y="17"/>
                    <a:pt x="173" y="0"/>
                    <a:pt x="1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77" name="Google Shape;2377;p62"/>
            <p:cNvSpPr/>
            <p:nvPr/>
          </p:nvSpPr>
          <p:spPr>
            <a:xfrm>
              <a:off x="6715295" y="2145879"/>
              <a:ext cx="35225" cy="48457"/>
            </a:xfrm>
            <a:custGeom>
              <a:rect b="b" l="l" r="r" t="t"/>
              <a:pathLst>
                <a:path extrusionOk="0" h="1377" w="1001">
                  <a:moveTo>
                    <a:pt x="334" y="486"/>
                  </a:moveTo>
                  <a:lnTo>
                    <a:pt x="572" y="677"/>
                  </a:lnTo>
                  <a:lnTo>
                    <a:pt x="334" y="844"/>
                  </a:lnTo>
                  <a:lnTo>
                    <a:pt x="334" y="486"/>
                  </a:lnTo>
                  <a:close/>
                  <a:moveTo>
                    <a:pt x="143" y="0"/>
                  </a:moveTo>
                  <a:cubicBezTo>
                    <a:pt x="126" y="0"/>
                    <a:pt x="110" y="3"/>
                    <a:pt x="96" y="10"/>
                  </a:cubicBezTo>
                  <a:cubicBezTo>
                    <a:pt x="25" y="34"/>
                    <a:pt x="1" y="105"/>
                    <a:pt x="1" y="153"/>
                  </a:cubicBezTo>
                  <a:lnTo>
                    <a:pt x="1" y="1201"/>
                  </a:lnTo>
                  <a:cubicBezTo>
                    <a:pt x="1" y="1249"/>
                    <a:pt x="25" y="1320"/>
                    <a:pt x="96" y="1344"/>
                  </a:cubicBezTo>
                  <a:cubicBezTo>
                    <a:pt x="117" y="1365"/>
                    <a:pt x="144" y="1377"/>
                    <a:pt x="170" y="1377"/>
                  </a:cubicBezTo>
                  <a:cubicBezTo>
                    <a:pt x="203" y="1377"/>
                    <a:pt x="236" y="1359"/>
                    <a:pt x="263" y="1320"/>
                  </a:cubicBezTo>
                  <a:lnTo>
                    <a:pt x="953" y="820"/>
                  </a:lnTo>
                  <a:cubicBezTo>
                    <a:pt x="977" y="772"/>
                    <a:pt x="1001" y="725"/>
                    <a:pt x="1001" y="653"/>
                  </a:cubicBezTo>
                  <a:cubicBezTo>
                    <a:pt x="1001" y="606"/>
                    <a:pt x="977" y="582"/>
                    <a:pt x="953" y="558"/>
                  </a:cubicBezTo>
                  <a:lnTo>
                    <a:pt x="263" y="34"/>
                  </a:lnTo>
                  <a:cubicBezTo>
                    <a:pt x="229" y="17"/>
                    <a:pt x="183" y="0"/>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78" name="Google Shape;2378;p62"/>
            <p:cNvSpPr/>
            <p:nvPr/>
          </p:nvSpPr>
          <p:spPr>
            <a:xfrm>
              <a:off x="6526747" y="2145668"/>
              <a:ext cx="35225" cy="49512"/>
            </a:xfrm>
            <a:custGeom>
              <a:rect b="b" l="l" r="r" t="t"/>
              <a:pathLst>
                <a:path extrusionOk="0" h="1407" w="1001">
                  <a:moveTo>
                    <a:pt x="691" y="492"/>
                  </a:moveTo>
                  <a:lnTo>
                    <a:pt x="691" y="850"/>
                  </a:lnTo>
                  <a:lnTo>
                    <a:pt x="453" y="659"/>
                  </a:lnTo>
                  <a:lnTo>
                    <a:pt x="691" y="492"/>
                  </a:lnTo>
                  <a:close/>
                  <a:moveTo>
                    <a:pt x="849" y="1"/>
                  </a:moveTo>
                  <a:cubicBezTo>
                    <a:pt x="814" y="1"/>
                    <a:pt x="781" y="12"/>
                    <a:pt x="739" y="40"/>
                  </a:cubicBezTo>
                  <a:lnTo>
                    <a:pt x="48" y="564"/>
                  </a:lnTo>
                  <a:cubicBezTo>
                    <a:pt x="24" y="588"/>
                    <a:pt x="0" y="635"/>
                    <a:pt x="0" y="707"/>
                  </a:cubicBezTo>
                  <a:cubicBezTo>
                    <a:pt x="0" y="754"/>
                    <a:pt x="24" y="826"/>
                    <a:pt x="48" y="850"/>
                  </a:cubicBezTo>
                  <a:lnTo>
                    <a:pt x="739" y="1350"/>
                  </a:lnTo>
                  <a:cubicBezTo>
                    <a:pt x="791" y="1385"/>
                    <a:pt x="831" y="1407"/>
                    <a:pt x="876" y="1407"/>
                  </a:cubicBezTo>
                  <a:cubicBezTo>
                    <a:pt x="893" y="1407"/>
                    <a:pt x="910" y="1404"/>
                    <a:pt x="929" y="1397"/>
                  </a:cubicBezTo>
                  <a:cubicBezTo>
                    <a:pt x="977" y="1350"/>
                    <a:pt x="1001" y="1302"/>
                    <a:pt x="1001" y="1231"/>
                  </a:cubicBezTo>
                  <a:lnTo>
                    <a:pt x="1001" y="207"/>
                  </a:lnTo>
                  <a:cubicBezTo>
                    <a:pt x="1001" y="111"/>
                    <a:pt x="977" y="40"/>
                    <a:pt x="929" y="16"/>
                  </a:cubicBezTo>
                  <a:cubicBezTo>
                    <a:pt x="900" y="6"/>
                    <a:pt x="874" y="1"/>
                    <a:pt x="8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79" name="Google Shape;2379;p62"/>
            <p:cNvSpPr/>
            <p:nvPr/>
          </p:nvSpPr>
          <p:spPr>
            <a:xfrm>
              <a:off x="6484836" y="2145668"/>
              <a:ext cx="35225" cy="49512"/>
            </a:xfrm>
            <a:custGeom>
              <a:rect b="b" l="l" r="r" t="t"/>
              <a:pathLst>
                <a:path extrusionOk="0" h="1407" w="1001">
                  <a:moveTo>
                    <a:pt x="644" y="492"/>
                  </a:moveTo>
                  <a:lnTo>
                    <a:pt x="644" y="850"/>
                  </a:lnTo>
                  <a:lnTo>
                    <a:pt x="406" y="659"/>
                  </a:lnTo>
                  <a:lnTo>
                    <a:pt x="644" y="492"/>
                  </a:lnTo>
                  <a:close/>
                  <a:moveTo>
                    <a:pt x="850" y="1"/>
                  </a:moveTo>
                  <a:cubicBezTo>
                    <a:pt x="815" y="1"/>
                    <a:pt x="781" y="12"/>
                    <a:pt x="739" y="40"/>
                  </a:cubicBezTo>
                  <a:lnTo>
                    <a:pt x="48" y="564"/>
                  </a:lnTo>
                  <a:cubicBezTo>
                    <a:pt x="25" y="588"/>
                    <a:pt x="1" y="635"/>
                    <a:pt x="1" y="707"/>
                  </a:cubicBezTo>
                  <a:cubicBezTo>
                    <a:pt x="1" y="754"/>
                    <a:pt x="25" y="826"/>
                    <a:pt x="48" y="850"/>
                  </a:cubicBezTo>
                  <a:lnTo>
                    <a:pt x="739" y="1350"/>
                  </a:lnTo>
                  <a:cubicBezTo>
                    <a:pt x="791" y="1385"/>
                    <a:pt x="831" y="1407"/>
                    <a:pt x="876" y="1407"/>
                  </a:cubicBezTo>
                  <a:cubicBezTo>
                    <a:pt x="893" y="1407"/>
                    <a:pt x="910" y="1404"/>
                    <a:pt x="930" y="1397"/>
                  </a:cubicBezTo>
                  <a:cubicBezTo>
                    <a:pt x="977" y="1350"/>
                    <a:pt x="1001" y="1302"/>
                    <a:pt x="1001" y="1231"/>
                  </a:cubicBezTo>
                  <a:lnTo>
                    <a:pt x="1001" y="207"/>
                  </a:lnTo>
                  <a:cubicBezTo>
                    <a:pt x="1001" y="111"/>
                    <a:pt x="977" y="40"/>
                    <a:pt x="930" y="16"/>
                  </a:cubicBezTo>
                  <a:cubicBezTo>
                    <a:pt x="900" y="6"/>
                    <a:pt x="874" y="1"/>
                    <a:pt x="8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80" name="Google Shape;2380;p62"/>
            <p:cNvSpPr/>
            <p:nvPr/>
          </p:nvSpPr>
          <p:spPr>
            <a:xfrm>
              <a:off x="6623133" y="2151263"/>
              <a:ext cx="12598" cy="36879"/>
            </a:xfrm>
            <a:custGeom>
              <a:rect b="b" l="l" r="r" t="t"/>
              <a:pathLst>
                <a:path extrusionOk="0" h="1048" w="358">
                  <a:moveTo>
                    <a:pt x="167" y="0"/>
                  </a:moveTo>
                  <a:cubicBezTo>
                    <a:pt x="95" y="0"/>
                    <a:pt x="0" y="95"/>
                    <a:pt x="0" y="191"/>
                  </a:cubicBezTo>
                  <a:lnTo>
                    <a:pt x="0" y="881"/>
                  </a:lnTo>
                  <a:cubicBezTo>
                    <a:pt x="0" y="953"/>
                    <a:pt x="95" y="1048"/>
                    <a:pt x="167" y="1048"/>
                  </a:cubicBezTo>
                  <a:cubicBezTo>
                    <a:pt x="262" y="1048"/>
                    <a:pt x="357" y="953"/>
                    <a:pt x="357" y="881"/>
                  </a:cubicBezTo>
                  <a:lnTo>
                    <a:pt x="357" y="191"/>
                  </a:lnTo>
                  <a:cubicBezTo>
                    <a:pt x="357" y="72"/>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81" name="Google Shape;2381;p62"/>
            <p:cNvSpPr/>
            <p:nvPr/>
          </p:nvSpPr>
          <p:spPr>
            <a:xfrm>
              <a:off x="6640728" y="2151263"/>
              <a:ext cx="12598" cy="36879"/>
            </a:xfrm>
            <a:custGeom>
              <a:rect b="b" l="l" r="r" t="t"/>
              <a:pathLst>
                <a:path extrusionOk="0" h="1048" w="358">
                  <a:moveTo>
                    <a:pt x="191" y="0"/>
                  </a:moveTo>
                  <a:cubicBezTo>
                    <a:pt x="96" y="0"/>
                    <a:pt x="0" y="95"/>
                    <a:pt x="0" y="191"/>
                  </a:cubicBezTo>
                  <a:lnTo>
                    <a:pt x="0" y="881"/>
                  </a:lnTo>
                  <a:cubicBezTo>
                    <a:pt x="0" y="953"/>
                    <a:pt x="96" y="1048"/>
                    <a:pt x="191" y="1048"/>
                  </a:cubicBezTo>
                  <a:cubicBezTo>
                    <a:pt x="262" y="1048"/>
                    <a:pt x="357" y="953"/>
                    <a:pt x="357" y="881"/>
                  </a:cubicBezTo>
                  <a:lnTo>
                    <a:pt x="357" y="191"/>
                  </a:lnTo>
                  <a:cubicBezTo>
                    <a:pt x="357" y="72"/>
                    <a:pt x="310"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82" name="Google Shape;2382;p62"/>
          <p:cNvGrpSpPr/>
          <p:nvPr/>
        </p:nvGrpSpPr>
        <p:grpSpPr>
          <a:xfrm>
            <a:off x="5610787" y="2043855"/>
            <a:ext cx="377131" cy="376322"/>
            <a:chOff x="5610787" y="1891455"/>
            <a:chExt cx="377131" cy="376322"/>
          </a:xfrm>
        </p:grpSpPr>
        <p:sp>
          <p:nvSpPr>
            <p:cNvPr id="2383" name="Google Shape;2383;p62"/>
            <p:cNvSpPr/>
            <p:nvPr/>
          </p:nvSpPr>
          <p:spPr>
            <a:xfrm>
              <a:off x="5714703" y="1977776"/>
              <a:ext cx="170988" cy="290001"/>
            </a:xfrm>
            <a:custGeom>
              <a:rect b="b" l="l" r="r" t="t"/>
              <a:pathLst>
                <a:path extrusionOk="0" h="8241" w="4859">
                  <a:moveTo>
                    <a:pt x="3049" y="358"/>
                  </a:moveTo>
                  <a:lnTo>
                    <a:pt x="2977" y="524"/>
                  </a:lnTo>
                  <a:lnTo>
                    <a:pt x="1858" y="524"/>
                  </a:lnTo>
                  <a:lnTo>
                    <a:pt x="1786" y="358"/>
                  </a:lnTo>
                  <a:close/>
                  <a:moveTo>
                    <a:pt x="4168" y="358"/>
                  </a:moveTo>
                  <a:cubicBezTo>
                    <a:pt x="4311" y="358"/>
                    <a:pt x="4430" y="477"/>
                    <a:pt x="4430" y="620"/>
                  </a:cubicBezTo>
                  <a:lnTo>
                    <a:pt x="4430" y="7669"/>
                  </a:lnTo>
                  <a:lnTo>
                    <a:pt x="4501" y="7669"/>
                  </a:lnTo>
                  <a:cubicBezTo>
                    <a:pt x="4501" y="7812"/>
                    <a:pt x="4382" y="7931"/>
                    <a:pt x="4239" y="7931"/>
                  </a:cubicBezTo>
                  <a:lnTo>
                    <a:pt x="596" y="7931"/>
                  </a:lnTo>
                  <a:cubicBezTo>
                    <a:pt x="453" y="7931"/>
                    <a:pt x="334" y="7812"/>
                    <a:pt x="334" y="7669"/>
                  </a:cubicBezTo>
                  <a:lnTo>
                    <a:pt x="334" y="620"/>
                  </a:lnTo>
                  <a:cubicBezTo>
                    <a:pt x="334" y="477"/>
                    <a:pt x="453" y="358"/>
                    <a:pt x="596" y="358"/>
                  </a:cubicBezTo>
                  <a:lnTo>
                    <a:pt x="1429" y="358"/>
                  </a:lnTo>
                  <a:lnTo>
                    <a:pt x="1548" y="739"/>
                  </a:lnTo>
                  <a:cubicBezTo>
                    <a:pt x="1572" y="810"/>
                    <a:pt x="1643" y="858"/>
                    <a:pt x="1691" y="858"/>
                  </a:cubicBezTo>
                  <a:lnTo>
                    <a:pt x="3072" y="858"/>
                  </a:lnTo>
                  <a:cubicBezTo>
                    <a:pt x="3120" y="858"/>
                    <a:pt x="3215" y="810"/>
                    <a:pt x="3215" y="739"/>
                  </a:cubicBezTo>
                  <a:lnTo>
                    <a:pt x="3334" y="358"/>
                  </a:lnTo>
                  <a:close/>
                  <a:moveTo>
                    <a:pt x="596" y="1"/>
                  </a:moveTo>
                  <a:cubicBezTo>
                    <a:pt x="262" y="1"/>
                    <a:pt x="0" y="262"/>
                    <a:pt x="0" y="596"/>
                  </a:cubicBezTo>
                  <a:lnTo>
                    <a:pt x="0" y="7645"/>
                  </a:lnTo>
                  <a:cubicBezTo>
                    <a:pt x="0" y="7978"/>
                    <a:pt x="262" y="8240"/>
                    <a:pt x="596" y="8240"/>
                  </a:cubicBezTo>
                  <a:lnTo>
                    <a:pt x="4239" y="8240"/>
                  </a:lnTo>
                  <a:cubicBezTo>
                    <a:pt x="4549" y="8240"/>
                    <a:pt x="4835" y="7978"/>
                    <a:pt x="4835" y="7645"/>
                  </a:cubicBezTo>
                  <a:lnTo>
                    <a:pt x="4835" y="596"/>
                  </a:lnTo>
                  <a:cubicBezTo>
                    <a:pt x="4858" y="262"/>
                    <a:pt x="4596" y="1"/>
                    <a:pt x="4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84" name="Google Shape;2384;p62"/>
            <p:cNvSpPr/>
            <p:nvPr/>
          </p:nvSpPr>
          <p:spPr>
            <a:xfrm>
              <a:off x="5775863" y="2238393"/>
              <a:ext cx="48633" cy="12598"/>
            </a:xfrm>
            <a:custGeom>
              <a:rect b="b" l="l" r="r" t="t"/>
              <a:pathLst>
                <a:path extrusionOk="0" h="358" w="1382">
                  <a:moveTo>
                    <a:pt x="167" y="1"/>
                  </a:moveTo>
                  <a:cubicBezTo>
                    <a:pt x="72" y="1"/>
                    <a:pt x="1" y="96"/>
                    <a:pt x="1" y="191"/>
                  </a:cubicBezTo>
                  <a:cubicBezTo>
                    <a:pt x="1" y="263"/>
                    <a:pt x="72" y="358"/>
                    <a:pt x="167" y="358"/>
                  </a:cubicBezTo>
                  <a:lnTo>
                    <a:pt x="1215" y="358"/>
                  </a:lnTo>
                  <a:cubicBezTo>
                    <a:pt x="1311" y="358"/>
                    <a:pt x="1382" y="263"/>
                    <a:pt x="1382" y="191"/>
                  </a:cubicBezTo>
                  <a:cubicBezTo>
                    <a:pt x="1382" y="96"/>
                    <a:pt x="1311"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85" name="Google Shape;2385;p62"/>
            <p:cNvSpPr/>
            <p:nvPr/>
          </p:nvSpPr>
          <p:spPr>
            <a:xfrm>
              <a:off x="5733142" y="2050690"/>
              <a:ext cx="133265" cy="133265"/>
            </a:xfrm>
            <a:custGeom>
              <a:rect b="b" l="l" r="r" t="t"/>
              <a:pathLst>
                <a:path extrusionOk="0" h="3787" w="3787">
                  <a:moveTo>
                    <a:pt x="3191" y="334"/>
                  </a:moveTo>
                  <a:cubicBezTo>
                    <a:pt x="3358" y="334"/>
                    <a:pt x="3477" y="453"/>
                    <a:pt x="3477" y="596"/>
                  </a:cubicBezTo>
                  <a:lnTo>
                    <a:pt x="3477" y="3191"/>
                  </a:lnTo>
                  <a:cubicBezTo>
                    <a:pt x="3477" y="3334"/>
                    <a:pt x="3358" y="3453"/>
                    <a:pt x="3191" y="3453"/>
                  </a:cubicBezTo>
                  <a:lnTo>
                    <a:pt x="619" y="3453"/>
                  </a:lnTo>
                  <a:cubicBezTo>
                    <a:pt x="453" y="3453"/>
                    <a:pt x="334" y="3334"/>
                    <a:pt x="334" y="3191"/>
                  </a:cubicBezTo>
                  <a:lnTo>
                    <a:pt x="334" y="596"/>
                  </a:lnTo>
                  <a:cubicBezTo>
                    <a:pt x="334" y="453"/>
                    <a:pt x="453" y="334"/>
                    <a:pt x="619" y="334"/>
                  </a:cubicBezTo>
                  <a:close/>
                  <a:moveTo>
                    <a:pt x="596" y="0"/>
                  </a:moveTo>
                  <a:cubicBezTo>
                    <a:pt x="286" y="0"/>
                    <a:pt x="0" y="286"/>
                    <a:pt x="0" y="596"/>
                  </a:cubicBezTo>
                  <a:lnTo>
                    <a:pt x="0" y="3191"/>
                  </a:lnTo>
                  <a:cubicBezTo>
                    <a:pt x="0" y="3525"/>
                    <a:pt x="286" y="3787"/>
                    <a:pt x="596" y="3787"/>
                  </a:cubicBezTo>
                  <a:lnTo>
                    <a:pt x="3191" y="3787"/>
                  </a:lnTo>
                  <a:cubicBezTo>
                    <a:pt x="3525" y="3787"/>
                    <a:pt x="3787" y="3525"/>
                    <a:pt x="3787" y="3191"/>
                  </a:cubicBezTo>
                  <a:lnTo>
                    <a:pt x="3787" y="596"/>
                  </a:lnTo>
                  <a:cubicBezTo>
                    <a:pt x="3787" y="286"/>
                    <a:pt x="3525" y="0"/>
                    <a:pt x="3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86" name="Google Shape;2386;p62"/>
            <p:cNvSpPr/>
            <p:nvPr/>
          </p:nvSpPr>
          <p:spPr>
            <a:xfrm>
              <a:off x="5768332" y="2074443"/>
              <a:ext cx="55354" cy="86075"/>
            </a:xfrm>
            <a:custGeom>
              <a:rect b="b" l="l" r="r" t="t"/>
              <a:pathLst>
                <a:path extrusionOk="0" h="2446" w="1573">
                  <a:moveTo>
                    <a:pt x="555" y="1734"/>
                  </a:moveTo>
                  <a:cubicBezTo>
                    <a:pt x="575" y="1734"/>
                    <a:pt x="597" y="1740"/>
                    <a:pt x="620" y="1754"/>
                  </a:cubicBezTo>
                  <a:cubicBezTo>
                    <a:pt x="691" y="1778"/>
                    <a:pt x="739" y="1826"/>
                    <a:pt x="739" y="1897"/>
                  </a:cubicBezTo>
                  <a:cubicBezTo>
                    <a:pt x="739" y="2016"/>
                    <a:pt x="643" y="2064"/>
                    <a:pt x="548" y="2064"/>
                  </a:cubicBezTo>
                  <a:cubicBezTo>
                    <a:pt x="500" y="2064"/>
                    <a:pt x="453" y="2040"/>
                    <a:pt x="405" y="1945"/>
                  </a:cubicBezTo>
                  <a:cubicBezTo>
                    <a:pt x="381" y="1897"/>
                    <a:pt x="405" y="1802"/>
                    <a:pt x="453" y="1778"/>
                  </a:cubicBezTo>
                  <a:cubicBezTo>
                    <a:pt x="469" y="1762"/>
                    <a:pt x="508" y="1734"/>
                    <a:pt x="555" y="1734"/>
                  </a:cubicBezTo>
                  <a:close/>
                  <a:moveTo>
                    <a:pt x="938" y="0"/>
                  </a:moveTo>
                  <a:cubicBezTo>
                    <a:pt x="913" y="0"/>
                    <a:pt x="887" y="6"/>
                    <a:pt x="858" y="16"/>
                  </a:cubicBezTo>
                  <a:cubicBezTo>
                    <a:pt x="786" y="40"/>
                    <a:pt x="739" y="111"/>
                    <a:pt x="739" y="159"/>
                  </a:cubicBezTo>
                  <a:lnTo>
                    <a:pt x="739" y="1421"/>
                  </a:lnTo>
                  <a:cubicBezTo>
                    <a:pt x="680" y="1395"/>
                    <a:pt x="620" y="1383"/>
                    <a:pt x="560" y="1383"/>
                  </a:cubicBezTo>
                  <a:cubicBezTo>
                    <a:pt x="401" y="1383"/>
                    <a:pt x="247" y="1467"/>
                    <a:pt x="143" y="1588"/>
                  </a:cubicBezTo>
                  <a:cubicBezTo>
                    <a:pt x="0" y="1778"/>
                    <a:pt x="0" y="2016"/>
                    <a:pt x="143" y="2231"/>
                  </a:cubicBezTo>
                  <a:cubicBezTo>
                    <a:pt x="235" y="2359"/>
                    <a:pt x="398" y="2445"/>
                    <a:pt x="565" y="2445"/>
                  </a:cubicBezTo>
                  <a:cubicBezTo>
                    <a:pt x="615" y="2445"/>
                    <a:pt x="666" y="2438"/>
                    <a:pt x="715" y="2421"/>
                  </a:cubicBezTo>
                  <a:cubicBezTo>
                    <a:pt x="905" y="2374"/>
                    <a:pt x="1072" y="2159"/>
                    <a:pt x="1072" y="1921"/>
                  </a:cubicBezTo>
                  <a:lnTo>
                    <a:pt x="1072" y="611"/>
                  </a:lnTo>
                  <a:lnTo>
                    <a:pt x="1286" y="826"/>
                  </a:lnTo>
                  <a:cubicBezTo>
                    <a:pt x="1310" y="849"/>
                    <a:pt x="1352" y="861"/>
                    <a:pt x="1397" y="861"/>
                  </a:cubicBezTo>
                  <a:cubicBezTo>
                    <a:pt x="1441" y="861"/>
                    <a:pt x="1489" y="849"/>
                    <a:pt x="1525" y="826"/>
                  </a:cubicBezTo>
                  <a:cubicBezTo>
                    <a:pt x="1572" y="754"/>
                    <a:pt x="1572" y="635"/>
                    <a:pt x="1525" y="588"/>
                  </a:cubicBezTo>
                  <a:lnTo>
                    <a:pt x="1048" y="40"/>
                  </a:lnTo>
                  <a:cubicBezTo>
                    <a:pt x="1006" y="12"/>
                    <a:pt x="973" y="0"/>
                    <a:pt x="9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87" name="Google Shape;2387;p62"/>
            <p:cNvSpPr/>
            <p:nvPr/>
          </p:nvSpPr>
          <p:spPr>
            <a:xfrm>
              <a:off x="5610787" y="1891455"/>
              <a:ext cx="377131" cy="292499"/>
            </a:xfrm>
            <a:custGeom>
              <a:rect b="b" l="l" r="r" t="t"/>
              <a:pathLst>
                <a:path extrusionOk="0" h="8312" w="10717">
                  <a:moveTo>
                    <a:pt x="2310" y="4359"/>
                  </a:moveTo>
                  <a:lnTo>
                    <a:pt x="2310" y="4525"/>
                  </a:lnTo>
                  <a:lnTo>
                    <a:pt x="1953" y="4525"/>
                  </a:lnTo>
                  <a:lnTo>
                    <a:pt x="1953" y="4359"/>
                  </a:lnTo>
                  <a:close/>
                  <a:moveTo>
                    <a:pt x="8859" y="4359"/>
                  </a:moveTo>
                  <a:lnTo>
                    <a:pt x="8859" y="4525"/>
                  </a:lnTo>
                  <a:lnTo>
                    <a:pt x="8502" y="4525"/>
                  </a:lnTo>
                  <a:lnTo>
                    <a:pt x="8502" y="4359"/>
                  </a:lnTo>
                  <a:close/>
                  <a:moveTo>
                    <a:pt x="1262" y="5192"/>
                  </a:moveTo>
                  <a:lnTo>
                    <a:pt x="1262" y="7621"/>
                  </a:lnTo>
                  <a:lnTo>
                    <a:pt x="667" y="7621"/>
                  </a:lnTo>
                  <a:cubicBezTo>
                    <a:pt x="524" y="7621"/>
                    <a:pt x="405" y="7502"/>
                    <a:pt x="405" y="7359"/>
                  </a:cubicBezTo>
                  <a:lnTo>
                    <a:pt x="405" y="5454"/>
                  </a:lnTo>
                  <a:cubicBezTo>
                    <a:pt x="405" y="5311"/>
                    <a:pt x="524" y="5192"/>
                    <a:pt x="667" y="5192"/>
                  </a:cubicBezTo>
                  <a:close/>
                  <a:moveTo>
                    <a:pt x="10098" y="5216"/>
                  </a:moveTo>
                  <a:cubicBezTo>
                    <a:pt x="10240" y="5216"/>
                    <a:pt x="10360" y="5335"/>
                    <a:pt x="10360" y="5478"/>
                  </a:cubicBezTo>
                  <a:lnTo>
                    <a:pt x="10360" y="7359"/>
                  </a:lnTo>
                  <a:cubicBezTo>
                    <a:pt x="10360" y="7502"/>
                    <a:pt x="10240" y="7621"/>
                    <a:pt x="10098" y="7621"/>
                  </a:cubicBezTo>
                  <a:lnTo>
                    <a:pt x="9502" y="7621"/>
                  </a:lnTo>
                  <a:lnTo>
                    <a:pt x="9502" y="5216"/>
                  </a:lnTo>
                  <a:close/>
                  <a:moveTo>
                    <a:pt x="2453" y="4859"/>
                  </a:moveTo>
                  <a:lnTo>
                    <a:pt x="2453" y="7955"/>
                  </a:lnTo>
                  <a:lnTo>
                    <a:pt x="1596" y="7955"/>
                  </a:lnTo>
                  <a:lnTo>
                    <a:pt x="1596" y="4859"/>
                  </a:lnTo>
                  <a:close/>
                  <a:moveTo>
                    <a:pt x="9169" y="4859"/>
                  </a:moveTo>
                  <a:lnTo>
                    <a:pt x="9169" y="7955"/>
                  </a:lnTo>
                  <a:lnTo>
                    <a:pt x="8312" y="7955"/>
                  </a:lnTo>
                  <a:lnTo>
                    <a:pt x="8312" y="4859"/>
                  </a:lnTo>
                  <a:close/>
                  <a:moveTo>
                    <a:pt x="5359" y="1"/>
                  </a:moveTo>
                  <a:cubicBezTo>
                    <a:pt x="3453" y="1"/>
                    <a:pt x="1905" y="1549"/>
                    <a:pt x="1905" y="3454"/>
                  </a:cubicBezTo>
                  <a:lnTo>
                    <a:pt x="1905" y="3954"/>
                  </a:lnTo>
                  <a:lnTo>
                    <a:pt x="1739" y="3954"/>
                  </a:lnTo>
                  <a:cubicBezTo>
                    <a:pt x="1643" y="3954"/>
                    <a:pt x="1548" y="4049"/>
                    <a:pt x="1548" y="4144"/>
                  </a:cubicBezTo>
                  <a:lnTo>
                    <a:pt x="1548" y="4502"/>
                  </a:lnTo>
                  <a:lnTo>
                    <a:pt x="1381" y="4502"/>
                  </a:lnTo>
                  <a:cubicBezTo>
                    <a:pt x="1286" y="4502"/>
                    <a:pt x="1191" y="4597"/>
                    <a:pt x="1191" y="4668"/>
                  </a:cubicBezTo>
                  <a:lnTo>
                    <a:pt x="1191" y="4859"/>
                  </a:lnTo>
                  <a:lnTo>
                    <a:pt x="596" y="4859"/>
                  </a:lnTo>
                  <a:cubicBezTo>
                    <a:pt x="262" y="4859"/>
                    <a:pt x="0" y="5121"/>
                    <a:pt x="0" y="5454"/>
                  </a:cubicBezTo>
                  <a:lnTo>
                    <a:pt x="0" y="7359"/>
                  </a:lnTo>
                  <a:cubicBezTo>
                    <a:pt x="0" y="7693"/>
                    <a:pt x="262" y="7955"/>
                    <a:pt x="596" y="7955"/>
                  </a:cubicBezTo>
                  <a:lnTo>
                    <a:pt x="1191" y="7955"/>
                  </a:lnTo>
                  <a:lnTo>
                    <a:pt x="1191" y="8145"/>
                  </a:lnTo>
                  <a:cubicBezTo>
                    <a:pt x="1191" y="8217"/>
                    <a:pt x="1286" y="8312"/>
                    <a:pt x="1381" y="8312"/>
                  </a:cubicBezTo>
                  <a:lnTo>
                    <a:pt x="2596" y="8312"/>
                  </a:lnTo>
                  <a:cubicBezTo>
                    <a:pt x="2691" y="8312"/>
                    <a:pt x="2763" y="8217"/>
                    <a:pt x="2763" y="8145"/>
                  </a:cubicBezTo>
                  <a:lnTo>
                    <a:pt x="2763" y="4668"/>
                  </a:lnTo>
                  <a:cubicBezTo>
                    <a:pt x="2763" y="4597"/>
                    <a:pt x="2691" y="4502"/>
                    <a:pt x="2596" y="4502"/>
                  </a:cubicBezTo>
                  <a:lnTo>
                    <a:pt x="2596" y="4144"/>
                  </a:lnTo>
                  <a:cubicBezTo>
                    <a:pt x="2596" y="4049"/>
                    <a:pt x="2501" y="3954"/>
                    <a:pt x="2406" y="3954"/>
                  </a:cubicBezTo>
                  <a:lnTo>
                    <a:pt x="2239" y="3954"/>
                  </a:lnTo>
                  <a:lnTo>
                    <a:pt x="2239" y="3454"/>
                  </a:lnTo>
                  <a:cubicBezTo>
                    <a:pt x="2239" y="1763"/>
                    <a:pt x="3644" y="358"/>
                    <a:pt x="5335" y="358"/>
                  </a:cubicBezTo>
                  <a:cubicBezTo>
                    <a:pt x="7026" y="358"/>
                    <a:pt x="8431" y="1763"/>
                    <a:pt x="8431" y="3454"/>
                  </a:cubicBezTo>
                  <a:lnTo>
                    <a:pt x="8431" y="3954"/>
                  </a:lnTo>
                  <a:lnTo>
                    <a:pt x="8240" y="3954"/>
                  </a:lnTo>
                  <a:cubicBezTo>
                    <a:pt x="8169" y="3954"/>
                    <a:pt x="8073" y="4049"/>
                    <a:pt x="8073" y="4144"/>
                  </a:cubicBezTo>
                  <a:lnTo>
                    <a:pt x="8073" y="4502"/>
                  </a:lnTo>
                  <a:cubicBezTo>
                    <a:pt x="7978" y="4502"/>
                    <a:pt x="7883" y="4597"/>
                    <a:pt x="7883" y="4668"/>
                  </a:cubicBezTo>
                  <a:lnTo>
                    <a:pt x="7883" y="8145"/>
                  </a:lnTo>
                  <a:cubicBezTo>
                    <a:pt x="7883" y="8217"/>
                    <a:pt x="7978" y="8312"/>
                    <a:pt x="8073" y="8312"/>
                  </a:cubicBezTo>
                  <a:lnTo>
                    <a:pt x="9288" y="8312"/>
                  </a:lnTo>
                  <a:cubicBezTo>
                    <a:pt x="9383" y="8312"/>
                    <a:pt x="9478" y="8217"/>
                    <a:pt x="9478" y="8145"/>
                  </a:cubicBezTo>
                  <a:lnTo>
                    <a:pt x="9478" y="7955"/>
                  </a:lnTo>
                  <a:lnTo>
                    <a:pt x="10074" y="7955"/>
                  </a:lnTo>
                  <a:cubicBezTo>
                    <a:pt x="10383" y="7955"/>
                    <a:pt x="10669" y="7693"/>
                    <a:pt x="10669" y="7359"/>
                  </a:cubicBezTo>
                  <a:lnTo>
                    <a:pt x="10669" y="5454"/>
                  </a:lnTo>
                  <a:cubicBezTo>
                    <a:pt x="10717" y="5121"/>
                    <a:pt x="10455" y="4859"/>
                    <a:pt x="10121" y="4859"/>
                  </a:cubicBezTo>
                  <a:lnTo>
                    <a:pt x="9526" y="4859"/>
                  </a:lnTo>
                  <a:lnTo>
                    <a:pt x="9526" y="4668"/>
                  </a:lnTo>
                  <a:cubicBezTo>
                    <a:pt x="9526" y="4597"/>
                    <a:pt x="9455" y="4502"/>
                    <a:pt x="9359" y="4502"/>
                  </a:cubicBezTo>
                  <a:lnTo>
                    <a:pt x="9169" y="4502"/>
                  </a:lnTo>
                  <a:lnTo>
                    <a:pt x="9169" y="4144"/>
                  </a:lnTo>
                  <a:cubicBezTo>
                    <a:pt x="9169" y="4049"/>
                    <a:pt x="9097" y="3954"/>
                    <a:pt x="9002" y="3954"/>
                  </a:cubicBezTo>
                  <a:lnTo>
                    <a:pt x="8812" y="3954"/>
                  </a:lnTo>
                  <a:lnTo>
                    <a:pt x="8812" y="3454"/>
                  </a:lnTo>
                  <a:cubicBezTo>
                    <a:pt x="8812" y="1549"/>
                    <a:pt x="7264" y="1"/>
                    <a:pt x="53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88" name="Google Shape;2388;p62"/>
          <p:cNvGrpSpPr/>
          <p:nvPr/>
        </p:nvGrpSpPr>
        <p:grpSpPr>
          <a:xfrm>
            <a:off x="4796208" y="2045544"/>
            <a:ext cx="376322" cy="375477"/>
            <a:chOff x="4796208" y="1893144"/>
            <a:chExt cx="376322" cy="375477"/>
          </a:xfrm>
        </p:grpSpPr>
        <p:sp>
          <p:nvSpPr>
            <p:cNvPr id="2389" name="Google Shape;2389;p62"/>
            <p:cNvSpPr/>
            <p:nvPr/>
          </p:nvSpPr>
          <p:spPr>
            <a:xfrm>
              <a:off x="4796208" y="1893144"/>
              <a:ext cx="376322" cy="375477"/>
            </a:xfrm>
            <a:custGeom>
              <a:rect b="b" l="l" r="r" t="t"/>
              <a:pathLst>
                <a:path extrusionOk="0" h="10670" w="10694">
                  <a:moveTo>
                    <a:pt x="5930" y="357"/>
                  </a:moveTo>
                  <a:lnTo>
                    <a:pt x="5859" y="524"/>
                  </a:lnTo>
                  <a:lnTo>
                    <a:pt x="4740" y="524"/>
                  </a:lnTo>
                  <a:lnTo>
                    <a:pt x="4668" y="357"/>
                  </a:lnTo>
                  <a:close/>
                  <a:moveTo>
                    <a:pt x="10026" y="1691"/>
                  </a:moveTo>
                  <a:cubicBezTo>
                    <a:pt x="10169" y="1691"/>
                    <a:pt x="10288" y="1810"/>
                    <a:pt x="10288" y="1953"/>
                  </a:cubicBezTo>
                  <a:lnTo>
                    <a:pt x="10288" y="2215"/>
                  </a:lnTo>
                  <a:lnTo>
                    <a:pt x="5811" y="2215"/>
                  </a:lnTo>
                  <a:lnTo>
                    <a:pt x="5811" y="1953"/>
                  </a:lnTo>
                  <a:cubicBezTo>
                    <a:pt x="5811" y="1810"/>
                    <a:pt x="5930" y="1691"/>
                    <a:pt x="6073" y="1691"/>
                  </a:cubicBezTo>
                  <a:close/>
                  <a:moveTo>
                    <a:pt x="10288" y="2548"/>
                  </a:moveTo>
                  <a:lnTo>
                    <a:pt x="10288" y="2906"/>
                  </a:lnTo>
                  <a:lnTo>
                    <a:pt x="5811" y="2906"/>
                  </a:lnTo>
                  <a:lnTo>
                    <a:pt x="5811" y="2548"/>
                  </a:lnTo>
                  <a:close/>
                  <a:moveTo>
                    <a:pt x="10288" y="3263"/>
                  </a:moveTo>
                  <a:lnTo>
                    <a:pt x="10288" y="4549"/>
                  </a:lnTo>
                  <a:cubicBezTo>
                    <a:pt x="10288" y="4692"/>
                    <a:pt x="10169" y="4811"/>
                    <a:pt x="10026" y="4811"/>
                  </a:cubicBezTo>
                  <a:lnTo>
                    <a:pt x="6073" y="4811"/>
                  </a:lnTo>
                  <a:cubicBezTo>
                    <a:pt x="5930" y="4811"/>
                    <a:pt x="5811" y="4692"/>
                    <a:pt x="5811" y="4549"/>
                  </a:cubicBezTo>
                  <a:lnTo>
                    <a:pt x="5811" y="3263"/>
                  </a:lnTo>
                  <a:close/>
                  <a:moveTo>
                    <a:pt x="834" y="7407"/>
                  </a:moveTo>
                  <a:lnTo>
                    <a:pt x="834" y="9812"/>
                  </a:lnTo>
                  <a:lnTo>
                    <a:pt x="334" y="9812"/>
                  </a:lnTo>
                  <a:lnTo>
                    <a:pt x="334" y="7407"/>
                  </a:lnTo>
                  <a:close/>
                  <a:moveTo>
                    <a:pt x="2501" y="5978"/>
                  </a:moveTo>
                  <a:cubicBezTo>
                    <a:pt x="2644" y="5978"/>
                    <a:pt x="2763" y="6097"/>
                    <a:pt x="2763" y="6240"/>
                  </a:cubicBezTo>
                  <a:lnTo>
                    <a:pt x="2763" y="7192"/>
                  </a:lnTo>
                  <a:cubicBezTo>
                    <a:pt x="2763" y="7287"/>
                    <a:pt x="2858" y="7383"/>
                    <a:pt x="2954" y="7383"/>
                  </a:cubicBezTo>
                  <a:lnTo>
                    <a:pt x="5359" y="7383"/>
                  </a:lnTo>
                  <a:cubicBezTo>
                    <a:pt x="5454" y="7383"/>
                    <a:pt x="5526" y="7454"/>
                    <a:pt x="5526" y="7549"/>
                  </a:cubicBezTo>
                  <a:cubicBezTo>
                    <a:pt x="5526" y="7645"/>
                    <a:pt x="5454" y="7740"/>
                    <a:pt x="5359" y="7740"/>
                  </a:cubicBezTo>
                  <a:lnTo>
                    <a:pt x="3454" y="7740"/>
                  </a:lnTo>
                  <a:cubicBezTo>
                    <a:pt x="3358" y="7740"/>
                    <a:pt x="3263" y="7811"/>
                    <a:pt x="3263" y="7907"/>
                  </a:cubicBezTo>
                  <a:cubicBezTo>
                    <a:pt x="3263" y="8002"/>
                    <a:pt x="3358" y="8097"/>
                    <a:pt x="3454" y="8097"/>
                  </a:cubicBezTo>
                  <a:lnTo>
                    <a:pt x="5359" y="8097"/>
                  </a:lnTo>
                  <a:cubicBezTo>
                    <a:pt x="5454" y="8097"/>
                    <a:pt x="5526" y="8169"/>
                    <a:pt x="5526" y="8264"/>
                  </a:cubicBezTo>
                  <a:cubicBezTo>
                    <a:pt x="5526" y="8359"/>
                    <a:pt x="5454" y="8454"/>
                    <a:pt x="5359" y="8454"/>
                  </a:cubicBezTo>
                  <a:lnTo>
                    <a:pt x="3454" y="8454"/>
                  </a:lnTo>
                  <a:cubicBezTo>
                    <a:pt x="3358" y="8454"/>
                    <a:pt x="3263" y="8526"/>
                    <a:pt x="3263" y="8621"/>
                  </a:cubicBezTo>
                  <a:cubicBezTo>
                    <a:pt x="3263" y="8716"/>
                    <a:pt x="3358" y="8812"/>
                    <a:pt x="3454" y="8812"/>
                  </a:cubicBezTo>
                  <a:lnTo>
                    <a:pt x="5359" y="8812"/>
                  </a:lnTo>
                  <a:cubicBezTo>
                    <a:pt x="5454" y="8812"/>
                    <a:pt x="5526" y="8883"/>
                    <a:pt x="5526" y="8978"/>
                  </a:cubicBezTo>
                  <a:cubicBezTo>
                    <a:pt x="5526" y="9074"/>
                    <a:pt x="5454" y="9169"/>
                    <a:pt x="5359" y="9169"/>
                  </a:cubicBezTo>
                  <a:lnTo>
                    <a:pt x="3454" y="9169"/>
                  </a:lnTo>
                  <a:cubicBezTo>
                    <a:pt x="3358" y="9169"/>
                    <a:pt x="3263" y="9240"/>
                    <a:pt x="3263" y="9335"/>
                  </a:cubicBezTo>
                  <a:cubicBezTo>
                    <a:pt x="3263" y="9431"/>
                    <a:pt x="3358" y="9526"/>
                    <a:pt x="3454" y="9526"/>
                  </a:cubicBezTo>
                  <a:lnTo>
                    <a:pt x="5002" y="9526"/>
                  </a:lnTo>
                  <a:cubicBezTo>
                    <a:pt x="5097" y="9526"/>
                    <a:pt x="5168" y="9597"/>
                    <a:pt x="5168" y="9693"/>
                  </a:cubicBezTo>
                  <a:cubicBezTo>
                    <a:pt x="5168" y="9788"/>
                    <a:pt x="5097" y="9883"/>
                    <a:pt x="5002" y="9883"/>
                  </a:cubicBezTo>
                  <a:lnTo>
                    <a:pt x="1930" y="9883"/>
                  </a:lnTo>
                  <a:lnTo>
                    <a:pt x="1930" y="9812"/>
                  </a:lnTo>
                  <a:lnTo>
                    <a:pt x="1644" y="9526"/>
                  </a:lnTo>
                  <a:cubicBezTo>
                    <a:pt x="1596" y="9478"/>
                    <a:pt x="1549" y="9455"/>
                    <a:pt x="1525" y="9455"/>
                  </a:cubicBezTo>
                  <a:lnTo>
                    <a:pt x="1167" y="9455"/>
                  </a:lnTo>
                  <a:lnTo>
                    <a:pt x="1167" y="7740"/>
                  </a:lnTo>
                  <a:lnTo>
                    <a:pt x="1525" y="7740"/>
                  </a:lnTo>
                  <a:cubicBezTo>
                    <a:pt x="1572" y="7740"/>
                    <a:pt x="1596" y="7692"/>
                    <a:pt x="1644" y="7668"/>
                  </a:cubicBezTo>
                  <a:lnTo>
                    <a:pt x="2001" y="7311"/>
                  </a:lnTo>
                  <a:cubicBezTo>
                    <a:pt x="2025" y="7287"/>
                    <a:pt x="2025" y="7264"/>
                    <a:pt x="2049" y="7216"/>
                  </a:cubicBezTo>
                  <a:lnTo>
                    <a:pt x="2239" y="6263"/>
                  </a:lnTo>
                  <a:lnTo>
                    <a:pt x="2239" y="6240"/>
                  </a:lnTo>
                  <a:cubicBezTo>
                    <a:pt x="2239" y="6097"/>
                    <a:pt x="2358" y="5978"/>
                    <a:pt x="2501" y="5978"/>
                  </a:cubicBezTo>
                  <a:close/>
                  <a:moveTo>
                    <a:pt x="7550" y="310"/>
                  </a:moveTo>
                  <a:cubicBezTo>
                    <a:pt x="7693" y="310"/>
                    <a:pt x="7812" y="429"/>
                    <a:pt x="7812" y="596"/>
                  </a:cubicBezTo>
                  <a:lnTo>
                    <a:pt x="7812" y="1358"/>
                  </a:lnTo>
                  <a:lnTo>
                    <a:pt x="6002" y="1358"/>
                  </a:lnTo>
                  <a:cubicBezTo>
                    <a:pt x="5668" y="1358"/>
                    <a:pt x="5406" y="1620"/>
                    <a:pt x="5406" y="1953"/>
                  </a:cubicBezTo>
                  <a:lnTo>
                    <a:pt x="5406" y="4549"/>
                  </a:lnTo>
                  <a:cubicBezTo>
                    <a:pt x="5406" y="4882"/>
                    <a:pt x="5668" y="5144"/>
                    <a:pt x="6002" y="5144"/>
                  </a:cubicBezTo>
                  <a:lnTo>
                    <a:pt x="7812" y="5144"/>
                  </a:lnTo>
                  <a:lnTo>
                    <a:pt x="7812" y="10074"/>
                  </a:lnTo>
                  <a:lnTo>
                    <a:pt x="7883" y="10074"/>
                  </a:lnTo>
                  <a:cubicBezTo>
                    <a:pt x="7883" y="10217"/>
                    <a:pt x="7764" y="10336"/>
                    <a:pt x="7621" y="10336"/>
                  </a:cubicBezTo>
                  <a:lnTo>
                    <a:pt x="2977" y="10336"/>
                  </a:lnTo>
                  <a:cubicBezTo>
                    <a:pt x="2858" y="10336"/>
                    <a:pt x="2763" y="10288"/>
                    <a:pt x="2739" y="10169"/>
                  </a:cubicBezTo>
                  <a:lnTo>
                    <a:pt x="4954" y="10169"/>
                  </a:lnTo>
                  <a:cubicBezTo>
                    <a:pt x="5145" y="10169"/>
                    <a:pt x="5287" y="10074"/>
                    <a:pt x="5383" y="9931"/>
                  </a:cubicBezTo>
                  <a:cubicBezTo>
                    <a:pt x="5478" y="9788"/>
                    <a:pt x="5502" y="9597"/>
                    <a:pt x="5454" y="9455"/>
                  </a:cubicBezTo>
                  <a:cubicBezTo>
                    <a:pt x="5621" y="9383"/>
                    <a:pt x="5740" y="9264"/>
                    <a:pt x="5811" y="9097"/>
                  </a:cubicBezTo>
                  <a:cubicBezTo>
                    <a:pt x="5859" y="8907"/>
                    <a:pt x="5811" y="8740"/>
                    <a:pt x="5692" y="8597"/>
                  </a:cubicBezTo>
                  <a:cubicBezTo>
                    <a:pt x="5859" y="8383"/>
                    <a:pt x="5859" y="8073"/>
                    <a:pt x="5692" y="7907"/>
                  </a:cubicBezTo>
                  <a:cubicBezTo>
                    <a:pt x="5835" y="7764"/>
                    <a:pt x="5859" y="7549"/>
                    <a:pt x="5764" y="7335"/>
                  </a:cubicBezTo>
                  <a:cubicBezTo>
                    <a:pt x="5692" y="7168"/>
                    <a:pt x="5502" y="7049"/>
                    <a:pt x="5287" y="7049"/>
                  </a:cubicBezTo>
                  <a:lnTo>
                    <a:pt x="3073" y="7049"/>
                  </a:lnTo>
                  <a:lnTo>
                    <a:pt x="3073" y="6263"/>
                  </a:lnTo>
                  <a:cubicBezTo>
                    <a:pt x="3073" y="6121"/>
                    <a:pt x="3001" y="5930"/>
                    <a:pt x="2882" y="5859"/>
                  </a:cubicBezTo>
                  <a:cubicBezTo>
                    <a:pt x="2835" y="5787"/>
                    <a:pt x="2763" y="5763"/>
                    <a:pt x="2692" y="5740"/>
                  </a:cubicBezTo>
                  <a:lnTo>
                    <a:pt x="2692" y="596"/>
                  </a:lnTo>
                  <a:cubicBezTo>
                    <a:pt x="2692" y="429"/>
                    <a:pt x="2811" y="310"/>
                    <a:pt x="2977" y="310"/>
                  </a:cubicBezTo>
                  <a:lnTo>
                    <a:pt x="4311" y="310"/>
                  </a:lnTo>
                  <a:lnTo>
                    <a:pt x="4430" y="715"/>
                  </a:lnTo>
                  <a:cubicBezTo>
                    <a:pt x="4454" y="762"/>
                    <a:pt x="4525" y="834"/>
                    <a:pt x="4573" y="834"/>
                  </a:cubicBezTo>
                  <a:lnTo>
                    <a:pt x="5954" y="834"/>
                  </a:lnTo>
                  <a:cubicBezTo>
                    <a:pt x="6002" y="834"/>
                    <a:pt x="6097" y="762"/>
                    <a:pt x="6097" y="715"/>
                  </a:cubicBezTo>
                  <a:lnTo>
                    <a:pt x="6216" y="310"/>
                  </a:lnTo>
                  <a:close/>
                  <a:moveTo>
                    <a:pt x="3001" y="0"/>
                  </a:moveTo>
                  <a:cubicBezTo>
                    <a:pt x="2668" y="0"/>
                    <a:pt x="2406" y="262"/>
                    <a:pt x="2406" y="596"/>
                  </a:cubicBezTo>
                  <a:lnTo>
                    <a:pt x="2406" y="5668"/>
                  </a:lnTo>
                  <a:cubicBezTo>
                    <a:pt x="2096" y="5716"/>
                    <a:pt x="1906" y="5978"/>
                    <a:pt x="1906" y="6240"/>
                  </a:cubicBezTo>
                  <a:lnTo>
                    <a:pt x="1739" y="7145"/>
                  </a:lnTo>
                  <a:lnTo>
                    <a:pt x="1477" y="7407"/>
                  </a:lnTo>
                  <a:lnTo>
                    <a:pt x="1215" y="7407"/>
                  </a:lnTo>
                  <a:lnTo>
                    <a:pt x="1215" y="7216"/>
                  </a:lnTo>
                  <a:cubicBezTo>
                    <a:pt x="1215" y="7121"/>
                    <a:pt x="1120" y="7049"/>
                    <a:pt x="1048" y="7049"/>
                  </a:cubicBezTo>
                  <a:lnTo>
                    <a:pt x="167" y="7049"/>
                  </a:lnTo>
                  <a:cubicBezTo>
                    <a:pt x="96" y="7049"/>
                    <a:pt x="1" y="7121"/>
                    <a:pt x="1" y="7216"/>
                  </a:cubicBezTo>
                  <a:lnTo>
                    <a:pt x="1" y="9978"/>
                  </a:lnTo>
                  <a:cubicBezTo>
                    <a:pt x="1" y="10074"/>
                    <a:pt x="96" y="10169"/>
                    <a:pt x="167" y="10169"/>
                  </a:cubicBezTo>
                  <a:lnTo>
                    <a:pt x="1048" y="10169"/>
                  </a:lnTo>
                  <a:cubicBezTo>
                    <a:pt x="1120" y="10169"/>
                    <a:pt x="1215" y="10074"/>
                    <a:pt x="1215" y="9978"/>
                  </a:cubicBezTo>
                  <a:lnTo>
                    <a:pt x="1215" y="9812"/>
                  </a:lnTo>
                  <a:lnTo>
                    <a:pt x="1477" y="9812"/>
                  </a:lnTo>
                  <a:lnTo>
                    <a:pt x="1787" y="10121"/>
                  </a:lnTo>
                  <a:cubicBezTo>
                    <a:pt x="1810" y="10145"/>
                    <a:pt x="1882" y="10169"/>
                    <a:pt x="1906" y="10169"/>
                  </a:cubicBezTo>
                  <a:lnTo>
                    <a:pt x="2430" y="10169"/>
                  </a:lnTo>
                  <a:cubicBezTo>
                    <a:pt x="2477" y="10479"/>
                    <a:pt x="2739" y="10669"/>
                    <a:pt x="3025" y="10669"/>
                  </a:cubicBezTo>
                  <a:lnTo>
                    <a:pt x="7669" y="10669"/>
                  </a:lnTo>
                  <a:cubicBezTo>
                    <a:pt x="8002" y="10669"/>
                    <a:pt x="8264" y="10407"/>
                    <a:pt x="8264" y="10074"/>
                  </a:cubicBezTo>
                  <a:lnTo>
                    <a:pt x="8264" y="5168"/>
                  </a:lnTo>
                  <a:lnTo>
                    <a:pt x="10098" y="5168"/>
                  </a:lnTo>
                  <a:cubicBezTo>
                    <a:pt x="10408" y="5168"/>
                    <a:pt x="10693" y="4906"/>
                    <a:pt x="10693" y="4573"/>
                  </a:cubicBezTo>
                  <a:lnTo>
                    <a:pt x="10693" y="1977"/>
                  </a:lnTo>
                  <a:cubicBezTo>
                    <a:pt x="10646" y="1620"/>
                    <a:pt x="10384" y="1358"/>
                    <a:pt x="10050" y="1358"/>
                  </a:cubicBezTo>
                  <a:lnTo>
                    <a:pt x="8240" y="1358"/>
                  </a:lnTo>
                  <a:lnTo>
                    <a:pt x="8240" y="596"/>
                  </a:lnTo>
                  <a:cubicBezTo>
                    <a:pt x="8240" y="262"/>
                    <a:pt x="7978" y="0"/>
                    <a:pt x="76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90" name="Google Shape;2390;p62"/>
            <p:cNvSpPr/>
            <p:nvPr/>
          </p:nvSpPr>
          <p:spPr>
            <a:xfrm>
              <a:off x="5103769" y="2025529"/>
              <a:ext cx="49477" cy="31073"/>
            </a:xfrm>
            <a:custGeom>
              <a:rect b="b" l="l" r="r" t="t"/>
              <a:pathLst>
                <a:path extrusionOk="0" h="883" w="1406">
                  <a:moveTo>
                    <a:pt x="1048" y="358"/>
                  </a:moveTo>
                  <a:lnTo>
                    <a:pt x="1048" y="549"/>
                  </a:lnTo>
                  <a:lnTo>
                    <a:pt x="358" y="549"/>
                  </a:lnTo>
                  <a:lnTo>
                    <a:pt x="358" y="358"/>
                  </a:lnTo>
                  <a:close/>
                  <a:moveTo>
                    <a:pt x="191" y="1"/>
                  </a:moveTo>
                  <a:cubicBezTo>
                    <a:pt x="96" y="1"/>
                    <a:pt x="0" y="96"/>
                    <a:pt x="0" y="191"/>
                  </a:cubicBezTo>
                  <a:lnTo>
                    <a:pt x="0" y="692"/>
                  </a:lnTo>
                  <a:cubicBezTo>
                    <a:pt x="0" y="787"/>
                    <a:pt x="96" y="882"/>
                    <a:pt x="191" y="882"/>
                  </a:cubicBezTo>
                  <a:lnTo>
                    <a:pt x="1239" y="882"/>
                  </a:lnTo>
                  <a:cubicBezTo>
                    <a:pt x="1310" y="882"/>
                    <a:pt x="1406" y="787"/>
                    <a:pt x="1406" y="692"/>
                  </a:cubicBezTo>
                  <a:lnTo>
                    <a:pt x="1406" y="191"/>
                  </a:lnTo>
                  <a:cubicBezTo>
                    <a:pt x="1406" y="96"/>
                    <a:pt x="1310"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91" name="Google Shape;2391;p62"/>
            <p:cNvSpPr/>
            <p:nvPr/>
          </p:nvSpPr>
          <p:spPr>
            <a:xfrm>
              <a:off x="5006574" y="2025529"/>
              <a:ext cx="49477" cy="12633"/>
            </a:xfrm>
            <a:custGeom>
              <a:rect b="b" l="l" r="r" t="t"/>
              <a:pathLst>
                <a:path extrusionOk="0" h="359" w="1406">
                  <a:moveTo>
                    <a:pt x="167" y="1"/>
                  </a:moveTo>
                  <a:cubicBezTo>
                    <a:pt x="95" y="1"/>
                    <a:pt x="0" y="96"/>
                    <a:pt x="0" y="191"/>
                  </a:cubicBezTo>
                  <a:cubicBezTo>
                    <a:pt x="0" y="287"/>
                    <a:pt x="95" y="358"/>
                    <a:pt x="167" y="358"/>
                  </a:cubicBezTo>
                  <a:lnTo>
                    <a:pt x="1215" y="358"/>
                  </a:lnTo>
                  <a:cubicBezTo>
                    <a:pt x="1310" y="358"/>
                    <a:pt x="1405" y="287"/>
                    <a:pt x="1405" y="191"/>
                  </a:cubicBezTo>
                  <a:cubicBezTo>
                    <a:pt x="1405" y="96"/>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92" name="Google Shape;2392;p62"/>
            <p:cNvSpPr/>
            <p:nvPr/>
          </p:nvSpPr>
          <p:spPr>
            <a:xfrm>
              <a:off x="5006574" y="2044813"/>
              <a:ext cx="25161" cy="12598"/>
            </a:xfrm>
            <a:custGeom>
              <a:rect b="b" l="l" r="r" t="t"/>
              <a:pathLst>
                <a:path extrusionOk="0" h="358" w="715">
                  <a:moveTo>
                    <a:pt x="167" y="1"/>
                  </a:moveTo>
                  <a:cubicBezTo>
                    <a:pt x="95" y="1"/>
                    <a:pt x="0" y="96"/>
                    <a:pt x="0" y="167"/>
                  </a:cubicBezTo>
                  <a:cubicBezTo>
                    <a:pt x="0" y="263"/>
                    <a:pt x="95" y="358"/>
                    <a:pt x="167" y="358"/>
                  </a:cubicBezTo>
                  <a:lnTo>
                    <a:pt x="548" y="358"/>
                  </a:lnTo>
                  <a:cubicBezTo>
                    <a:pt x="619" y="358"/>
                    <a:pt x="714" y="263"/>
                    <a:pt x="714" y="167"/>
                  </a:cubicBezTo>
                  <a:cubicBezTo>
                    <a:pt x="714" y="48"/>
                    <a:pt x="619" y="1"/>
                    <a:pt x="5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93" name="Google Shape;2393;p62"/>
          <p:cNvGrpSpPr/>
          <p:nvPr/>
        </p:nvGrpSpPr>
        <p:grpSpPr>
          <a:xfrm>
            <a:off x="3978287" y="2045544"/>
            <a:ext cx="375477" cy="374633"/>
            <a:chOff x="3978287" y="1893144"/>
            <a:chExt cx="375477" cy="374633"/>
          </a:xfrm>
        </p:grpSpPr>
        <p:sp>
          <p:nvSpPr>
            <p:cNvPr id="2394" name="Google Shape;2394;p62"/>
            <p:cNvSpPr/>
            <p:nvPr/>
          </p:nvSpPr>
          <p:spPr>
            <a:xfrm>
              <a:off x="4141710" y="2238393"/>
              <a:ext cx="48633" cy="12598"/>
            </a:xfrm>
            <a:custGeom>
              <a:rect b="b" l="l" r="r" t="t"/>
              <a:pathLst>
                <a:path extrusionOk="0" h="358" w="1382">
                  <a:moveTo>
                    <a:pt x="167" y="1"/>
                  </a:moveTo>
                  <a:cubicBezTo>
                    <a:pt x="72" y="1"/>
                    <a:pt x="0" y="96"/>
                    <a:pt x="0" y="191"/>
                  </a:cubicBezTo>
                  <a:cubicBezTo>
                    <a:pt x="0" y="263"/>
                    <a:pt x="72" y="358"/>
                    <a:pt x="167" y="358"/>
                  </a:cubicBezTo>
                  <a:lnTo>
                    <a:pt x="1215" y="358"/>
                  </a:lnTo>
                  <a:cubicBezTo>
                    <a:pt x="1310" y="358"/>
                    <a:pt x="1382" y="263"/>
                    <a:pt x="1382" y="191"/>
                  </a:cubicBezTo>
                  <a:cubicBezTo>
                    <a:pt x="1382" y="96"/>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95" name="Google Shape;2395;p62"/>
            <p:cNvSpPr/>
            <p:nvPr/>
          </p:nvSpPr>
          <p:spPr>
            <a:xfrm>
              <a:off x="3978287" y="1893144"/>
              <a:ext cx="375477" cy="374633"/>
            </a:xfrm>
            <a:custGeom>
              <a:rect b="b" l="l" r="r" t="t"/>
              <a:pathLst>
                <a:path extrusionOk="0" h="10646" w="10670">
                  <a:moveTo>
                    <a:pt x="5954" y="357"/>
                  </a:moveTo>
                  <a:lnTo>
                    <a:pt x="5883" y="524"/>
                  </a:lnTo>
                  <a:lnTo>
                    <a:pt x="4764" y="524"/>
                  </a:lnTo>
                  <a:lnTo>
                    <a:pt x="4692" y="357"/>
                  </a:lnTo>
                  <a:close/>
                  <a:moveTo>
                    <a:pt x="2406" y="2406"/>
                  </a:moveTo>
                  <a:lnTo>
                    <a:pt x="2406" y="2572"/>
                  </a:lnTo>
                  <a:lnTo>
                    <a:pt x="1668" y="2572"/>
                  </a:lnTo>
                  <a:lnTo>
                    <a:pt x="1596" y="2406"/>
                  </a:lnTo>
                  <a:close/>
                  <a:moveTo>
                    <a:pt x="9074" y="2406"/>
                  </a:moveTo>
                  <a:lnTo>
                    <a:pt x="9003" y="2572"/>
                  </a:lnTo>
                  <a:lnTo>
                    <a:pt x="8264" y="2572"/>
                  </a:lnTo>
                  <a:lnTo>
                    <a:pt x="8264" y="2406"/>
                  </a:lnTo>
                  <a:close/>
                  <a:moveTo>
                    <a:pt x="2406" y="5001"/>
                  </a:moveTo>
                  <a:lnTo>
                    <a:pt x="2406" y="5668"/>
                  </a:lnTo>
                  <a:lnTo>
                    <a:pt x="2049" y="5668"/>
                  </a:lnTo>
                  <a:lnTo>
                    <a:pt x="2049" y="5001"/>
                  </a:lnTo>
                  <a:close/>
                  <a:moveTo>
                    <a:pt x="8621" y="5001"/>
                  </a:moveTo>
                  <a:lnTo>
                    <a:pt x="8621" y="5668"/>
                  </a:lnTo>
                  <a:lnTo>
                    <a:pt x="8264" y="5668"/>
                  </a:lnTo>
                  <a:lnTo>
                    <a:pt x="8264" y="5001"/>
                  </a:lnTo>
                  <a:close/>
                  <a:moveTo>
                    <a:pt x="10027" y="2358"/>
                  </a:moveTo>
                  <a:cubicBezTo>
                    <a:pt x="10169" y="2358"/>
                    <a:pt x="10288" y="2477"/>
                    <a:pt x="10288" y="2644"/>
                  </a:cubicBezTo>
                  <a:lnTo>
                    <a:pt x="10288" y="8002"/>
                  </a:lnTo>
                  <a:lnTo>
                    <a:pt x="10312" y="8002"/>
                  </a:lnTo>
                  <a:cubicBezTo>
                    <a:pt x="10312" y="8145"/>
                    <a:pt x="10193" y="8264"/>
                    <a:pt x="10050" y="8264"/>
                  </a:cubicBezTo>
                  <a:lnTo>
                    <a:pt x="8240" y="8264"/>
                  </a:lnTo>
                  <a:lnTo>
                    <a:pt x="8240" y="8073"/>
                  </a:lnTo>
                  <a:lnTo>
                    <a:pt x="8931" y="8073"/>
                  </a:lnTo>
                  <a:cubicBezTo>
                    <a:pt x="9003" y="8073"/>
                    <a:pt x="9098" y="8002"/>
                    <a:pt x="9098" y="7907"/>
                  </a:cubicBezTo>
                  <a:cubicBezTo>
                    <a:pt x="9098" y="7811"/>
                    <a:pt x="9003" y="7716"/>
                    <a:pt x="8931" y="7716"/>
                  </a:cubicBezTo>
                  <a:lnTo>
                    <a:pt x="8240" y="7716"/>
                  </a:lnTo>
                  <a:lnTo>
                    <a:pt x="8240" y="6001"/>
                  </a:lnTo>
                  <a:lnTo>
                    <a:pt x="8741" y="6001"/>
                  </a:lnTo>
                  <a:cubicBezTo>
                    <a:pt x="8836" y="6001"/>
                    <a:pt x="8931" y="5906"/>
                    <a:pt x="8931" y="5811"/>
                  </a:cubicBezTo>
                  <a:lnTo>
                    <a:pt x="8931" y="4787"/>
                  </a:lnTo>
                  <a:cubicBezTo>
                    <a:pt x="8931" y="4692"/>
                    <a:pt x="8836" y="4596"/>
                    <a:pt x="8741" y="4596"/>
                  </a:cubicBezTo>
                  <a:lnTo>
                    <a:pt x="8240" y="4596"/>
                  </a:lnTo>
                  <a:lnTo>
                    <a:pt x="8240" y="2882"/>
                  </a:lnTo>
                  <a:lnTo>
                    <a:pt x="9098" y="2882"/>
                  </a:lnTo>
                  <a:cubicBezTo>
                    <a:pt x="9145" y="2882"/>
                    <a:pt x="9241" y="2810"/>
                    <a:pt x="9241" y="2763"/>
                  </a:cubicBezTo>
                  <a:lnTo>
                    <a:pt x="9360" y="2358"/>
                  </a:lnTo>
                  <a:close/>
                  <a:moveTo>
                    <a:pt x="1239" y="2406"/>
                  </a:moveTo>
                  <a:lnTo>
                    <a:pt x="1358" y="2787"/>
                  </a:lnTo>
                  <a:cubicBezTo>
                    <a:pt x="1382" y="2858"/>
                    <a:pt x="1453" y="2906"/>
                    <a:pt x="1501" y="2906"/>
                  </a:cubicBezTo>
                  <a:lnTo>
                    <a:pt x="2358" y="2906"/>
                  </a:lnTo>
                  <a:lnTo>
                    <a:pt x="2358" y="4644"/>
                  </a:lnTo>
                  <a:lnTo>
                    <a:pt x="1906" y="4644"/>
                  </a:lnTo>
                  <a:cubicBezTo>
                    <a:pt x="1811" y="4644"/>
                    <a:pt x="1715" y="4716"/>
                    <a:pt x="1715" y="4811"/>
                  </a:cubicBezTo>
                  <a:lnTo>
                    <a:pt x="1715" y="5859"/>
                  </a:lnTo>
                  <a:cubicBezTo>
                    <a:pt x="1715" y="5954"/>
                    <a:pt x="1811" y="6025"/>
                    <a:pt x="1906" y="6025"/>
                  </a:cubicBezTo>
                  <a:lnTo>
                    <a:pt x="2406" y="6025"/>
                  </a:lnTo>
                  <a:lnTo>
                    <a:pt x="2406" y="7764"/>
                  </a:lnTo>
                  <a:lnTo>
                    <a:pt x="1715" y="7764"/>
                  </a:lnTo>
                  <a:cubicBezTo>
                    <a:pt x="1620" y="7764"/>
                    <a:pt x="1549" y="7859"/>
                    <a:pt x="1549" y="7930"/>
                  </a:cubicBezTo>
                  <a:cubicBezTo>
                    <a:pt x="1549" y="8026"/>
                    <a:pt x="1620" y="8121"/>
                    <a:pt x="1715" y="8121"/>
                  </a:cubicBezTo>
                  <a:lnTo>
                    <a:pt x="2406" y="8121"/>
                  </a:lnTo>
                  <a:lnTo>
                    <a:pt x="2406" y="8288"/>
                  </a:lnTo>
                  <a:lnTo>
                    <a:pt x="596" y="8288"/>
                  </a:lnTo>
                  <a:cubicBezTo>
                    <a:pt x="429" y="8288"/>
                    <a:pt x="310" y="8169"/>
                    <a:pt x="310" y="8026"/>
                  </a:cubicBezTo>
                  <a:lnTo>
                    <a:pt x="310" y="2667"/>
                  </a:lnTo>
                  <a:cubicBezTo>
                    <a:pt x="310" y="2525"/>
                    <a:pt x="429" y="2406"/>
                    <a:pt x="596" y="2406"/>
                  </a:cubicBezTo>
                  <a:close/>
                  <a:moveTo>
                    <a:pt x="7574" y="310"/>
                  </a:moveTo>
                  <a:cubicBezTo>
                    <a:pt x="7740" y="310"/>
                    <a:pt x="7859" y="429"/>
                    <a:pt x="7859" y="596"/>
                  </a:cubicBezTo>
                  <a:lnTo>
                    <a:pt x="7859" y="10074"/>
                  </a:lnTo>
                  <a:lnTo>
                    <a:pt x="7907" y="10074"/>
                  </a:lnTo>
                  <a:cubicBezTo>
                    <a:pt x="7907" y="10217"/>
                    <a:pt x="7788" y="10336"/>
                    <a:pt x="7645" y="10336"/>
                  </a:cubicBezTo>
                  <a:lnTo>
                    <a:pt x="3001" y="10336"/>
                  </a:lnTo>
                  <a:cubicBezTo>
                    <a:pt x="2858" y="10336"/>
                    <a:pt x="2739" y="10217"/>
                    <a:pt x="2739" y="10074"/>
                  </a:cubicBezTo>
                  <a:lnTo>
                    <a:pt x="2739" y="596"/>
                  </a:lnTo>
                  <a:cubicBezTo>
                    <a:pt x="2739" y="429"/>
                    <a:pt x="2858" y="310"/>
                    <a:pt x="3001" y="310"/>
                  </a:cubicBezTo>
                  <a:lnTo>
                    <a:pt x="4335" y="310"/>
                  </a:lnTo>
                  <a:lnTo>
                    <a:pt x="4454" y="715"/>
                  </a:lnTo>
                  <a:cubicBezTo>
                    <a:pt x="4478" y="762"/>
                    <a:pt x="4549" y="834"/>
                    <a:pt x="4597" y="834"/>
                  </a:cubicBezTo>
                  <a:lnTo>
                    <a:pt x="5978" y="834"/>
                  </a:lnTo>
                  <a:cubicBezTo>
                    <a:pt x="6026" y="834"/>
                    <a:pt x="6121" y="762"/>
                    <a:pt x="6121" y="715"/>
                  </a:cubicBezTo>
                  <a:lnTo>
                    <a:pt x="6240" y="310"/>
                  </a:lnTo>
                  <a:close/>
                  <a:moveTo>
                    <a:pt x="3025" y="0"/>
                  </a:moveTo>
                  <a:cubicBezTo>
                    <a:pt x="2692" y="0"/>
                    <a:pt x="2430" y="262"/>
                    <a:pt x="2430" y="596"/>
                  </a:cubicBezTo>
                  <a:lnTo>
                    <a:pt x="2430" y="2048"/>
                  </a:lnTo>
                  <a:lnTo>
                    <a:pt x="596" y="2048"/>
                  </a:lnTo>
                  <a:cubicBezTo>
                    <a:pt x="263" y="2048"/>
                    <a:pt x="1" y="2310"/>
                    <a:pt x="1" y="2644"/>
                  </a:cubicBezTo>
                  <a:lnTo>
                    <a:pt x="1" y="8002"/>
                  </a:lnTo>
                  <a:cubicBezTo>
                    <a:pt x="1" y="8335"/>
                    <a:pt x="263" y="8597"/>
                    <a:pt x="596" y="8597"/>
                  </a:cubicBezTo>
                  <a:lnTo>
                    <a:pt x="2406" y="8597"/>
                  </a:lnTo>
                  <a:lnTo>
                    <a:pt x="2406" y="10050"/>
                  </a:lnTo>
                  <a:cubicBezTo>
                    <a:pt x="2406" y="10383"/>
                    <a:pt x="2668" y="10645"/>
                    <a:pt x="3001" y="10645"/>
                  </a:cubicBezTo>
                  <a:lnTo>
                    <a:pt x="7645" y="10645"/>
                  </a:lnTo>
                  <a:cubicBezTo>
                    <a:pt x="7978" y="10645"/>
                    <a:pt x="8240" y="10383"/>
                    <a:pt x="8240" y="10050"/>
                  </a:cubicBezTo>
                  <a:lnTo>
                    <a:pt x="8240" y="8621"/>
                  </a:lnTo>
                  <a:lnTo>
                    <a:pt x="10050" y="8621"/>
                  </a:lnTo>
                  <a:cubicBezTo>
                    <a:pt x="10384" y="8621"/>
                    <a:pt x="10646" y="8359"/>
                    <a:pt x="10646" y="8026"/>
                  </a:cubicBezTo>
                  <a:lnTo>
                    <a:pt x="10646" y="2667"/>
                  </a:lnTo>
                  <a:cubicBezTo>
                    <a:pt x="10670" y="2334"/>
                    <a:pt x="10408" y="2072"/>
                    <a:pt x="10074" y="2048"/>
                  </a:cubicBezTo>
                  <a:lnTo>
                    <a:pt x="8264" y="2048"/>
                  </a:lnTo>
                  <a:lnTo>
                    <a:pt x="8264" y="596"/>
                  </a:lnTo>
                  <a:cubicBezTo>
                    <a:pt x="8264" y="262"/>
                    <a:pt x="8002" y="0"/>
                    <a:pt x="76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96" name="Google Shape;2396;p62"/>
            <p:cNvSpPr/>
            <p:nvPr/>
          </p:nvSpPr>
          <p:spPr>
            <a:xfrm>
              <a:off x="4117393" y="2032250"/>
              <a:ext cx="97265" cy="97230"/>
            </a:xfrm>
            <a:custGeom>
              <a:rect b="b" l="l" r="r" t="t"/>
              <a:pathLst>
                <a:path extrusionOk="0" h="2763" w="2764">
                  <a:moveTo>
                    <a:pt x="2406" y="358"/>
                  </a:moveTo>
                  <a:lnTo>
                    <a:pt x="2406" y="2406"/>
                  </a:lnTo>
                  <a:lnTo>
                    <a:pt x="358" y="2406"/>
                  </a:lnTo>
                  <a:lnTo>
                    <a:pt x="358" y="358"/>
                  </a:lnTo>
                  <a:close/>
                  <a:moveTo>
                    <a:pt x="168" y="0"/>
                  </a:moveTo>
                  <a:cubicBezTo>
                    <a:pt x="96" y="0"/>
                    <a:pt x="1" y="96"/>
                    <a:pt x="1" y="167"/>
                  </a:cubicBezTo>
                  <a:lnTo>
                    <a:pt x="1" y="2596"/>
                  </a:lnTo>
                  <a:cubicBezTo>
                    <a:pt x="1" y="2668"/>
                    <a:pt x="96" y="2763"/>
                    <a:pt x="168" y="2763"/>
                  </a:cubicBezTo>
                  <a:lnTo>
                    <a:pt x="2597" y="2763"/>
                  </a:lnTo>
                  <a:cubicBezTo>
                    <a:pt x="2668" y="2763"/>
                    <a:pt x="2763" y="2668"/>
                    <a:pt x="2763" y="2596"/>
                  </a:cubicBezTo>
                  <a:lnTo>
                    <a:pt x="2763" y="167"/>
                  </a:lnTo>
                  <a:cubicBezTo>
                    <a:pt x="2763" y="96"/>
                    <a:pt x="2668" y="0"/>
                    <a:pt x="25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397" name="Google Shape;2397;p62"/>
          <p:cNvGrpSpPr/>
          <p:nvPr/>
        </p:nvGrpSpPr>
        <p:grpSpPr>
          <a:xfrm>
            <a:off x="3161211" y="2129332"/>
            <a:ext cx="375477" cy="205369"/>
            <a:chOff x="3161211" y="1976932"/>
            <a:chExt cx="375477" cy="205369"/>
          </a:xfrm>
        </p:grpSpPr>
        <p:sp>
          <p:nvSpPr>
            <p:cNvPr id="2398" name="Google Shape;2398;p62"/>
            <p:cNvSpPr/>
            <p:nvPr/>
          </p:nvSpPr>
          <p:spPr>
            <a:xfrm>
              <a:off x="3161211" y="1976932"/>
              <a:ext cx="375477" cy="205369"/>
            </a:xfrm>
            <a:custGeom>
              <a:rect b="b" l="l" r="r" t="t"/>
              <a:pathLst>
                <a:path extrusionOk="0" h="5836" w="10670">
                  <a:moveTo>
                    <a:pt x="358" y="2311"/>
                  </a:moveTo>
                  <a:lnTo>
                    <a:pt x="524" y="2382"/>
                  </a:lnTo>
                  <a:lnTo>
                    <a:pt x="524" y="3501"/>
                  </a:lnTo>
                  <a:lnTo>
                    <a:pt x="358" y="3573"/>
                  </a:lnTo>
                  <a:lnTo>
                    <a:pt x="358" y="2311"/>
                  </a:lnTo>
                  <a:close/>
                  <a:moveTo>
                    <a:pt x="10050" y="310"/>
                  </a:moveTo>
                  <a:cubicBezTo>
                    <a:pt x="10193" y="310"/>
                    <a:pt x="10312" y="429"/>
                    <a:pt x="10312" y="596"/>
                  </a:cubicBezTo>
                  <a:lnTo>
                    <a:pt x="10312" y="5264"/>
                  </a:lnTo>
                  <a:cubicBezTo>
                    <a:pt x="10312" y="5407"/>
                    <a:pt x="10193" y="5526"/>
                    <a:pt x="10050" y="5526"/>
                  </a:cubicBezTo>
                  <a:lnTo>
                    <a:pt x="596" y="5526"/>
                  </a:lnTo>
                  <a:cubicBezTo>
                    <a:pt x="429" y="5526"/>
                    <a:pt x="310" y="5407"/>
                    <a:pt x="310" y="5264"/>
                  </a:cubicBezTo>
                  <a:lnTo>
                    <a:pt x="310" y="3930"/>
                  </a:lnTo>
                  <a:lnTo>
                    <a:pt x="715" y="3811"/>
                  </a:lnTo>
                  <a:cubicBezTo>
                    <a:pt x="763" y="3763"/>
                    <a:pt x="834" y="3716"/>
                    <a:pt x="834" y="3644"/>
                  </a:cubicBezTo>
                  <a:lnTo>
                    <a:pt x="834" y="2287"/>
                  </a:lnTo>
                  <a:cubicBezTo>
                    <a:pt x="834" y="2215"/>
                    <a:pt x="763" y="2144"/>
                    <a:pt x="715" y="2144"/>
                  </a:cubicBezTo>
                  <a:lnTo>
                    <a:pt x="310" y="2025"/>
                  </a:lnTo>
                  <a:lnTo>
                    <a:pt x="310" y="596"/>
                  </a:lnTo>
                  <a:cubicBezTo>
                    <a:pt x="310" y="429"/>
                    <a:pt x="429" y="310"/>
                    <a:pt x="596" y="310"/>
                  </a:cubicBezTo>
                  <a:close/>
                  <a:moveTo>
                    <a:pt x="596" y="1"/>
                  </a:moveTo>
                  <a:cubicBezTo>
                    <a:pt x="262" y="1"/>
                    <a:pt x="1" y="263"/>
                    <a:pt x="1" y="596"/>
                  </a:cubicBezTo>
                  <a:lnTo>
                    <a:pt x="1" y="5240"/>
                  </a:lnTo>
                  <a:cubicBezTo>
                    <a:pt x="1" y="5549"/>
                    <a:pt x="262" y="5835"/>
                    <a:pt x="596" y="5835"/>
                  </a:cubicBezTo>
                  <a:lnTo>
                    <a:pt x="10050" y="5835"/>
                  </a:lnTo>
                  <a:cubicBezTo>
                    <a:pt x="10384" y="5835"/>
                    <a:pt x="10646" y="5549"/>
                    <a:pt x="10646" y="5240"/>
                  </a:cubicBezTo>
                  <a:lnTo>
                    <a:pt x="10646" y="596"/>
                  </a:lnTo>
                  <a:cubicBezTo>
                    <a:pt x="10669" y="263"/>
                    <a:pt x="10407" y="1"/>
                    <a:pt x="10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399" name="Google Shape;2399;p62"/>
            <p:cNvSpPr/>
            <p:nvPr/>
          </p:nvSpPr>
          <p:spPr>
            <a:xfrm>
              <a:off x="3506495" y="2054877"/>
              <a:ext cx="12598" cy="49477"/>
            </a:xfrm>
            <a:custGeom>
              <a:rect b="b" l="l" r="r" t="t"/>
              <a:pathLst>
                <a:path extrusionOk="0" h="1406" w="358">
                  <a:moveTo>
                    <a:pt x="191" y="0"/>
                  </a:moveTo>
                  <a:cubicBezTo>
                    <a:pt x="95" y="0"/>
                    <a:pt x="0" y="96"/>
                    <a:pt x="0" y="191"/>
                  </a:cubicBezTo>
                  <a:lnTo>
                    <a:pt x="0" y="1239"/>
                  </a:lnTo>
                  <a:cubicBezTo>
                    <a:pt x="0" y="1310"/>
                    <a:pt x="95" y="1405"/>
                    <a:pt x="191" y="1405"/>
                  </a:cubicBezTo>
                  <a:cubicBezTo>
                    <a:pt x="262" y="1405"/>
                    <a:pt x="357" y="1310"/>
                    <a:pt x="357" y="1239"/>
                  </a:cubicBezTo>
                  <a:lnTo>
                    <a:pt x="357" y="191"/>
                  </a:lnTo>
                  <a:cubicBezTo>
                    <a:pt x="357" y="96"/>
                    <a:pt x="262"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00" name="Google Shape;2400;p62"/>
            <p:cNvSpPr/>
            <p:nvPr/>
          </p:nvSpPr>
          <p:spPr>
            <a:xfrm>
              <a:off x="3203967" y="2043159"/>
              <a:ext cx="290810" cy="73758"/>
            </a:xfrm>
            <a:custGeom>
              <a:rect b="b" l="l" r="r" t="t"/>
              <a:pathLst>
                <a:path extrusionOk="0" h="2096" w="8264">
                  <a:moveTo>
                    <a:pt x="8192" y="357"/>
                  </a:moveTo>
                  <a:lnTo>
                    <a:pt x="8192" y="1738"/>
                  </a:lnTo>
                  <a:lnTo>
                    <a:pt x="333" y="1738"/>
                  </a:lnTo>
                  <a:lnTo>
                    <a:pt x="333" y="357"/>
                  </a:lnTo>
                  <a:lnTo>
                    <a:pt x="500" y="357"/>
                  </a:lnTo>
                  <a:lnTo>
                    <a:pt x="500" y="714"/>
                  </a:lnTo>
                  <a:cubicBezTo>
                    <a:pt x="500" y="810"/>
                    <a:pt x="595" y="905"/>
                    <a:pt x="691" y="905"/>
                  </a:cubicBezTo>
                  <a:cubicBezTo>
                    <a:pt x="762" y="905"/>
                    <a:pt x="857" y="810"/>
                    <a:pt x="857" y="714"/>
                  </a:cubicBezTo>
                  <a:lnTo>
                    <a:pt x="857" y="357"/>
                  </a:lnTo>
                  <a:lnTo>
                    <a:pt x="1215" y="357"/>
                  </a:lnTo>
                  <a:lnTo>
                    <a:pt x="1215" y="881"/>
                  </a:lnTo>
                  <a:cubicBezTo>
                    <a:pt x="1215" y="953"/>
                    <a:pt x="1310" y="1048"/>
                    <a:pt x="1405" y="1048"/>
                  </a:cubicBezTo>
                  <a:cubicBezTo>
                    <a:pt x="1477" y="1048"/>
                    <a:pt x="1572" y="953"/>
                    <a:pt x="1572" y="881"/>
                  </a:cubicBezTo>
                  <a:lnTo>
                    <a:pt x="1572" y="357"/>
                  </a:lnTo>
                  <a:lnTo>
                    <a:pt x="1929" y="357"/>
                  </a:lnTo>
                  <a:lnTo>
                    <a:pt x="1929" y="714"/>
                  </a:lnTo>
                  <a:cubicBezTo>
                    <a:pt x="1929" y="810"/>
                    <a:pt x="2024" y="905"/>
                    <a:pt x="2120" y="905"/>
                  </a:cubicBezTo>
                  <a:cubicBezTo>
                    <a:pt x="2191" y="905"/>
                    <a:pt x="2286" y="810"/>
                    <a:pt x="2286" y="714"/>
                  </a:cubicBezTo>
                  <a:lnTo>
                    <a:pt x="2286" y="357"/>
                  </a:lnTo>
                  <a:lnTo>
                    <a:pt x="2643" y="357"/>
                  </a:lnTo>
                  <a:lnTo>
                    <a:pt x="2643" y="881"/>
                  </a:lnTo>
                  <a:cubicBezTo>
                    <a:pt x="2643" y="953"/>
                    <a:pt x="2739" y="1048"/>
                    <a:pt x="2834" y="1048"/>
                  </a:cubicBezTo>
                  <a:cubicBezTo>
                    <a:pt x="2905" y="1048"/>
                    <a:pt x="3001" y="953"/>
                    <a:pt x="3001" y="881"/>
                  </a:cubicBezTo>
                  <a:lnTo>
                    <a:pt x="3001" y="357"/>
                  </a:lnTo>
                  <a:lnTo>
                    <a:pt x="3358" y="357"/>
                  </a:lnTo>
                  <a:lnTo>
                    <a:pt x="3358" y="714"/>
                  </a:lnTo>
                  <a:cubicBezTo>
                    <a:pt x="3358" y="810"/>
                    <a:pt x="3453" y="905"/>
                    <a:pt x="3548" y="905"/>
                  </a:cubicBezTo>
                  <a:cubicBezTo>
                    <a:pt x="3620" y="905"/>
                    <a:pt x="3715" y="810"/>
                    <a:pt x="3715" y="714"/>
                  </a:cubicBezTo>
                  <a:lnTo>
                    <a:pt x="3715" y="357"/>
                  </a:lnTo>
                  <a:lnTo>
                    <a:pt x="4072" y="357"/>
                  </a:lnTo>
                  <a:lnTo>
                    <a:pt x="4072" y="881"/>
                  </a:lnTo>
                  <a:cubicBezTo>
                    <a:pt x="4072" y="953"/>
                    <a:pt x="4168" y="1048"/>
                    <a:pt x="4263" y="1048"/>
                  </a:cubicBezTo>
                  <a:cubicBezTo>
                    <a:pt x="4334" y="1048"/>
                    <a:pt x="4430" y="953"/>
                    <a:pt x="4430" y="881"/>
                  </a:cubicBezTo>
                  <a:lnTo>
                    <a:pt x="4430" y="357"/>
                  </a:lnTo>
                  <a:lnTo>
                    <a:pt x="4787" y="357"/>
                  </a:lnTo>
                  <a:lnTo>
                    <a:pt x="4787" y="714"/>
                  </a:lnTo>
                  <a:cubicBezTo>
                    <a:pt x="4787" y="810"/>
                    <a:pt x="4882" y="905"/>
                    <a:pt x="4977" y="905"/>
                  </a:cubicBezTo>
                  <a:cubicBezTo>
                    <a:pt x="5049" y="905"/>
                    <a:pt x="5144" y="810"/>
                    <a:pt x="5144" y="714"/>
                  </a:cubicBezTo>
                  <a:lnTo>
                    <a:pt x="5144" y="357"/>
                  </a:lnTo>
                  <a:lnTo>
                    <a:pt x="5501" y="357"/>
                  </a:lnTo>
                  <a:lnTo>
                    <a:pt x="5501" y="881"/>
                  </a:lnTo>
                  <a:cubicBezTo>
                    <a:pt x="5501" y="953"/>
                    <a:pt x="5596" y="1048"/>
                    <a:pt x="5692" y="1048"/>
                  </a:cubicBezTo>
                  <a:cubicBezTo>
                    <a:pt x="5763" y="1048"/>
                    <a:pt x="5858" y="953"/>
                    <a:pt x="5858" y="881"/>
                  </a:cubicBezTo>
                  <a:lnTo>
                    <a:pt x="5858" y="357"/>
                  </a:lnTo>
                  <a:lnTo>
                    <a:pt x="6216" y="357"/>
                  </a:lnTo>
                  <a:lnTo>
                    <a:pt x="6216" y="714"/>
                  </a:lnTo>
                  <a:cubicBezTo>
                    <a:pt x="6216" y="810"/>
                    <a:pt x="6311" y="905"/>
                    <a:pt x="6406" y="905"/>
                  </a:cubicBezTo>
                  <a:cubicBezTo>
                    <a:pt x="6478" y="905"/>
                    <a:pt x="6573" y="810"/>
                    <a:pt x="6573" y="714"/>
                  </a:cubicBezTo>
                  <a:lnTo>
                    <a:pt x="6573" y="357"/>
                  </a:lnTo>
                  <a:lnTo>
                    <a:pt x="6930" y="357"/>
                  </a:lnTo>
                  <a:lnTo>
                    <a:pt x="6930" y="881"/>
                  </a:lnTo>
                  <a:cubicBezTo>
                    <a:pt x="6930" y="953"/>
                    <a:pt x="7025" y="1048"/>
                    <a:pt x="7121" y="1048"/>
                  </a:cubicBezTo>
                  <a:cubicBezTo>
                    <a:pt x="7192" y="1048"/>
                    <a:pt x="7287" y="953"/>
                    <a:pt x="7287" y="881"/>
                  </a:cubicBezTo>
                  <a:lnTo>
                    <a:pt x="7287" y="357"/>
                  </a:lnTo>
                  <a:lnTo>
                    <a:pt x="7645" y="357"/>
                  </a:lnTo>
                  <a:lnTo>
                    <a:pt x="7645" y="714"/>
                  </a:lnTo>
                  <a:cubicBezTo>
                    <a:pt x="7645" y="810"/>
                    <a:pt x="7740" y="905"/>
                    <a:pt x="7835" y="905"/>
                  </a:cubicBezTo>
                  <a:cubicBezTo>
                    <a:pt x="7906" y="905"/>
                    <a:pt x="8002" y="810"/>
                    <a:pt x="8002" y="714"/>
                  </a:cubicBezTo>
                  <a:lnTo>
                    <a:pt x="8002" y="357"/>
                  </a:lnTo>
                  <a:close/>
                  <a:moveTo>
                    <a:pt x="167" y="0"/>
                  </a:moveTo>
                  <a:cubicBezTo>
                    <a:pt x="95" y="0"/>
                    <a:pt x="0" y="95"/>
                    <a:pt x="0" y="191"/>
                  </a:cubicBezTo>
                  <a:lnTo>
                    <a:pt x="0" y="1929"/>
                  </a:lnTo>
                  <a:cubicBezTo>
                    <a:pt x="0" y="2000"/>
                    <a:pt x="95" y="2096"/>
                    <a:pt x="167" y="2096"/>
                  </a:cubicBezTo>
                  <a:lnTo>
                    <a:pt x="8097" y="2096"/>
                  </a:lnTo>
                  <a:cubicBezTo>
                    <a:pt x="8192" y="2096"/>
                    <a:pt x="8264" y="2000"/>
                    <a:pt x="8264" y="1929"/>
                  </a:cubicBezTo>
                  <a:lnTo>
                    <a:pt x="8264" y="191"/>
                  </a:lnTo>
                  <a:cubicBezTo>
                    <a:pt x="8240" y="71"/>
                    <a:pt x="8192" y="0"/>
                    <a:pt x="80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401" name="Google Shape;2401;p62"/>
          <p:cNvGrpSpPr/>
          <p:nvPr/>
        </p:nvGrpSpPr>
        <p:grpSpPr>
          <a:xfrm>
            <a:off x="2354198" y="2046318"/>
            <a:ext cx="369601" cy="374703"/>
            <a:chOff x="2354198" y="1893918"/>
            <a:chExt cx="369601" cy="374703"/>
          </a:xfrm>
        </p:grpSpPr>
        <p:sp>
          <p:nvSpPr>
            <p:cNvPr id="2402" name="Google Shape;2402;p62"/>
            <p:cNvSpPr/>
            <p:nvPr/>
          </p:nvSpPr>
          <p:spPr>
            <a:xfrm>
              <a:off x="2354198" y="1893918"/>
              <a:ext cx="369601" cy="374703"/>
            </a:xfrm>
            <a:custGeom>
              <a:rect b="b" l="l" r="r" t="t"/>
              <a:pathLst>
                <a:path extrusionOk="0" h="10648" w="10503">
                  <a:moveTo>
                    <a:pt x="5121" y="326"/>
                  </a:moveTo>
                  <a:cubicBezTo>
                    <a:pt x="5168" y="326"/>
                    <a:pt x="5216" y="329"/>
                    <a:pt x="5263" y="335"/>
                  </a:cubicBezTo>
                  <a:cubicBezTo>
                    <a:pt x="5811" y="359"/>
                    <a:pt x="6263" y="740"/>
                    <a:pt x="6359" y="1264"/>
                  </a:cubicBezTo>
                  <a:cubicBezTo>
                    <a:pt x="6359" y="1336"/>
                    <a:pt x="6406" y="1359"/>
                    <a:pt x="6454" y="1383"/>
                  </a:cubicBezTo>
                  <a:cubicBezTo>
                    <a:pt x="6490" y="1407"/>
                    <a:pt x="6513" y="1419"/>
                    <a:pt x="6537" y="1419"/>
                  </a:cubicBezTo>
                  <a:cubicBezTo>
                    <a:pt x="6561" y="1419"/>
                    <a:pt x="6585" y="1407"/>
                    <a:pt x="6621" y="1383"/>
                  </a:cubicBezTo>
                  <a:cubicBezTo>
                    <a:pt x="6680" y="1364"/>
                    <a:pt x="6747" y="1352"/>
                    <a:pt x="6818" y="1352"/>
                  </a:cubicBezTo>
                  <a:cubicBezTo>
                    <a:pt x="6917" y="1352"/>
                    <a:pt x="7023" y="1375"/>
                    <a:pt x="7121" y="1431"/>
                  </a:cubicBezTo>
                  <a:cubicBezTo>
                    <a:pt x="7264" y="1526"/>
                    <a:pt x="7383" y="1621"/>
                    <a:pt x="7406" y="1812"/>
                  </a:cubicBezTo>
                  <a:cubicBezTo>
                    <a:pt x="7454" y="2002"/>
                    <a:pt x="7406" y="2169"/>
                    <a:pt x="7311" y="2312"/>
                  </a:cubicBezTo>
                  <a:cubicBezTo>
                    <a:pt x="7240" y="2455"/>
                    <a:pt x="7049" y="2550"/>
                    <a:pt x="6906" y="2574"/>
                  </a:cubicBezTo>
                  <a:lnTo>
                    <a:pt x="6073" y="2574"/>
                  </a:lnTo>
                  <a:lnTo>
                    <a:pt x="6073" y="1717"/>
                  </a:lnTo>
                  <a:cubicBezTo>
                    <a:pt x="6073" y="1621"/>
                    <a:pt x="5978" y="1550"/>
                    <a:pt x="5882" y="1550"/>
                  </a:cubicBezTo>
                  <a:cubicBezTo>
                    <a:pt x="5811" y="1550"/>
                    <a:pt x="5716" y="1621"/>
                    <a:pt x="5716" y="1717"/>
                  </a:cubicBezTo>
                  <a:lnTo>
                    <a:pt x="5716" y="2574"/>
                  </a:lnTo>
                  <a:lnTo>
                    <a:pt x="4668" y="2574"/>
                  </a:lnTo>
                  <a:lnTo>
                    <a:pt x="4668" y="2217"/>
                  </a:lnTo>
                  <a:cubicBezTo>
                    <a:pt x="4668" y="2145"/>
                    <a:pt x="4573" y="2050"/>
                    <a:pt x="4501" y="2050"/>
                  </a:cubicBezTo>
                  <a:cubicBezTo>
                    <a:pt x="4406" y="2050"/>
                    <a:pt x="4311" y="2145"/>
                    <a:pt x="4311" y="2217"/>
                  </a:cubicBezTo>
                  <a:lnTo>
                    <a:pt x="4311" y="2574"/>
                  </a:lnTo>
                  <a:lnTo>
                    <a:pt x="3644" y="2574"/>
                  </a:lnTo>
                  <a:lnTo>
                    <a:pt x="3644" y="2550"/>
                  </a:lnTo>
                  <a:cubicBezTo>
                    <a:pt x="3429" y="2550"/>
                    <a:pt x="3239" y="2455"/>
                    <a:pt x="3096" y="2312"/>
                  </a:cubicBezTo>
                  <a:cubicBezTo>
                    <a:pt x="2977" y="2169"/>
                    <a:pt x="2906" y="1955"/>
                    <a:pt x="2953" y="1764"/>
                  </a:cubicBezTo>
                  <a:cubicBezTo>
                    <a:pt x="2977" y="1550"/>
                    <a:pt x="3096" y="1359"/>
                    <a:pt x="3287" y="1264"/>
                  </a:cubicBezTo>
                  <a:cubicBezTo>
                    <a:pt x="3384" y="1208"/>
                    <a:pt x="3498" y="1185"/>
                    <a:pt x="3609" y="1185"/>
                  </a:cubicBezTo>
                  <a:cubicBezTo>
                    <a:pt x="3688" y="1185"/>
                    <a:pt x="3765" y="1197"/>
                    <a:pt x="3834" y="1217"/>
                  </a:cubicBezTo>
                  <a:cubicBezTo>
                    <a:pt x="3851" y="1221"/>
                    <a:pt x="3867" y="1223"/>
                    <a:pt x="3883" y="1223"/>
                  </a:cubicBezTo>
                  <a:cubicBezTo>
                    <a:pt x="3960" y="1223"/>
                    <a:pt x="4029" y="1176"/>
                    <a:pt x="4049" y="1098"/>
                  </a:cubicBezTo>
                  <a:cubicBezTo>
                    <a:pt x="4222" y="643"/>
                    <a:pt x="4651" y="326"/>
                    <a:pt x="5121" y="326"/>
                  </a:cubicBezTo>
                  <a:close/>
                  <a:moveTo>
                    <a:pt x="2525" y="4455"/>
                  </a:moveTo>
                  <a:lnTo>
                    <a:pt x="2477" y="4646"/>
                  </a:lnTo>
                  <a:lnTo>
                    <a:pt x="1691" y="4646"/>
                  </a:lnTo>
                  <a:lnTo>
                    <a:pt x="1643" y="4455"/>
                  </a:lnTo>
                  <a:close/>
                  <a:moveTo>
                    <a:pt x="8645" y="4789"/>
                  </a:moveTo>
                  <a:lnTo>
                    <a:pt x="8645" y="4979"/>
                  </a:lnTo>
                  <a:lnTo>
                    <a:pt x="8288" y="4979"/>
                  </a:lnTo>
                  <a:lnTo>
                    <a:pt x="8288" y="4789"/>
                  </a:lnTo>
                  <a:close/>
                  <a:moveTo>
                    <a:pt x="10098" y="5336"/>
                  </a:moveTo>
                  <a:cubicBezTo>
                    <a:pt x="10145" y="5336"/>
                    <a:pt x="10193" y="5360"/>
                    <a:pt x="10193" y="5408"/>
                  </a:cubicBezTo>
                  <a:lnTo>
                    <a:pt x="10193" y="5932"/>
                  </a:lnTo>
                  <a:cubicBezTo>
                    <a:pt x="10193" y="5979"/>
                    <a:pt x="10145" y="6003"/>
                    <a:pt x="10098" y="6003"/>
                  </a:cubicBezTo>
                  <a:lnTo>
                    <a:pt x="6811" y="6003"/>
                  </a:lnTo>
                  <a:cubicBezTo>
                    <a:pt x="6763" y="6003"/>
                    <a:pt x="6716" y="5979"/>
                    <a:pt x="6716" y="5932"/>
                  </a:cubicBezTo>
                  <a:lnTo>
                    <a:pt x="6716" y="5408"/>
                  </a:lnTo>
                  <a:cubicBezTo>
                    <a:pt x="6716" y="5360"/>
                    <a:pt x="6763" y="5336"/>
                    <a:pt x="6811" y="5336"/>
                  </a:cubicBezTo>
                  <a:close/>
                  <a:moveTo>
                    <a:pt x="10098" y="6361"/>
                  </a:moveTo>
                  <a:cubicBezTo>
                    <a:pt x="10145" y="6361"/>
                    <a:pt x="10193" y="6408"/>
                    <a:pt x="10193" y="6456"/>
                  </a:cubicBezTo>
                  <a:lnTo>
                    <a:pt x="10193" y="6956"/>
                  </a:lnTo>
                  <a:cubicBezTo>
                    <a:pt x="10193" y="7027"/>
                    <a:pt x="10145" y="7051"/>
                    <a:pt x="10098" y="7051"/>
                  </a:cubicBezTo>
                  <a:lnTo>
                    <a:pt x="6811" y="7051"/>
                  </a:lnTo>
                  <a:cubicBezTo>
                    <a:pt x="6763" y="7051"/>
                    <a:pt x="6716" y="7027"/>
                    <a:pt x="6716" y="6956"/>
                  </a:cubicBezTo>
                  <a:lnTo>
                    <a:pt x="6716" y="6456"/>
                  </a:lnTo>
                  <a:cubicBezTo>
                    <a:pt x="6716" y="6408"/>
                    <a:pt x="6763" y="6361"/>
                    <a:pt x="6811" y="6361"/>
                  </a:cubicBezTo>
                  <a:close/>
                  <a:moveTo>
                    <a:pt x="10098" y="7385"/>
                  </a:moveTo>
                  <a:cubicBezTo>
                    <a:pt x="10145" y="7385"/>
                    <a:pt x="10193" y="7408"/>
                    <a:pt x="10193" y="7480"/>
                  </a:cubicBezTo>
                  <a:lnTo>
                    <a:pt x="10193" y="7980"/>
                  </a:lnTo>
                  <a:cubicBezTo>
                    <a:pt x="10193" y="8028"/>
                    <a:pt x="10145" y="8075"/>
                    <a:pt x="10098" y="8075"/>
                  </a:cubicBezTo>
                  <a:lnTo>
                    <a:pt x="6811" y="8075"/>
                  </a:lnTo>
                  <a:cubicBezTo>
                    <a:pt x="6763" y="8075"/>
                    <a:pt x="6716" y="8028"/>
                    <a:pt x="6716" y="7980"/>
                  </a:cubicBezTo>
                  <a:lnTo>
                    <a:pt x="6716" y="7480"/>
                  </a:lnTo>
                  <a:cubicBezTo>
                    <a:pt x="6716" y="7408"/>
                    <a:pt x="6763" y="7385"/>
                    <a:pt x="6811" y="7385"/>
                  </a:cubicBezTo>
                  <a:close/>
                  <a:moveTo>
                    <a:pt x="8645" y="8409"/>
                  </a:moveTo>
                  <a:lnTo>
                    <a:pt x="8645" y="8599"/>
                  </a:lnTo>
                  <a:lnTo>
                    <a:pt x="8288" y="8599"/>
                  </a:lnTo>
                  <a:lnTo>
                    <a:pt x="8288" y="8409"/>
                  </a:lnTo>
                  <a:close/>
                  <a:moveTo>
                    <a:pt x="5716" y="2884"/>
                  </a:moveTo>
                  <a:lnTo>
                    <a:pt x="5716" y="3574"/>
                  </a:lnTo>
                  <a:cubicBezTo>
                    <a:pt x="5716" y="3646"/>
                    <a:pt x="5811" y="3741"/>
                    <a:pt x="5906" y="3741"/>
                  </a:cubicBezTo>
                  <a:lnTo>
                    <a:pt x="8311" y="3741"/>
                  </a:lnTo>
                  <a:lnTo>
                    <a:pt x="8311" y="4432"/>
                  </a:lnTo>
                  <a:lnTo>
                    <a:pt x="8121" y="4432"/>
                  </a:lnTo>
                  <a:cubicBezTo>
                    <a:pt x="8049" y="4432"/>
                    <a:pt x="7954" y="4527"/>
                    <a:pt x="7954" y="4622"/>
                  </a:cubicBezTo>
                  <a:lnTo>
                    <a:pt x="7954" y="4979"/>
                  </a:lnTo>
                  <a:lnTo>
                    <a:pt x="6811" y="4979"/>
                  </a:lnTo>
                  <a:cubicBezTo>
                    <a:pt x="6573" y="4979"/>
                    <a:pt x="6406" y="5146"/>
                    <a:pt x="6406" y="5384"/>
                  </a:cubicBezTo>
                  <a:lnTo>
                    <a:pt x="6406" y="5884"/>
                  </a:lnTo>
                  <a:cubicBezTo>
                    <a:pt x="6406" y="5979"/>
                    <a:pt x="6430" y="6075"/>
                    <a:pt x="6502" y="6146"/>
                  </a:cubicBezTo>
                  <a:cubicBezTo>
                    <a:pt x="6430" y="6218"/>
                    <a:pt x="6406" y="6337"/>
                    <a:pt x="6406" y="6432"/>
                  </a:cubicBezTo>
                  <a:lnTo>
                    <a:pt x="6406" y="6932"/>
                  </a:lnTo>
                  <a:cubicBezTo>
                    <a:pt x="6406" y="7027"/>
                    <a:pt x="6430" y="7099"/>
                    <a:pt x="6502" y="7194"/>
                  </a:cubicBezTo>
                  <a:cubicBezTo>
                    <a:pt x="6430" y="7265"/>
                    <a:pt x="6406" y="7385"/>
                    <a:pt x="6406" y="7456"/>
                  </a:cubicBezTo>
                  <a:lnTo>
                    <a:pt x="6406" y="7980"/>
                  </a:lnTo>
                  <a:cubicBezTo>
                    <a:pt x="6406" y="8218"/>
                    <a:pt x="6573" y="8385"/>
                    <a:pt x="6811" y="8385"/>
                  </a:cubicBezTo>
                  <a:lnTo>
                    <a:pt x="7954" y="8385"/>
                  </a:lnTo>
                  <a:lnTo>
                    <a:pt x="7954" y="8742"/>
                  </a:lnTo>
                  <a:cubicBezTo>
                    <a:pt x="7954" y="8837"/>
                    <a:pt x="8049" y="8932"/>
                    <a:pt x="8121" y="8932"/>
                  </a:cubicBezTo>
                  <a:lnTo>
                    <a:pt x="8311" y="8932"/>
                  </a:lnTo>
                  <a:lnTo>
                    <a:pt x="8311" y="9599"/>
                  </a:lnTo>
                  <a:lnTo>
                    <a:pt x="4144" y="9599"/>
                  </a:lnTo>
                  <a:lnTo>
                    <a:pt x="4144" y="4694"/>
                  </a:lnTo>
                  <a:cubicBezTo>
                    <a:pt x="4144" y="4360"/>
                    <a:pt x="3882" y="4098"/>
                    <a:pt x="3549" y="4098"/>
                  </a:cubicBezTo>
                  <a:lnTo>
                    <a:pt x="2263" y="4098"/>
                  </a:lnTo>
                  <a:lnTo>
                    <a:pt x="2263" y="3741"/>
                  </a:lnTo>
                  <a:lnTo>
                    <a:pt x="4501" y="3741"/>
                  </a:lnTo>
                  <a:cubicBezTo>
                    <a:pt x="4596" y="3741"/>
                    <a:pt x="4668" y="3646"/>
                    <a:pt x="4668" y="3574"/>
                  </a:cubicBezTo>
                  <a:lnTo>
                    <a:pt x="4668" y="2884"/>
                  </a:lnTo>
                  <a:close/>
                  <a:moveTo>
                    <a:pt x="3477" y="4432"/>
                  </a:moveTo>
                  <a:cubicBezTo>
                    <a:pt x="3620" y="4432"/>
                    <a:pt x="3739" y="4551"/>
                    <a:pt x="3739" y="4694"/>
                  </a:cubicBezTo>
                  <a:lnTo>
                    <a:pt x="3739" y="10052"/>
                  </a:lnTo>
                  <a:lnTo>
                    <a:pt x="3787" y="10052"/>
                  </a:lnTo>
                  <a:cubicBezTo>
                    <a:pt x="3787" y="10195"/>
                    <a:pt x="3668" y="10314"/>
                    <a:pt x="3525" y="10314"/>
                  </a:cubicBezTo>
                  <a:lnTo>
                    <a:pt x="596" y="10314"/>
                  </a:lnTo>
                  <a:cubicBezTo>
                    <a:pt x="453" y="10314"/>
                    <a:pt x="334" y="10195"/>
                    <a:pt x="334" y="10052"/>
                  </a:cubicBezTo>
                  <a:lnTo>
                    <a:pt x="334" y="4694"/>
                  </a:lnTo>
                  <a:cubicBezTo>
                    <a:pt x="334" y="4551"/>
                    <a:pt x="453" y="4432"/>
                    <a:pt x="596" y="4432"/>
                  </a:cubicBezTo>
                  <a:lnTo>
                    <a:pt x="1262" y="4432"/>
                  </a:lnTo>
                  <a:lnTo>
                    <a:pt x="1358" y="4813"/>
                  </a:lnTo>
                  <a:cubicBezTo>
                    <a:pt x="1405" y="4884"/>
                    <a:pt x="1453" y="4932"/>
                    <a:pt x="1524" y="4932"/>
                  </a:cubicBezTo>
                  <a:lnTo>
                    <a:pt x="2548" y="4932"/>
                  </a:lnTo>
                  <a:cubicBezTo>
                    <a:pt x="2620" y="4932"/>
                    <a:pt x="2715" y="4884"/>
                    <a:pt x="2715" y="4813"/>
                  </a:cubicBezTo>
                  <a:lnTo>
                    <a:pt x="2834" y="4432"/>
                  </a:lnTo>
                  <a:close/>
                  <a:moveTo>
                    <a:pt x="5220" y="1"/>
                  </a:moveTo>
                  <a:cubicBezTo>
                    <a:pt x="4626" y="1"/>
                    <a:pt x="4063" y="308"/>
                    <a:pt x="3810" y="859"/>
                  </a:cubicBezTo>
                  <a:cubicBezTo>
                    <a:pt x="3763" y="856"/>
                    <a:pt x="3716" y="854"/>
                    <a:pt x="3670" y="854"/>
                  </a:cubicBezTo>
                  <a:cubicBezTo>
                    <a:pt x="3420" y="854"/>
                    <a:pt x="3202" y="913"/>
                    <a:pt x="3001" y="1074"/>
                  </a:cubicBezTo>
                  <a:cubicBezTo>
                    <a:pt x="2763" y="1240"/>
                    <a:pt x="2644" y="1526"/>
                    <a:pt x="2620" y="1812"/>
                  </a:cubicBezTo>
                  <a:cubicBezTo>
                    <a:pt x="2596" y="2122"/>
                    <a:pt x="2715" y="2384"/>
                    <a:pt x="2882" y="2598"/>
                  </a:cubicBezTo>
                  <a:cubicBezTo>
                    <a:pt x="3096" y="2788"/>
                    <a:pt x="3358" y="2907"/>
                    <a:pt x="3620" y="2907"/>
                  </a:cubicBezTo>
                  <a:lnTo>
                    <a:pt x="4311" y="2907"/>
                  </a:lnTo>
                  <a:lnTo>
                    <a:pt x="4311" y="3431"/>
                  </a:lnTo>
                  <a:lnTo>
                    <a:pt x="2072" y="3431"/>
                  </a:lnTo>
                  <a:cubicBezTo>
                    <a:pt x="2001" y="3431"/>
                    <a:pt x="1905" y="3503"/>
                    <a:pt x="1905" y="3598"/>
                  </a:cubicBezTo>
                  <a:lnTo>
                    <a:pt x="1905" y="4098"/>
                  </a:lnTo>
                  <a:lnTo>
                    <a:pt x="596" y="4098"/>
                  </a:lnTo>
                  <a:cubicBezTo>
                    <a:pt x="262" y="4098"/>
                    <a:pt x="0" y="4384"/>
                    <a:pt x="0" y="4694"/>
                  </a:cubicBezTo>
                  <a:lnTo>
                    <a:pt x="0" y="10052"/>
                  </a:lnTo>
                  <a:cubicBezTo>
                    <a:pt x="0" y="10385"/>
                    <a:pt x="262" y="10647"/>
                    <a:pt x="596" y="10647"/>
                  </a:cubicBezTo>
                  <a:lnTo>
                    <a:pt x="3525" y="10647"/>
                  </a:lnTo>
                  <a:cubicBezTo>
                    <a:pt x="3834" y="10647"/>
                    <a:pt x="4120" y="10385"/>
                    <a:pt x="4120" y="10052"/>
                  </a:cubicBezTo>
                  <a:lnTo>
                    <a:pt x="4120" y="9980"/>
                  </a:lnTo>
                  <a:lnTo>
                    <a:pt x="8430" y="9980"/>
                  </a:lnTo>
                  <a:cubicBezTo>
                    <a:pt x="8526" y="9980"/>
                    <a:pt x="8597" y="9885"/>
                    <a:pt x="8597" y="9790"/>
                  </a:cubicBezTo>
                  <a:lnTo>
                    <a:pt x="8597" y="8932"/>
                  </a:lnTo>
                  <a:lnTo>
                    <a:pt x="8788" y="8932"/>
                  </a:lnTo>
                  <a:cubicBezTo>
                    <a:pt x="8883" y="8932"/>
                    <a:pt x="8954" y="8837"/>
                    <a:pt x="8954" y="8742"/>
                  </a:cubicBezTo>
                  <a:lnTo>
                    <a:pt x="8954" y="8385"/>
                  </a:lnTo>
                  <a:lnTo>
                    <a:pt x="10098" y="8385"/>
                  </a:lnTo>
                  <a:cubicBezTo>
                    <a:pt x="10336" y="8385"/>
                    <a:pt x="10502" y="8218"/>
                    <a:pt x="10502" y="7980"/>
                  </a:cubicBezTo>
                  <a:lnTo>
                    <a:pt x="10502" y="7480"/>
                  </a:lnTo>
                  <a:cubicBezTo>
                    <a:pt x="10502" y="7385"/>
                    <a:pt x="10479" y="7289"/>
                    <a:pt x="10431" y="7194"/>
                  </a:cubicBezTo>
                  <a:cubicBezTo>
                    <a:pt x="10479" y="7146"/>
                    <a:pt x="10502" y="7027"/>
                    <a:pt x="10502" y="6932"/>
                  </a:cubicBezTo>
                  <a:lnTo>
                    <a:pt x="10502" y="6432"/>
                  </a:lnTo>
                  <a:cubicBezTo>
                    <a:pt x="10502" y="6337"/>
                    <a:pt x="10479" y="6241"/>
                    <a:pt x="10431" y="6170"/>
                  </a:cubicBezTo>
                  <a:cubicBezTo>
                    <a:pt x="10479" y="6099"/>
                    <a:pt x="10502" y="5979"/>
                    <a:pt x="10502" y="5884"/>
                  </a:cubicBezTo>
                  <a:lnTo>
                    <a:pt x="10502" y="5384"/>
                  </a:lnTo>
                  <a:cubicBezTo>
                    <a:pt x="10502" y="5146"/>
                    <a:pt x="10336" y="4979"/>
                    <a:pt x="10098" y="4979"/>
                  </a:cubicBezTo>
                  <a:lnTo>
                    <a:pt x="8954" y="4979"/>
                  </a:lnTo>
                  <a:lnTo>
                    <a:pt x="8954" y="4622"/>
                  </a:lnTo>
                  <a:cubicBezTo>
                    <a:pt x="8954" y="4527"/>
                    <a:pt x="8883" y="4432"/>
                    <a:pt x="8788" y="4432"/>
                  </a:cubicBezTo>
                  <a:lnTo>
                    <a:pt x="8645" y="4432"/>
                  </a:lnTo>
                  <a:lnTo>
                    <a:pt x="8645" y="3574"/>
                  </a:lnTo>
                  <a:cubicBezTo>
                    <a:pt x="8645" y="3479"/>
                    <a:pt x="8550" y="3384"/>
                    <a:pt x="8454" y="3384"/>
                  </a:cubicBezTo>
                  <a:lnTo>
                    <a:pt x="6049" y="3384"/>
                  </a:lnTo>
                  <a:lnTo>
                    <a:pt x="6049" y="2884"/>
                  </a:lnTo>
                  <a:lnTo>
                    <a:pt x="6930" y="2884"/>
                  </a:lnTo>
                  <a:cubicBezTo>
                    <a:pt x="7192" y="2860"/>
                    <a:pt x="7406" y="2741"/>
                    <a:pt x="7597" y="2526"/>
                  </a:cubicBezTo>
                  <a:cubicBezTo>
                    <a:pt x="7740" y="2312"/>
                    <a:pt x="7835" y="2050"/>
                    <a:pt x="7764" y="1812"/>
                  </a:cubicBezTo>
                  <a:cubicBezTo>
                    <a:pt x="7740" y="1550"/>
                    <a:pt x="7597" y="1336"/>
                    <a:pt x="7383" y="1193"/>
                  </a:cubicBezTo>
                  <a:cubicBezTo>
                    <a:pt x="7226" y="1088"/>
                    <a:pt x="7043" y="1022"/>
                    <a:pt x="6863" y="1022"/>
                  </a:cubicBezTo>
                  <a:cubicBezTo>
                    <a:pt x="6798" y="1022"/>
                    <a:pt x="6732" y="1031"/>
                    <a:pt x="6668" y="1050"/>
                  </a:cubicBezTo>
                  <a:cubicBezTo>
                    <a:pt x="6454" y="455"/>
                    <a:pt x="5930" y="26"/>
                    <a:pt x="5287" y="2"/>
                  </a:cubicBezTo>
                  <a:cubicBezTo>
                    <a:pt x="5265" y="1"/>
                    <a:pt x="5243" y="1"/>
                    <a:pt x="5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03" name="Google Shape;2403;p62"/>
            <p:cNvSpPr/>
            <p:nvPr/>
          </p:nvSpPr>
          <p:spPr>
            <a:xfrm>
              <a:off x="2596376" y="2086724"/>
              <a:ext cx="12598" cy="12598"/>
            </a:xfrm>
            <a:custGeom>
              <a:rect b="b" l="l" r="r" t="t"/>
              <a:pathLst>
                <a:path extrusionOk="0" h="358" w="358">
                  <a:moveTo>
                    <a:pt x="167" y="0"/>
                  </a:moveTo>
                  <a:cubicBezTo>
                    <a:pt x="72" y="0"/>
                    <a:pt x="1" y="96"/>
                    <a:pt x="1" y="167"/>
                  </a:cubicBezTo>
                  <a:cubicBezTo>
                    <a:pt x="1" y="262"/>
                    <a:pt x="72" y="358"/>
                    <a:pt x="167" y="358"/>
                  </a:cubicBezTo>
                  <a:cubicBezTo>
                    <a:pt x="263" y="358"/>
                    <a:pt x="358" y="262"/>
                    <a:pt x="358" y="167"/>
                  </a:cubicBezTo>
                  <a:cubicBezTo>
                    <a:pt x="358" y="96"/>
                    <a:pt x="2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04" name="Google Shape;2404;p62"/>
            <p:cNvSpPr/>
            <p:nvPr/>
          </p:nvSpPr>
          <p:spPr>
            <a:xfrm>
              <a:off x="2614816" y="2086724"/>
              <a:ext cx="12598" cy="12598"/>
            </a:xfrm>
            <a:custGeom>
              <a:rect b="b" l="l" r="r" t="t"/>
              <a:pathLst>
                <a:path extrusionOk="0" h="358" w="358">
                  <a:moveTo>
                    <a:pt x="191" y="0"/>
                  </a:moveTo>
                  <a:cubicBezTo>
                    <a:pt x="96" y="0"/>
                    <a:pt x="0" y="96"/>
                    <a:pt x="0" y="167"/>
                  </a:cubicBezTo>
                  <a:cubicBezTo>
                    <a:pt x="0" y="262"/>
                    <a:pt x="96" y="358"/>
                    <a:pt x="191" y="358"/>
                  </a:cubicBezTo>
                  <a:cubicBezTo>
                    <a:pt x="286" y="358"/>
                    <a:pt x="358" y="262"/>
                    <a:pt x="358" y="167"/>
                  </a:cubicBezTo>
                  <a:cubicBezTo>
                    <a:pt x="358" y="96"/>
                    <a:pt x="286"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05" name="Google Shape;2405;p62"/>
            <p:cNvSpPr/>
            <p:nvPr/>
          </p:nvSpPr>
          <p:spPr>
            <a:xfrm>
              <a:off x="2663413" y="2086724"/>
              <a:ext cx="42791" cy="12598"/>
            </a:xfrm>
            <a:custGeom>
              <a:rect b="b" l="l" r="r" t="t"/>
              <a:pathLst>
                <a:path extrusionOk="0" h="358" w="1216">
                  <a:moveTo>
                    <a:pt x="167" y="0"/>
                  </a:moveTo>
                  <a:cubicBezTo>
                    <a:pt x="96" y="0"/>
                    <a:pt x="1" y="72"/>
                    <a:pt x="1" y="167"/>
                  </a:cubicBezTo>
                  <a:cubicBezTo>
                    <a:pt x="1" y="262"/>
                    <a:pt x="96" y="358"/>
                    <a:pt x="167" y="358"/>
                  </a:cubicBezTo>
                  <a:lnTo>
                    <a:pt x="1049" y="358"/>
                  </a:lnTo>
                  <a:cubicBezTo>
                    <a:pt x="1120" y="358"/>
                    <a:pt x="1215" y="262"/>
                    <a:pt x="1215" y="167"/>
                  </a:cubicBezTo>
                  <a:cubicBezTo>
                    <a:pt x="1215" y="72"/>
                    <a:pt x="1120" y="0"/>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06" name="Google Shape;2406;p62"/>
            <p:cNvSpPr/>
            <p:nvPr/>
          </p:nvSpPr>
          <p:spPr>
            <a:xfrm>
              <a:off x="2596376" y="2123604"/>
              <a:ext cx="12598" cy="12598"/>
            </a:xfrm>
            <a:custGeom>
              <a:rect b="b" l="l" r="r" t="t"/>
              <a:pathLst>
                <a:path extrusionOk="0" h="358" w="358">
                  <a:moveTo>
                    <a:pt x="167" y="0"/>
                  </a:moveTo>
                  <a:cubicBezTo>
                    <a:pt x="72" y="0"/>
                    <a:pt x="1" y="72"/>
                    <a:pt x="1" y="167"/>
                  </a:cubicBezTo>
                  <a:cubicBezTo>
                    <a:pt x="1" y="262"/>
                    <a:pt x="72" y="357"/>
                    <a:pt x="167" y="357"/>
                  </a:cubicBezTo>
                  <a:cubicBezTo>
                    <a:pt x="263" y="357"/>
                    <a:pt x="358" y="262"/>
                    <a:pt x="358" y="167"/>
                  </a:cubicBezTo>
                  <a:cubicBezTo>
                    <a:pt x="358" y="72"/>
                    <a:pt x="2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07" name="Google Shape;2407;p62"/>
            <p:cNvSpPr/>
            <p:nvPr/>
          </p:nvSpPr>
          <p:spPr>
            <a:xfrm>
              <a:off x="2614816" y="2123604"/>
              <a:ext cx="12598" cy="12598"/>
            </a:xfrm>
            <a:custGeom>
              <a:rect b="b" l="l" r="r" t="t"/>
              <a:pathLst>
                <a:path extrusionOk="0" h="358" w="358">
                  <a:moveTo>
                    <a:pt x="191" y="0"/>
                  </a:moveTo>
                  <a:cubicBezTo>
                    <a:pt x="96" y="0"/>
                    <a:pt x="0" y="72"/>
                    <a:pt x="0" y="167"/>
                  </a:cubicBezTo>
                  <a:cubicBezTo>
                    <a:pt x="0" y="262"/>
                    <a:pt x="96" y="357"/>
                    <a:pt x="191" y="357"/>
                  </a:cubicBezTo>
                  <a:cubicBezTo>
                    <a:pt x="286" y="357"/>
                    <a:pt x="358" y="262"/>
                    <a:pt x="358" y="167"/>
                  </a:cubicBezTo>
                  <a:cubicBezTo>
                    <a:pt x="358" y="72"/>
                    <a:pt x="286"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08" name="Google Shape;2408;p62"/>
            <p:cNvSpPr/>
            <p:nvPr/>
          </p:nvSpPr>
          <p:spPr>
            <a:xfrm>
              <a:off x="2663413" y="2122759"/>
              <a:ext cx="42791" cy="13443"/>
            </a:xfrm>
            <a:custGeom>
              <a:rect b="b" l="l" r="r" t="t"/>
              <a:pathLst>
                <a:path extrusionOk="0" h="382" w="1216">
                  <a:moveTo>
                    <a:pt x="167" y="0"/>
                  </a:moveTo>
                  <a:cubicBezTo>
                    <a:pt x="96" y="0"/>
                    <a:pt x="1" y="96"/>
                    <a:pt x="1" y="191"/>
                  </a:cubicBezTo>
                  <a:cubicBezTo>
                    <a:pt x="1" y="286"/>
                    <a:pt x="96" y="381"/>
                    <a:pt x="167" y="381"/>
                  </a:cubicBezTo>
                  <a:lnTo>
                    <a:pt x="1049" y="381"/>
                  </a:lnTo>
                  <a:cubicBezTo>
                    <a:pt x="1120" y="381"/>
                    <a:pt x="1215" y="286"/>
                    <a:pt x="1215" y="191"/>
                  </a:cubicBezTo>
                  <a:cubicBezTo>
                    <a:pt x="1215" y="96"/>
                    <a:pt x="1120" y="0"/>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09" name="Google Shape;2409;p62"/>
            <p:cNvSpPr/>
            <p:nvPr/>
          </p:nvSpPr>
          <p:spPr>
            <a:xfrm>
              <a:off x="2596376" y="2159638"/>
              <a:ext cx="12598" cy="12598"/>
            </a:xfrm>
            <a:custGeom>
              <a:rect b="b" l="l" r="r" t="t"/>
              <a:pathLst>
                <a:path extrusionOk="0" h="358" w="358">
                  <a:moveTo>
                    <a:pt x="167" y="0"/>
                  </a:moveTo>
                  <a:cubicBezTo>
                    <a:pt x="72" y="0"/>
                    <a:pt x="1" y="95"/>
                    <a:pt x="1" y="191"/>
                  </a:cubicBezTo>
                  <a:cubicBezTo>
                    <a:pt x="1" y="286"/>
                    <a:pt x="72" y="357"/>
                    <a:pt x="167" y="357"/>
                  </a:cubicBezTo>
                  <a:cubicBezTo>
                    <a:pt x="263" y="357"/>
                    <a:pt x="358" y="286"/>
                    <a:pt x="358" y="191"/>
                  </a:cubicBezTo>
                  <a:cubicBezTo>
                    <a:pt x="358" y="72"/>
                    <a:pt x="2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10" name="Google Shape;2410;p62"/>
            <p:cNvSpPr/>
            <p:nvPr/>
          </p:nvSpPr>
          <p:spPr>
            <a:xfrm>
              <a:off x="2614816" y="2159638"/>
              <a:ext cx="12598" cy="12598"/>
            </a:xfrm>
            <a:custGeom>
              <a:rect b="b" l="l" r="r" t="t"/>
              <a:pathLst>
                <a:path extrusionOk="0" h="358" w="358">
                  <a:moveTo>
                    <a:pt x="191" y="0"/>
                  </a:moveTo>
                  <a:cubicBezTo>
                    <a:pt x="96" y="0"/>
                    <a:pt x="0" y="95"/>
                    <a:pt x="0" y="191"/>
                  </a:cubicBezTo>
                  <a:cubicBezTo>
                    <a:pt x="0" y="286"/>
                    <a:pt x="96" y="357"/>
                    <a:pt x="191" y="357"/>
                  </a:cubicBezTo>
                  <a:cubicBezTo>
                    <a:pt x="286" y="357"/>
                    <a:pt x="358" y="286"/>
                    <a:pt x="358" y="191"/>
                  </a:cubicBezTo>
                  <a:cubicBezTo>
                    <a:pt x="358" y="72"/>
                    <a:pt x="286"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11" name="Google Shape;2411;p62"/>
            <p:cNvSpPr/>
            <p:nvPr/>
          </p:nvSpPr>
          <p:spPr>
            <a:xfrm>
              <a:off x="2663413" y="2159638"/>
              <a:ext cx="42791" cy="12598"/>
            </a:xfrm>
            <a:custGeom>
              <a:rect b="b" l="l" r="r" t="t"/>
              <a:pathLst>
                <a:path extrusionOk="0" h="358" w="1216">
                  <a:moveTo>
                    <a:pt x="167" y="0"/>
                  </a:moveTo>
                  <a:cubicBezTo>
                    <a:pt x="96" y="0"/>
                    <a:pt x="1" y="95"/>
                    <a:pt x="1" y="191"/>
                  </a:cubicBezTo>
                  <a:cubicBezTo>
                    <a:pt x="1" y="286"/>
                    <a:pt x="96" y="357"/>
                    <a:pt x="167" y="357"/>
                  </a:cubicBezTo>
                  <a:lnTo>
                    <a:pt x="1049" y="357"/>
                  </a:lnTo>
                  <a:cubicBezTo>
                    <a:pt x="1120" y="357"/>
                    <a:pt x="1215" y="286"/>
                    <a:pt x="1215" y="191"/>
                  </a:cubicBezTo>
                  <a:cubicBezTo>
                    <a:pt x="1215" y="72"/>
                    <a:pt x="1120" y="0"/>
                    <a:pt x="10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12" name="Google Shape;2412;p62"/>
            <p:cNvSpPr/>
            <p:nvPr/>
          </p:nvSpPr>
          <p:spPr>
            <a:xfrm>
              <a:off x="2408673" y="2238393"/>
              <a:ext cx="36879" cy="12598"/>
            </a:xfrm>
            <a:custGeom>
              <a:rect b="b" l="l" r="r" t="t"/>
              <a:pathLst>
                <a:path extrusionOk="0" h="358" w="1048">
                  <a:moveTo>
                    <a:pt x="191" y="1"/>
                  </a:moveTo>
                  <a:cubicBezTo>
                    <a:pt x="95" y="1"/>
                    <a:pt x="0" y="96"/>
                    <a:pt x="0" y="191"/>
                  </a:cubicBezTo>
                  <a:cubicBezTo>
                    <a:pt x="0" y="263"/>
                    <a:pt x="95" y="358"/>
                    <a:pt x="191" y="358"/>
                  </a:cubicBezTo>
                  <a:lnTo>
                    <a:pt x="857" y="358"/>
                  </a:lnTo>
                  <a:cubicBezTo>
                    <a:pt x="953" y="358"/>
                    <a:pt x="1048" y="263"/>
                    <a:pt x="1048" y="191"/>
                  </a:cubicBezTo>
                  <a:cubicBezTo>
                    <a:pt x="1048" y="96"/>
                    <a:pt x="953" y="1"/>
                    <a:pt x="8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413" name="Google Shape;2413;p62"/>
          <p:cNvGrpSpPr/>
          <p:nvPr/>
        </p:nvGrpSpPr>
        <p:grpSpPr>
          <a:xfrm>
            <a:off x="1620909" y="2045544"/>
            <a:ext cx="206178" cy="374633"/>
            <a:chOff x="1620909" y="1893144"/>
            <a:chExt cx="206178" cy="374633"/>
          </a:xfrm>
        </p:grpSpPr>
        <p:sp>
          <p:nvSpPr>
            <p:cNvPr id="2414" name="Google Shape;2414;p62"/>
            <p:cNvSpPr/>
            <p:nvPr/>
          </p:nvSpPr>
          <p:spPr>
            <a:xfrm>
              <a:off x="1620909" y="1893144"/>
              <a:ext cx="206178" cy="374633"/>
            </a:xfrm>
            <a:custGeom>
              <a:rect b="b" l="l" r="r" t="t"/>
              <a:pathLst>
                <a:path extrusionOk="0" h="10646" w="5859">
                  <a:moveTo>
                    <a:pt x="3549" y="357"/>
                  </a:moveTo>
                  <a:lnTo>
                    <a:pt x="3477" y="524"/>
                  </a:lnTo>
                  <a:lnTo>
                    <a:pt x="2358" y="524"/>
                  </a:lnTo>
                  <a:lnTo>
                    <a:pt x="2287" y="357"/>
                  </a:lnTo>
                  <a:close/>
                  <a:moveTo>
                    <a:pt x="5192" y="310"/>
                  </a:moveTo>
                  <a:cubicBezTo>
                    <a:pt x="5335" y="310"/>
                    <a:pt x="5454" y="429"/>
                    <a:pt x="5454" y="596"/>
                  </a:cubicBezTo>
                  <a:lnTo>
                    <a:pt x="5454" y="10074"/>
                  </a:lnTo>
                  <a:lnTo>
                    <a:pt x="5502" y="10074"/>
                  </a:lnTo>
                  <a:cubicBezTo>
                    <a:pt x="5502" y="10217"/>
                    <a:pt x="5383" y="10336"/>
                    <a:pt x="5240" y="10336"/>
                  </a:cubicBezTo>
                  <a:lnTo>
                    <a:pt x="596" y="10336"/>
                  </a:lnTo>
                  <a:cubicBezTo>
                    <a:pt x="453" y="10336"/>
                    <a:pt x="334" y="10217"/>
                    <a:pt x="334" y="10074"/>
                  </a:cubicBezTo>
                  <a:lnTo>
                    <a:pt x="334" y="596"/>
                  </a:lnTo>
                  <a:cubicBezTo>
                    <a:pt x="334" y="429"/>
                    <a:pt x="453" y="310"/>
                    <a:pt x="596" y="310"/>
                  </a:cubicBezTo>
                  <a:lnTo>
                    <a:pt x="1929" y="310"/>
                  </a:lnTo>
                  <a:lnTo>
                    <a:pt x="2049" y="715"/>
                  </a:lnTo>
                  <a:cubicBezTo>
                    <a:pt x="2096" y="762"/>
                    <a:pt x="2144" y="834"/>
                    <a:pt x="2215" y="834"/>
                  </a:cubicBezTo>
                  <a:lnTo>
                    <a:pt x="3573" y="834"/>
                  </a:lnTo>
                  <a:cubicBezTo>
                    <a:pt x="3644" y="834"/>
                    <a:pt x="3716" y="762"/>
                    <a:pt x="3716" y="715"/>
                  </a:cubicBezTo>
                  <a:lnTo>
                    <a:pt x="3835" y="310"/>
                  </a:lnTo>
                  <a:close/>
                  <a:moveTo>
                    <a:pt x="596" y="0"/>
                  </a:moveTo>
                  <a:cubicBezTo>
                    <a:pt x="262" y="0"/>
                    <a:pt x="0" y="262"/>
                    <a:pt x="0" y="596"/>
                  </a:cubicBezTo>
                  <a:lnTo>
                    <a:pt x="0" y="10050"/>
                  </a:lnTo>
                  <a:cubicBezTo>
                    <a:pt x="0" y="10383"/>
                    <a:pt x="262" y="10645"/>
                    <a:pt x="596" y="10645"/>
                  </a:cubicBezTo>
                  <a:lnTo>
                    <a:pt x="5240" y="10645"/>
                  </a:lnTo>
                  <a:cubicBezTo>
                    <a:pt x="5573" y="10645"/>
                    <a:pt x="5835" y="10383"/>
                    <a:pt x="5835" y="10050"/>
                  </a:cubicBezTo>
                  <a:lnTo>
                    <a:pt x="5835" y="596"/>
                  </a:lnTo>
                  <a:cubicBezTo>
                    <a:pt x="5859" y="262"/>
                    <a:pt x="5597" y="0"/>
                    <a:pt x="5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15" name="Google Shape;2415;p62"/>
            <p:cNvSpPr/>
            <p:nvPr/>
          </p:nvSpPr>
          <p:spPr>
            <a:xfrm>
              <a:off x="1699700" y="2238393"/>
              <a:ext cx="49477" cy="12598"/>
            </a:xfrm>
            <a:custGeom>
              <a:rect b="b" l="l" r="r" t="t"/>
              <a:pathLst>
                <a:path extrusionOk="0" h="358" w="1406">
                  <a:moveTo>
                    <a:pt x="167" y="1"/>
                  </a:moveTo>
                  <a:cubicBezTo>
                    <a:pt x="95" y="1"/>
                    <a:pt x="0" y="96"/>
                    <a:pt x="0" y="191"/>
                  </a:cubicBezTo>
                  <a:cubicBezTo>
                    <a:pt x="0" y="263"/>
                    <a:pt x="95" y="358"/>
                    <a:pt x="167" y="358"/>
                  </a:cubicBezTo>
                  <a:lnTo>
                    <a:pt x="1215" y="358"/>
                  </a:lnTo>
                  <a:cubicBezTo>
                    <a:pt x="1310" y="358"/>
                    <a:pt x="1405" y="263"/>
                    <a:pt x="1405" y="191"/>
                  </a:cubicBezTo>
                  <a:cubicBezTo>
                    <a:pt x="1405" y="96"/>
                    <a:pt x="1310"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16" name="Google Shape;2416;p62"/>
            <p:cNvSpPr/>
            <p:nvPr/>
          </p:nvSpPr>
          <p:spPr>
            <a:xfrm>
              <a:off x="1657788" y="2013811"/>
              <a:ext cx="133265" cy="133300"/>
            </a:xfrm>
            <a:custGeom>
              <a:rect b="b" l="l" r="r" t="t"/>
              <a:pathLst>
                <a:path extrusionOk="0" h="3788" w="3787">
                  <a:moveTo>
                    <a:pt x="2048" y="310"/>
                  </a:moveTo>
                  <a:lnTo>
                    <a:pt x="2048" y="691"/>
                  </a:lnTo>
                  <a:cubicBezTo>
                    <a:pt x="2048" y="786"/>
                    <a:pt x="2096" y="858"/>
                    <a:pt x="2167" y="882"/>
                  </a:cubicBezTo>
                  <a:cubicBezTo>
                    <a:pt x="2215" y="905"/>
                    <a:pt x="2287" y="929"/>
                    <a:pt x="2382" y="977"/>
                  </a:cubicBezTo>
                  <a:cubicBezTo>
                    <a:pt x="2399" y="986"/>
                    <a:pt x="2423" y="991"/>
                    <a:pt x="2449" y="991"/>
                  </a:cubicBezTo>
                  <a:cubicBezTo>
                    <a:pt x="2493" y="991"/>
                    <a:pt x="2542" y="975"/>
                    <a:pt x="2572" y="929"/>
                  </a:cubicBezTo>
                  <a:lnTo>
                    <a:pt x="2858" y="667"/>
                  </a:lnTo>
                  <a:lnTo>
                    <a:pt x="3096" y="905"/>
                  </a:lnTo>
                  <a:lnTo>
                    <a:pt x="2810" y="1167"/>
                  </a:lnTo>
                  <a:cubicBezTo>
                    <a:pt x="2763" y="1239"/>
                    <a:pt x="2763" y="1334"/>
                    <a:pt x="2787" y="1382"/>
                  </a:cubicBezTo>
                  <a:cubicBezTo>
                    <a:pt x="2810" y="1453"/>
                    <a:pt x="2858" y="1501"/>
                    <a:pt x="2882" y="1596"/>
                  </a:cubicBezTo>
                  <a:cubicBezTo>
                    <a:pt x="2906" y="1644"/>
                    <a:pt x="2977" y="1715"/>
                    <a:pt x="3072" y="1715"/>
                  </a:cubicBezTo>
                  <a:lnTo>
                    <a:pt x="3453" y="1715"/>
                  </a:lnTo>
                  <a:lnTo>
                    <a:pt x="3453" y="2072"/>
                  </a:lnTo>
                  <a:lnTo>
                    <a:pt x="3072" y="2072"/>
                  </a:lnTo>
                  <a:cubicBezTo>
                    <a:pt x="2977" y="2072"/>
                    <a:pt x="2906" y="2120"/>
                    <a:pt x="2882" y="2191"/>
                  </a:cubicBezTo>
                  <a:cubicBezTo>
                    <a:pt x="2858" y="2239"/>
                    <a:pt x="2834" y="2311"/>
                    <a:pt x="2787" y="2382"/>
                  </a:cubicBezTo>
                  <a:cubicBezTo>
                    <a:pt x="2763" y="2453"/>
                    <a:pt x="2763" y="2549"/>
                    <a:pt x="2810" y="2596"/>
                  </a:cubicBezTo>
                  <a:lnTo>
                    <a:pt x="3096" y="2858"/>
                  </a:lnTo>
                  <a:lnTo>
                    <a:pt x="2858" y="3096"/>
                  </a:lnTo>
                  <a:lnTo>
                    <a:pt x="2572" y="2834"/>
                  </a:lnTo>
                  <a:cubicBezTo>
                    <a:pt x="2544" y="2807"/>
                    <a:pt x="2500" y="2795"/>
                    <a:pt x="2459" y="2795"/>
                  </a:cubicBezTo>
                  <a:cubicBezTo>
                    <a:pt x="2429" y="2795"/>
                    <a:pt x="2402" y="2801"/>
                    <a:pt x="2382" y="2811"/>
                  </a:cubicBezTo>
                  <a:cubicBezTo>
                    <a:pt x="2310" y="2834"/>
                    <a:pt x="2263" y="2858"/>
                    <a:pt x="2167" y="2906"/>
                  </a:cubicBezTo>
                  <a:cubicBezTo>
                    <a:pt x="2120" y="2930"/>
                    <a:pt x="2048" y="2977"/>
                    <a:pt x="2048" y="3073"/>
                  </a:cubicBezTo>
                  <a:lnTo>
                    <a:pt x="2048" y="3477"/>
                  </a:lnTo>
                  <a:lnTo>
                    <a:pt x="1691" y="3477"/>
                  </a:lnTo>
                  <a:lnTo>
                    <a:pt x="1691" y="3073"/>
                  </a:lnTo>
                  <a:cubicBezTo>
                    <a:pt x="1691" y="2977"/>
                    <a:pt x="1644" y="2930"/>
                    <a:pt x="1572" y="2906"/>
                  </a:cubicBezTo>
                  <a:cubicBezTo>
                    <a:pt x="1524" y="2858"/>
                    <a:pt x="1453" y="2834"/>
                    <a:pt x="1358" y="2811"/>
                  </a:cubicBezTo>
                  <a:cubicBezTo>
                    <a:pt x="1338" y="2801"/>
                    <a:pt x="1310" y="2795"/>
                    <a:pt x="1281" y="2795"/>
                  </a:cubicBezTo>
                  <a:cubicBezTo>
                    <a:pt x="1239" y="2795"/>
                    <a:pt x="1195" y="2807"/>
                    <a:pt x="1167" y="2834"/>
                  </a:cubicBezTo>
                  <a:lnTo>
                    <a:pt x="881" y="3096"/>
                  </a:lnTo>
                  <a:lnTo>
                    <a:pt x="643" y="2858"/>
                  </a:lnTo>
                  <a:lnTo>
                    <a:pt x="929" y="2596"/>
                  </a:lnTo>
                  <a:cubicBezTo>
                    <a:pt x="977" y="2549"/>
                    <a:pt x="977" y="2453"/>
                    <a:pt x="953" y="2382"/>
                  </a:cubicBezTo>
                  <a:cubicBezTo>
                    <a:pt x="929" y="2334"/>
                    <a:pt x="881" y="2287"/>
                    <a:pt x="858" y="2191"/>
                  </a:cubicBezTo>
                  <a:cubicBezTo>
                    <a:pt x="834" y="2120"/>
                    <a:pt x="762" y="2072"/>
                    <a:pt x="691" y="2072"/>
                  </a:cubicBezTo>
                  <a:lnTo>
                    <a:pt x="286" y="2072"/>
                  </a:lnTo>
                  <a:lnTo>
                    <a:pt x="286" y="1715"/>
                  </a:lnTo>
                  <a:lnTo>
                    <a:pt x="691" y="1715"/>
                  </a:lnTo>
                  <a:cubicBezTo>
                    <a:pt x="762" y="1715"/>
                    <a:pt x="834" y="1644"/>
                    <a:pt x="858" y="1596"/>
                  </a:cubicBezTo>
                  <a:cubicBezTo>
                    <a:pt x="881" y="1525"/>
                    <a:pt x="905" y="1477"/>
                    <a:pt x="953" y="1382"/>
                  </a:cubicBezTo>
                  <a:cubicBezTo>
                    <a:pt x="977" y="1334"/>
                    <a:pt x="977" y="1239"/>
                    <a:pt x="929" y="1167"/>
                  </a:cubicBezTo>
                  <a:lnTo>
                    <a:pt x="643" y="905"/>
                  </a:lnTo>
                  <a:lnTo>
                    <a:pt x="881" y="667"/>
                  </a:lnTo>
                  <a:lnTo>
                    <a:pt x="1167" y="929"/>
                  </a:lnTo>
                  <a:cubicBezTo>
                    <a:pt x="1197" y="975"/>
                    <a:pt x="1247" y="991"/>
                    <a:pt x="1291" y="991"/>
                  </a:cubicBezTo>
                  <a:cubicBezTo>
                    <a:pt x="1317" y="991"/>
                    <a:pt x="1340" y="986"/>
                    <a:pt x="1358" y="977"/>
                  </a:cubicBezTo>
                  <a:cubicBezTo>
                    <a:pt x="1429" y="929"/>
                    <a:pt x="1477" y="905"/>
                    <a:pt x="1572" y="882"/>
                  </a:cubicBezTo>
                  <a:cubicBezTo>
                    <a:pt x="1620" y="858"/>
                    <a:pt x="1691" y="786"/>
                    <a:pt x="1691" y="691"/>
                  </a:cubicBezTo>
                  <a:lnTo>
                    <a:pt x="1691" y="310"/>
                  </a:lnTo>
                  <a:close/>
                  <a:moveTo>
                    <a:pt x="1548" y="1"/>
                  </a:moveTo>
                  <a:cubicBezTo>
                    <a:pt x="1453" y="1"/>
                    <a:pt x="1358" y="96"/>
                    <a:pt x="1358" y="191"/>
                  </a:cubicBezTo>
                  <a:lnTo>
                    <a:pt x="1358" y="644"/>
                  </a:lnTo>
                  <a:lnTo>
                    <a:pt x="1334" y="644"/>
                  </a:lnTo>
                  <a:lnTo>
                    <a:pt x="1001" y="310"/>
                  </a:lnTo>
                  <a:cubicBezTo>
                    <a:pt x="977" y="274"/>
                    <a:pt x="935" y="257"/>
                    <a:pt x="890" y="257"/>
                  </a:cubicBezTo>
                  <a:cubicBezTo>
                    <a:pt x="846" y="257"/>
                    <a:pt x="798" y="274"/>
                    <a:pt x="762" y="310"/>
                  </a:cubicBezTo>
                  <a:lnTo>
                    <a:pt x="286" y="786"/>
                  </a:lnTo>
                  <a:cubicBezTo>
                    <a:pt x="238" y="834"/>
                    <a:pt x="238" y="953"/>
                    <a:pt x="286" y="1025"/>
                  </a:cubicBezTo>
                  <a:lnTo>
                    <a:pt x="620" y="1358"/>
                  </a:lnTo>
                  <a:lnTo>
                    <a:pt x="620" y="1382"/>
                  </a:lnTo>
                  <a:lnTo>
                    <a:pt x="167" y="1382"/>
                  </a:lnTo>
                  <a:cubicBezTo>
                    <a:pt x="96" y="1382"/>
                    <a:pt x="0" y="1477"/>
                    <a:pt x="0" y="1572"/>
                  </a:cubicBezTo>
                  <a:lnTo>
                    <a:pt x="0" y="2239"/>
                  </a:lnTo>
                  <a:cubicBezTo>
                    <a:pt x="0" y="2334"/>
                    <a:pt x="96" y="2430"/>
                    <a:pt x="167" y="2430"/>
                  </a:cubicBezTo>
                  <a:lnTo>
                    <a:pt x="620" y="2430"/>
                  </a:lnTo>
                  <a:lnTo>
                    <a:pt x="620" y="2453"/>
                  </a:lnTo>
                  <a:lnTo>
                    <a:pt x="286" y="2787"/>
                  </a:lnTo>
                  <a:cubicBezTo>
                    <a:pt x="238" y="2834"/>
                    <a:pt x="238" y="2954"/>
                    <a:pt x="286" y="3025"/>
                  </a:cubicBezTo>
                  <a:lnTo>
                    <a:pt x="762" y="3501"/>
                  </a:lnTo>
                  <a:cubicBezTo>
                    <a:pt x="798" y="3525"/>
                    <a:pt x="846" y="3537"/>
                    <a:pt x="890" y="3537"/>
                  </a:cubicBezTo>
                  <a:cubicBezTo>
                    <a:pt x="935" y="3537"/>
                    <a:pt x="977" y="3525"/>
                    <a:pt x="1001" y="3501"/>
                  </a:cubicBezTo>
                  <a:lnTo>
                    <a:pt x="1334" y="3168"/>
                  </a:lnTo>
                  <a:lnTo>
                    <a:pt x="1358" y="3168"/>
                  </a:lnTo>
                  <a:lnTo>
                    <a:pt x="1358" y="3620"/>
                  </a:lnTo>
                  <a:cubicBezTo>
                    <a:pt x="1358" y="3716"/>
                    <a:pt x="1453" y="3787"/>
                    <a:pt x="1548" y="3787"/>
                  </a:cubicBezTo>
                  <a:lnTo>
                    <a:pt x="2239" y="3787"/>
                  </a:lnTo>
                  <a:cubicBezTo>
                    <a:pt x="2310" y="3787"/>
                    <a:pt x="2406" y="3716"/>
                    <a:pt x="2406" y="3620"/>
                  </a:cubicBezTo>
                  <a:lnTo>
                    <a:pt x="2406" y="3168"/>
                  </a:lnTo>
                  <a:lnTo>
                    <a:pt x="2429" y="3168"/>
                  </a:lnTo>
                  <a:lnTo>
                    <a:pt x="2763" y="3501"/>
                  </a:lnTo>
                  <a:cubicBezTo>
                    <a:pt x="2787" y="3525"/>
                    <a:pt x="2828" y="3537"/>
                    <a:pt x="2873" y="3537"/>
                  </a:cubicBezTo>
                  <a:cubicBezTo>
                    <a:pt x="2918" y="3537"/>
                    <a:pt x="2965" y="3525"/>
                    <a:pt x="3001" y="3501"/>
                  </a:cubicBezTo>
                  <a:lnTo>
                    <a:pt x="3477" y="3025"/>
                  </a:lnTo>
                  <a:cubicBezTo>
                    <a:pt x="3525" y="2954"/>
                    <a:pt x="3525" y="2834"/>
                    <a:pt x="3477" y="2787"/>
                  </a:cubicBezTo>
                  <a:lnTo>
                    <a:pt x="3144" y="2453"/>
                  </a:lnTo>
                  <a:lnTo>
                    <a:pt x="3144" y="2430"/>
                  </a:lnTo>
                  <a:lnTo>
                    <a:pt x="3596" y="2430"/>
                  </a:lnTo>
                  <a:cubicBezTo>
                    <a:pt x="3692" y="2430"/>
                    <a:pt x="3787" y="2334"/>
                    <a:pt x="3787" y="2239"/>
                  </a:cubicBezTo>
                  <a:lnTo>
                    <a:pt x="3787" y="1572"/>
                  </a:lnTo>
                  <a:cubicBezTo>
                    <a:pt x="3787" y="1477"/>
                    <a:pt x="3715" y="1382"/>
                    <a:pt x="3596" y="1382"/>
                  </a:cubicBezTo>
                  <a:lnTo>
                    <a:pt x="3144" y="1382"/>
                  </a:lnTo>
                  <a:lnTo>
                    <a:pt x="3144" y="1358"/>
                  </a:lnTo>
                  <a:lnTo>
                    <a:pt x="3477" y="1025"/>
                  </a:lnTo>
                  <a:cubicBezTo>
                    <a:pt x="3525" y="953"/>
                    <a:pt x="3525" y="834"/>
                    <a:pt x="3477" y="786"/>
                  </a:cubicBezTo>
                  <a:lnTo>
                    <a:pt x="3001" y="310"/>
                  </a:lnTo>
                  <a:cubicBezTo>
                    <a:pt x="2977" y="274"/>
                    <a:pt x="2935" y="257"/>
                    <a:pt x="2891" y="257"/>
                  </a:cubicBezTo>
                  <a:cubicBezTo>
                    <a:pt x="2846" y="257"/>
                    <a:pt x="2799" y="274"/>
                    <a:pt x="2763" y="310"/>
                  </a:cubicBezTo>
                  <a:lnTo>
                    <a:pt x="2429" y="644"/>
                  </a:lnTo>
                  <a:lnTo>
                    <a:pt x="2406" y="644"/>
                  </a:lnTo>
                  <a:lnTo>
                    <a:pt x="2406" y="191"/>
                  </a:lnTo>
                  <a:cubicBezTo>
                    <a:pt x="2406" y="96"/>
                    <a:pt x="2310" y="1"/>
                    <a:pt x="2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17" name="Google Shape;2417;p62"/>
            <p:cNvSpPr/>
            <p:nvPr/>
          </p:nvSpPr>
          <p:spPr>
            <a:xfrm>
              <a:off x="1703887" y="2062408"/>
              <a:ext cx="38568" cy="36598"/>
            </a:xfrm>
            <a:custGeom>
              <a:rect b="b" l="l" r="r" t="t"/>
              <a:pathLst>
                <a:path extrusionOk="0" h="1040" w="1096">
                  <a:moveTo>
                    <a:pt x="568" y="348"/>
                  </a:moveTo>
                  <a:cubicBezTo>
                    <a:pt x="587" y="348"/>
                    <a:pt x="605" y="351"/>
                    <a:pt x="619" y="358"/>
                  </a:cubicBezTo>
                  <a:cubicBezTo>
                    <a:pt x="691" y="382"/>
                    <a:pt x="738" y="453"/>
                    <a:pt x="738" y="501"/>
                  </a:cubicBezTo>
                  <a:cubicBezTo>
                    <a:pt x="738" y="620"/>
                    <a:pt x="691" y="691"/>
                    <a:pt x="572" y="691"/>
                  </a:cubicBezTo>
                  <a:cubicBezTo>
                    <a:pt x="500" y="691"/>
                    <a:pt x="453" y="644"/>
                    <a:pt x="405" y="572"/>
                  </a:cubicBezTo>
                  <a:cubicBezTo>
                    <a:pt x="381" y="501"/>
                    <a:pt x="405" y="429"/>
                    <a:pt x="453" y="382"/>
                  </a:cubicBezTo>
                  <a:cubicBezTo>
                    <a:pt x="469" y="365"/>
                    <a:pt x="522" y="348"/>
                    <a:pt x="568" y="348"/>
                  </a:cubicBezTo>
                  <a:close/>
                  <a:moveTo>
                    <a:pt x="572" y="1"/>
                  </a:moveTo>
                  <a:cubicBezTo>
                    <a:pt x="357" y="1"/>
                    <a:pt x="167" y="120"/>
                    <a:pt x="95" y="334"/>
                  </a:cubicBezTo>
                  <a:cubicBezTo>
                    <a:pt x="0" y="501"/>
                    <a:pt x="48" y="739"/>
                    <a:pt x="214" y="906"/>
                  </a:cubicBezTo>
                  <a:cubicBezTo>
                    <a:pt x="306" y="997"/>
                    <a:pt x="427" y="1040"/>
                    <a:pt x="552" y="1040"/>
                  </a:cubicBezTo>
                  <a:cubicBezTo>
                    <a:pt x="622" y="1040"/>
                    <a:pt x="694" y="1027"/>
                    <a:pt x="762" y="1001"/>
                  </a:cubicBezTo>
                  <a:cubicBezTo>
                    <a:pt x="953" y="930"/>
                    <a:pt x="1096" y="739"/>
                    <a:pt x="1096" y="525"/>
                  </a:cubicBezTo>
                  <a:cubicBezTo>
                    <a:pt x="1096" y="239"/>
                    <a:pt x="857" y="1"/>
                    <a:pt x="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418" name="Google Shape;2418;p62"/>
          <p:cNvGrpSpPr/>
          <p:nvPr/>
        </p:nvGrpSpPr>
        <p:grpSpPr>
          <a:xfrm>
            <a:off x="720010" y="2055609"/>
            <a:ext cx="376322" cy="363724"/>
            <a:chOff x="720010" y="1903209"/>
            <a:chExt cx="376322" cy="363724"/>
          </a:xfrm>
        </p:grpSpPr>
        <p:sp>
          <p:nvSpPr>
            <p:cNvPr id="2419" name="Google Shape;2419;p62"/>
            <p:cNvSpPr/>
            <p:nvPr/>
          </p:nvSpPr>
          <p:spPr>
            <a:xfrm>
              <a:off x="808865" y="2049001"/>
              <a:ext cx="39413" cy="36386"/>
            </a:xfrm>
            <a:custGeom>
              <a:rect b="b" l="l" r="r" t="t"/>
              <a:pathLst>
                <a:path extrusionOk="0" h="1034" w="1120">
                  <a:moveTo>
                    <a:pt x="563" y="342"/>
                  </a:moveTo>
                  <a:cubicBezTo>
                    <a:pt x="588" y="342"/>
                    <a:pt x="614" y="348"/>
                    <a:pt x="643" y="358"/>
                  </a:cubicBezTo>
                  <a:cubicBezTo>
                    <a:pt x="691" y="382"/>
                    <a:pt x="762" y="429"/>
                    <a:pt x="762" y="501"/>
                  </a:cubicBezTo>
                  <a:cubicBezTo>
                    <a:pt x="762" y="620"/>
                    <a:pt x="667" y="691"/>
                    <a:pt x="572" y="691"/>
                  </a:cubicBezTo>
                  <a:cubicBezTo>
                    <a:pt x="524" y="691"/>
                    <a:pt x="453" y="644"/>
                    <a:pt x="429" y="572"/>
                  </a:cubicBezTo>
                  <a:cubicBezTo>
                    <a:pt x="405" y="501"/>
                    <a:pt x="429" y="406"/>
                    <a:pt x="453" y="382"/>
                  </a:cubicBezTo>
                  <a:cubicBezTo>
                    <a:pt x="495" y="354"/>
                    <a:pt x="528" y="342"/>
                    <a:pt x="563" y="342"/>
                  </a:cubicBezTo>
                  <a:close/>
                  <a:moveTo>
                    <a:pt x="572" y="1"/>
                  </a:moveTo>
                  <a:cubicBezTo>
                    <a:pt x="357" y="1"/>
                    <a:pt x="191" y="120"/>
                    <a:pt x="96" y="334"/>
                  </a:cubicBezTo>
                  <a:cubicBezTo>
                    <a:pt x="0" y="501"/>
                    <a:pt x="72" y="739"/>
                    <a:pt x="215" y="882"/>
                  </a:cubicBezTo>
                  <a:cubicBezTo>
                    <a:pt x="313" y="981"/>
                    <a:pt x="446" y="1034"/>
                    <a:pt x="589" y="1034"/>
                  </a:cubicBezTo>
                  <a:cubicBezTo>
                    <a:pt x="653" y="1034"/>
                    <a:pt x="720" y="1023"/>
                    <a:pt x="786" y="1001"/>
                  </a:cubicBezTo>
                  <a:cubicBezTo>
                    <a:pt x="953" y="906"/>
                    <a:pt x="1120" y="739"/>
                    <a:pt x="1120" y="525"/>
                  </a:cubicBezTo>
                  <a:cubicBezTo>
                    <a:pt x="1120" y="239"/>
                    <a:pt x="881" y="1"/>
                    <a:pt x="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20" name="Google Shape;2420;p62"/>
            <p:cNvSpPr/>
            <p:nvPr/>
          </p:nvSpPr>
          <p:spPr>
            <a:xfrm>
              <a:off x="973097" y="2049001"/>
              <a:ext cx="39448" cy="36386"/>
            </a:xfrm>
            <a:custGeom>
              <a:rect b="b" l="l" r="r" t="t"/>
              <a:pathLst>
                <a:path extrusionOk="0" h="1034" w="1121">
                  <a:moveTo>
                    <a:pt x="564" y="342"/>
                  </a:moveTo>
                  <a:cubicBezTo>
                    <a:pt x="589" y="342"/>
                    <a:pt x="614" y="348"/>
                    <a:pt x="644" y="358"/>
                  </a:cubicBezTo>
                  <a:cubicBezTo>
                    <a:pt x="692" y="382"/>
                    <a:pt x="763" y="429"/>
                    <a:pt x="763" y="501"/>
                  </a:cubicBezTo>
                  <a:cubicBezTo>
                    <a:pt x="739" y="620"/>
                    <a:pt x="668" y="691"/>
                    <a:pt x="572" y="691"/>
                  </a:cubicBezTo>
                  <a:cubicBezTo>
                    <a:pt x="525" y="691"/>
                    <a:pt x="453" y="644"/>
                    <a:pt x="430" y="572"/>
                  </a:cubicBezTo>
                  <a:cubicBezTo>
                    <a:pt x="406" y="501"/>
                    <a:pt x="430" y="406"/>
                    <a:pt x="453" y="382"/>
                  </a:cubicBezTo>
                  <a:cubicBezTo>
                    <a:pt x="495" y="354"/>
                    <a:pt x="529" y="342"/>
                    <a:pt x="564" y="342"/>
                  </a:cubicBezTo>
                  <a:close/>
                  <a:moveTo>
                    <a:pt x="572" y="1"/>
                  </a:moveTo>
                  <a:cubicBezTo>
                    <a:pt x="382" y="1"/>
                    <a:pt x="191" y="120"/>
                    <a:pt x="96" y="334"/>
                  </a:cubicBezTo>
                  <a:cubicBezTo>
                    <a:pt x="1" y="501"/>
                    <a:pt x="72" y="739"/>
                    <a:pt x="215" y="882"/>
                  </a:cubicBezTo>
                  <a:cubicBezTo>
                    <a:pt x="330" y="981"/>
                    <a:pt x="457" y="1034"/>
                    <a:pt x="595" y="1034"/>
                  </a:cubicBezTo>
                  <a:cubicBezTo>
                    <a:pt x="656" y="1034"/>
                    <a:pt x="720" y="1023"/>
                    <a:pt x="787" y="1001"/>
                  </a:cubicBezTo>
                  <a:cubicBezTo>
                    <a:pt x="977" y="906"/>
                    <a:pt x="1120" y="739"/>
                    <a:pt x="1120" y="525"/>
                  </a:cubicBezTo>
                  <a:cubicBezTo>
                    <a:pt x="1096" y="239"/>
                    <a:pt x="858" y="1"/>
                    <a:pt x="5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21" name="Google Shape;2421;p62"/>
            <p:cNvSpPr/>
            <p:nvPr/>
          </p:nvSpPr>
          <p:spPr>
            <a:xfrm>
              <a:off x="895186" y="2000403"/>
              <a:ext cx="25161" cy="12598"/>
            </a:xfrm>
            <a:custGeom>
              <a:rect b="b" l="l" r="r" t="t"/>
              <a:pathLst>
                <a:path extrusionOk="0" h="358" w="715">
                  <a:moveTo>
                    <a:pt x="167" y="0"/>
                  </a:moveTo>
                  <a:cubicBezTo>
                    <a:pt x="95" y="0"/>
                    <a:pt x="0" y="96"/>
                    <a:pt x="0" y="191"/>
                  </a:cubicBezTo>
                  <a:cubicBezTo>
                    <a:pt x="0" y="286"/>
                    <a:pt x="95" y="358"/>
                    <a:pt x="167" y="358"/>
                  </a:cubicBezTo>
                  <a:lnTo>
                    <a:pt x="524" y="358"/>
                  </a:lnTo>
                  <a:cubicBezTo>
                    <a:pt x="619" y="358"/>
                    <a:pt x="715" y="286"/>
                    <a:pt x="715" y="191"/>
                  </a:cubicBezTo>
                  <a:cubicBezTo>
                    <a:pt x="715" y="72"/>
                    <a:pt x="643"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22" name="Google Shape;2422;p62"/>
            <p:cNvSpPr/>
            <p:nvPr/>
          </p:nvSpPr>
          <p:spPr>
            <a:xfrm>
              <a:off x="720010" y="1903209"/>
              <a:ext cx="376322" cy="363724"/>
            </a:xfrm>
            <a:custGeom>
              <a:rect b="b" l="l" r="r" t="t"/>
              <a:pathLst>
                <a:path extrusionOk="0" h="10336" w="10694">
                  <a:moveTo>
                    <a:pt x="9765" y="333"/>
                  </a:moveTo>
                  <a:cubicBezTo>
                    <a:pt x="9908" y="333"/>
                    <a:pt x="10027" y="453"/>
                    <a:pt x="10027" y="595"/>
                  </a:cubicBezTo>
                  <a:lnTo>
                    <a:pt x="10027" y="5596"/>
                  </a:lnTo>
                  <a:cubicBezTo>
                    <a:pt x="10027" y="5739"/>
                    <a:pt x="9908" y="5858"/>
                    <a:pt x="9765" y="5858"/>
                  </a:cubicBezTo>
                  <a:lnTo>
                    <a:pt x="7455" y="5858"/>
                  </a:lnTo>
                  <a:cubicBezTo>
                    <a:pt x="7383" y="5858"/>
                    <a:pt x="7336" y="5906"/>
                    <a:pt x="7288" y="5954"/>
                  </a:cubicBezTo>
                  <a:lnTo>
                    <a:pt x="6764" y="7025"/>
                  </a:lnTo>
                  <a:lnTo>
                    <a:pt x="6216" y="5954"/>
                  </a:lnTo>
                  <a:cubicBezTo>
                    <a:pt x="6169" y="5906"/>
                    <a:pt x="6097" y="5858"/>
                    <a:pt x="6050" y="5858"/>
                  </a:cubicBezTo>
                  <a:lnTo>
                    <a:pt x="1144" y="5858"/>
                  </a:lnTo>
                  <a:cubicBezTo>
                    <a:pt x="977" y="5858"/>
                    <a:pt x="858" y="5739"/>
                    <a:pt x="858" y="5596"/>
                  </a:cubicBezTo>
                  <a:lnTo>
                    <a:pt x="858" y="595"/>
                  </a:lnTo>
                  <a:cubicBezTo>
                    <a:pt x="858" y="453"/>
                    <a:pt x="977" y="333"/>
                    <a:pt x="1144" y="333"/>
                  </a:cubicBezTo>
                  <a:close/>
                  <a:moveTo>
                    <a:pt x="2025" y="7049"/>
                  </a:moveTo>
                  <a:lnTo>
                    <a:pt x="1073" y="9097"/>
                  </a:lnTo>
                  <a:lnTo>
                    <a:pt x="453" y="9097"/>
                  </a:lnTo>
                  <a:lnTo>
                    <a:pt x="1644" y="7049"/>
                  </a:lnTo>
                  <a:close/>
                  <a:moveTo>
                    <a:pt x="8241" y="7049"/>
                  </a:moveTo>
                  <a:lnTo>
                    <a:pt x="9193" y="9097"/>
                  </a:lnTo>
                  <a:lnTo>
                    <a:pt x="1454" y="9097"/>
                  </a:lnTo>
                  <a:lnTo>
                    <a:pt x="2406" y="7049"/>
                  </a:lnTo>
                  <a:lnTo>
                    <a:pt x="6383" y="7049"/>
                  </a:lnTo>
                  <a:lnTo>
                    <a:pt x="6574" y="7478"/>
                  </a:lnTo>
                  <a:cubicBezTo>
                    <a:pt x="6598" y="7525"/>
                    <a:pt x="6669" y="7549"/>
                    <a:pt x="6740" y="7549"/>
                  </a:cubicBezTo>
                  <a:cubicBezTo>
                    <a:pt x="6788" y="7549"/>
                    <a:pt x="6859" y="7525"/>
                    <a:pt x="6883" y="7478"/>
                  </a:cubicBezTo>
                  <a:lnTo>
                    <a:pt x="7074" y="7049"/>
                  </a:lnTo>
                  <a:close/>
                  <a:moveTo>
                    <a:pt x="9027" y="7049"/>
                  </a:moveTo>
                  <a:lnTo>
                    <a:pt x="10217" y="9097"/>
                  </a:lnTo>
                  <a:lnTo>
                    <a:pt x="9598" y="9097"/>
                  </a:lnTo>
                  <a:lnTo>
                    <a:pt x="8646" y="7049"/>
                  </a:lnTo>
                  <a:close/>
                  <a:moveTo>
                    <a:pt x="10336" y="9502"/>
                  </a:moveTo>
                  <a:lnTo>
                    <a:pt x="10336" y="10002"/>
                  </a:lnTo>
                  <a:lnTo>
                    <a:pt x="334" y="10002"/>
                  </a:lnTo>
                  <a:lnTo>
                    <a:pt x="334" y="9502"/>
                  </a:lnTo>
                  <a:close/>
                  <a:moveTo>
                    <a:pt x="1144" y="0"/>
                  </a:moveTo>
                  <a:cubicBezTo>
                    <a:pt x="811" y="0"/>
                    <a:pt x="549" y="262"/>
                    <a:pt x="549" y="595"/>
                  </a:cubicBezTo>
                  <a:lnTo>
                    <a:pt x="549" y="5596"/>
                  </a:lnTo>
                  <a:cubicBezTo>
                    <a:pt x="549" y="5930"/>
                    <a:pt x="811" y="6192"/>
                    <a:pt x="1144" y="6192"/>
                  </a:cubicBezTo>
                  <a:lnTo>
                    <a:pt x="5931" y="6192"/>
                  </a:lnTo>
                  <a:lnTo>
                    <a:pt x="6193" y="6692"/>
                  </a:lnTo>
                  <a:lnTo>
                    <a:pt x="1549" y="6692"/>
                  </a:lnTo>
                  <a:cubicBezTo>
                    <a:pt x="1501" y="6692"/>
                    <a:pt x="1430" y="6739"/>
                    <a:pt x="1406" y="6787"/>
                  </a:cubicBezTo>
                  <a:lnTo>
                    <a:pt x="25" y="9192"/>
                  </a:lnTo>
                  <a:cubicBezTo>
                    <a:pt x="1" y="9240"/>
                    <a:pt x="1" y="9264"/>
                    <a:pt x="1" y="9288"/>
                  </a:cubicBezTo>
                  <a:lnTo>
                    <a:pt x="1" y="10145"/>
                  </a:lnTo>
                  <a:cubicBezTo>
                    <a:pt x="1" y="10240"/>
                    <a:pt x="96" y="10335"/>
                    <a:pt x="191" y="10335"/>
                  </a:cubicBezTo>
                  <a:lnTo>
                    <a:pt x="10503" y="10335"/>
                  </a:lnTo>
                  <a:cubicBezTo>
                    <a:pt x="10598" y="10335"/>
                    <a:pt x="10694" y="10240"/>
                    <a:pt x="10694" y="10145"/>
                  </a:cubicBezTo>
                  <a:lnTo>
                    <a:pt x="10694" y="9288"/>
                  </a:lnTo>
                  <a:cubicBezTo>
                    <a:pt x="10694" y="9288"/>
                    <a:pt x="10694" y="9264"/>
                    <a:pt x="10670" y="9240"/>
                  </a:cubicBezTo>
                  <a:lnTo>
                    <a:pt x="9265" y="6811"/>
                  </a:lnTo>
                  <a:cubicBezTo>
                    <a:pt x="9241" y="6763"/>
                    <a:pt x="9169" y="6716"/>
                    <a:pt x="9122" y="6716"/>
                  </a:cubicBezTo>
                  <a:lnTo>
                    <a:pt x="7264" y="6716"/>
                  </a:lnTo>
                  <a:lnTo>
                    <a:pt x="7526" y="6216"/>
                  </a:lnTo>
                  <a:lnTo>
                    <a:pt x="9765" y="6216"/>
                  </a:lnTo>
                  <a:cubicBezTo>
                    <a:pt x="10098" y="6216"/>
                    <a:pt x="10360" y="5954"/>
                    <a:pt x="10360" y="5620"/>
                  </a:cubicBezTo>
                  <a:lnTo>
                    <a:pt x="10360" y="595"/>
                  </a:lnTo>
                  <a:cubicBezTo>
                    <a:pt x="10360" y="262"/>
                    <a:pt x="10098" y="0"/>
                    <a:pt x="97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23" name="Google Shape;2423;p62"/>
            <p:cNvSpPr/>
            <p:nvPr/>
          </p:nvSpPr>
          <p:spPr>
            <a:xfrm>
              <a:off x="756889" y="1927490"/>
              <a:ext cx="309285" cy="177710"/>
            </a:xfrm>
            <a:custGeom>
              <a:rect b="b" l="l" r="r" t="t"/>
              <a:pathLst>
                <a:path extrusionOk="0" h="5050" w="8789">
                  <a:moveTo>
                    <a:pt x="3787" y="858"/>
                  </a:moveTo>
                  <a:lnTo>
                    <a:pt x="3787" y="1549"/>
                  </a:lnTo>
                  <a:lnTo>
                    <a:pt x="3430" y="1549"/>
                  </a:lnTo>
                  <a:lnTo>
                    <a:pt x="3430" y="858"/>
                  </a:lnTo>
                  <a:close/>
                  <a:moveTo>
                    <a:pt x="5383" y="858"/>
                  </a:moveTo>
                  <a:lnTo>
                    <a:pt x="5621" y="1549"/>
                  </a:lnTo>
                  <a:lnTo>
                    <a:pt x="4144" y="1549"/>
                  </a:lnTo>
                  <a:lnTo>
                    <a:pt x="4144" y="858"/>
                  </a:lnTo>
                  <a:close/>
                  <a:moveTo>
                    <a:pt x="1049" y="2406"/>
                  </a:moveTo>
                  <a:lnTo>
                    <a:pt x="1049" y="2596"/>
                  </a:lnTo>
                  <a:lnTo>
                    <a:pt x="691" y="2596"/>
                  </a:lnTo>
                  <a:lnTo>
                    <a:pt x="691" y="2406"/>
                  </a:lnTo>
                  <a:close/>
                  <a:moveTo>
                    <a:pt x="8098" y="2406"/>
                  </a:moveTo>
                  <a:lnTo>
                    <a:pt x="8098" y="2596"/>
                  </a:lnTo>
                  <a:lnTo>
                    <a:pt x="7740" y="2596"/>
                  </a:lnTo>
                  <a:lnTo>
                    <a:pt x="7740" y="2406"/>
                  </a:lnTo>
                  <a:close/>
                  <a:moveTo>
                    <a:pt x="4811" y="310"/>
                  </a:moveTo>
                  <a:cubicBezTo>
                    <a:pt x="4954" y="310"/>
                    <a:pt x="5121" y="382"/>
                    <a:pt x="5240" y="501"/>
                  </a:cubicBezTo>
                  <a:lnTo>
                    <a:pt x="3311" y="501"/>
                  </a:lnTo>
                  <a:cubicBezTo>
                    <a:pt x="3216" y="501"/>
                    <a:pt x="3120" y="596"/>
                    <a:pt x="3120" y="667"/>
                  </a:cubicBezTo>
                  <a:lnTo>
                    <a:pt x="3120" y="1715"/>
                  </a:lnTo>
                  <a:cubicBezTo>
                    <a:pt x="3120" y="1811"/>
                    <a:pt x="3216" y="1906"/>
                    <a:pt x="3311" y="1906"/>
                  </a:cubicBezTo>
                  <a:lnTo>
                    <a:pt x="7860" y="1906"/>
                  </a:lnTo>
                  <a:cubicBezTo>
                    <a:pt x="7979" y="1906"/>
                    <a:pt x="8074" y="1953"/>
                    <a:pt x="8098" y="2072"/>
                  </a:cubicBezTo>
                  <a:lnTo>
                    <a:pt x="7598" y="2072"/>
                  </a:lnTo>
                  <a:cubicBezTo>
                    <a:pt x="7502" y="2072"/>
                    <a:pt x="7407" y="2168"/>
                    <a:pt x="7407" y="2263"/>
                  </a:cubicBezTo>
                  <a:lnTo>
                    <a:pt x="7407" y="2763"/>
                  </a:lnTo>
                  <a:cubicBezTo>
                    <a:pt x="7407" y="2858"/>
                    <a:pt x="7502" y="2954"/>
                    <a:pt x="7598" y="2954"/>
                  </a:cubicBezTo>
                  <a:lnTo>
                    <a:pt x="8098" y="2954"/>
                  </a:lnTo>
                  <a:lnTo>
                    <a:pt x="8098" y="3120"/>
                  </a:lnTo>
                  <a:lnTo>
                    <a:pt x="7288" y="3120"/>
                  </a:lnTo>
                  <a:lnTo>
                    <a:pt x="7288" y="3097"/>
                  </a:lnTo>
                  <a:cubicBezTo>
                    <a:pt x="7109" y="2977"/>
                    <a:pt x="6907" y="2918"/>
                    <a:pt x="6708" y="2918"/>
                  </a:cubicBezTo>
                  <a:cubicBezTo>
                    <a:pt x="6508" y="2918"/>
                    <a:pt x="6312" y="2977"/>
                    <a:pt x="6145" y="3097"/>
                  </a:cubicBezTo>
                  <a:lnTo>
                    <a:pt x="2644" y="3097"/>
                  </a:lnTo>
                  <a:cubicBezTo>
                    <a:pt x="2466" y="2977"/>
                    <a:pt x="2263" y="2918"/>
                    <a:pt x="2067" y="2918"/>
                  </a:cubicBezTo>
                  <a:cubicBezTo>
                    <a:pt x="1870" y="2918"/>
                    <a:pt x="1680" y="2977"/>
                    <a:pt x="1525" y="3097"/>
                  </a:cubicBezTo>
                  <a:lnTo>
                    <a:pt x="715" y="3097"/>
                  </a:lnTo>
                  <a:lnTo>
                    <a:pt x="715" y="2906"/>
                  </a:lnTo>
                  <a:lnTo>
                    <a:pt x="1215" y="2906"/>
                  </a:lnTo>
                  <a:cubicBezTo>
                    <a:pt x="1311" y="2906"/>
                    <a:pt x="1382" y="2811"/>
                    <a:pt x="1382" y="2739"/>
                  </a:cubicBezTo>
                  <a:lnTo>
                    <a:pt x="1382" y="2215"/>
                  </a:lnTo>
                  <a:cubicBezTo>
                    <a:pt x="1382" y="2144"/>
                    <a:pt x="1311" y="2049"/>
                    <a:pt x="1215" y="2049"/>
                  </a:cubicBezTo>
                  <a:lnTo>
                    <a:pt x="715" y="2049"/>
                  </a:lnTo>
                  <a:cubicBezTo>
                    <a:pt x="739" y="1953"/>
                    <a:pt x="858" y="1858"/>
                    <a:pt x="953" y="1858"/>
                  </a:cubicBezTo>
                  <a:lnTo>
                    <a:pt x="1906" y="1858"/>
                  </a:lnTo>
                  <a:cubicBezTo>
                    <a:pt x="1954" y="1858"/>
                    <a:pt x="2025" y="1834"/>
                    <a:pt x="2049" y="1787"/>
                  </a:cubicBezTo>
                  <a:lnTo>
                    <a:pt x="2716" y="739"/>
                  </a:lnTo>
                  <a:cubicBezTo>
                    <a:pt x="2716" y="739"/>
                    <a:pt x="2716" y="715"/>
                    <a:pt x="2739" y="715"/>
                  </a:cubicBezTo>
                  <a:cubicBezTo>
                    <a:pt x="2811" y="477"/>
                    <a:pt x="3025" y="310"/>
                    <a:pt x="3311" y="310"/>
                  </a:cubicBezTo>
                  <a:close/>
                  <a:moveTo>
                    <a:pt x="1168" y="3454"/>
                  </a:moveTo>
                  <a:cubicBezTo>
                    <a:pt x="1096" y="3573"/>
                    <a:pt x="1072" y="3668"/>
                    <a:pt x="1049" y="3811"/>
                  </a:cubicBezTo>
                  <a:lnTo>
                    <a:pt x="334" y="3811"/>
                  </a:lnTo>
                  <a:lnTo>
                    <a:pt x="334" y="3454"/>
                  </a:lnTo>
                  <a:close/>
                  <a:moveTo>
                    <a:pt x="5835" y="3454"/>
                  </a:moveTo>
                  <a:cubicBezTo>
                    <a:pt x="5740" y="3573"/>
                    <a:pt x="5716" y="3668"/>
                    <a:pt x="5692" y="3811"/>
                  </a:cubicBezTo>
                  <a:lnTo>
                    <a:pt x="3097" y="3811"/>
                  </a:lnTo>
                  <a:cubicBezTo>
                    <a:pt x="3073" y="3692"/>
                    <a:pt x="3025" y="3573"/>
                    <a:pt x="2978" y="3454"/>
                  </a:cubicBezTo>
                  <a:close/>
                  <a:moveTo>
                    <a:pt x="8455" y="3454"/>
                  </a:moveTo>
                  <a:lnTo>
                    <a:pt x="8455" y="3811"/>
                  </a:lnTo>
                  <a:lnTo>
                    <a:pt x="7740" y="3811"/>
                  </a:lnTo>
                  <a:cubicBezTo>
                    <a:pt x="7717" y="3692"/>
                    <a:pt x="7669" y="3573"/>
                    <a:pt x="7621" y="3454"/>
                  </a:cubicBezTo>
                  <a:close/>
                  <a:moveTo>
                    <a:pt x="2061" y="3300"/>
                  </a:moveTo>
                  <a:cubicBezTo>
                    <a:pt x="2147" y="3300"/>
                    <a:pt x="2231" y="3319"/>
                    <a:pt x="2311" y="3358"/>
                  </a:cubicBezTo>
                  <a:cubicBezTo>
                    <a:pt x="2597" y="3478"/>
                    <a:pt x="2739" y="3716"/>
                    <a:pt x="2739" y="3978"/>
                  </a:cubicBezTo>
                  <a:cubicBezTo>
                    <a:pt x="2739" y="4335"/>
                    <a:pt x="2430" y="4668"/>
                    <a:pt x="2049" y="4668"/>
                  </a:cubicBezTo>
                  <a:cubicBezTo>
                    <a:pt x="1787" y="4668"/>
                    <a:pt x="1525" y="4478"/>
                    <a:pt x="1430" y="4263"/>
                  </a:cubicBezTo>
                  <a:cubicBezTo>
                    <a:pt x="1311" y="3978"/>
                    <a:pt x="1358" y="3692"/>
                    <a:pt x="1573" y="3501"/>
                  </a:cubicBezTo>
                  <a:cubicBezTo>
                    <a:pt x="1715" y="3374"/>
                    <a:pt x="1890" y="3300"/>
                    <a:pt x="2061" y="3300"/>
                  </a:cubicBezTo>
                  <a:close/>
                  <a:moveTo>
                    <a:pt x="6736" y="3300"/>
                  </a:moveTo>
                  <a:cubicBezTo>
                    <a:pt x="6825" y="3300"/>
                    <a:pt x="6915" y="3319"/>
                    <a:pt x="7002" y="3358"/>
                  </a:cubicBezTo>
                  <a:cubicBezTo>
                    <a:pt x="7264" y="3478"/>
                    <a:pt x="7407" y="3716"/>
                    <a:pt x="7407" y="3978"/>
                  </a:cubicBezTo>
                  <a:cubicBezTo>
                    <a:pt x="7407" y="4335"/>
                    <a:pt x="7074" y="4668"/>
                    <a:pt x="6716" y="4668"/>
                  </a:cubicBezTo>
                  <a:cubicBezTo>
                    <a:pt x="6454" y="4668"/>
                    <a:pt x="6193" y="4478"/>
                    <a:pt x="6097" y="4263"/>
                  </a:cubicBezTo>
                  <a:cubicBezTo>
                    <a:pt x="5978" y="3978"/>
                    <a:pt x="6050" y="3692"/>
                    <a:pt x="6240" y="3501"/>
                  </a:cubicBezTo>
                  <a:cubicBezTo>
                    <a:pt x="6383" y="3374"/>
                    <a:pt x="6558" y="3300"/>
                    <a:pt x="6736" y="3300"/>
                  </a:cubicBezTo>
                  <a:close/>
                  <a:moveTo>
                    <a:pt x="3263" y="1"/>
                  </a:moveTo>
                  <a:cubicBezTo>
                    <a:pt x="2882" y="1"/>
                    <a:pt x="2525" y="239"/>
                    <a:pt x="2406" y="620"/>
                  </a:cubicBezTo>
                  <a:lnTo>
                    <a:pt x="1811" y="1572"/>
                  </a:lnTo>
                  <a:lnTo>
                    <a:pt x="953" y="1572"/>
                  </a:lnTo>
                  <a:cubicBezTo>
                    <a:pt x="620" y="1572"/>
                    <a:pt x="358" y="1834"/>
                    <a:pt x="358" y="2168"/>
                  </a:cubicBezTo>
                  <a:lnTo>
                    <a:pt x="358" y="3120"/>
                  </a:lnTo>
                  <a:cubicBezTo>
                    <a:pt x="167" y="3120"/>
                    <a:pt x="1" y="3263"/>
                    <a:pt x="1" y="3478"/>
                  </a:cubicBezTo>
                  <a:lnTo>
                    <a:pt x="1" y="3835"/>
                  </a:lnTo>
                  <a:cubicBezTo>
                    <a:pt x="1" y="4001"/>
                    <a:pt x="144" y="4192"/>
                    <a:pt x="358" y="4192"/>
                  </a:cubicBezTo>
                  <a:lnTo>
                    <a:pt x="1049" y="4192"/>
                  </a:lnTo>
                  <a:cubicBezTo>
                    <a:pt x="1120" y="4692"/>
                    <a:pt x="1549" y="5049"/>
                    <a:pt x="2049" y="5049"/>
                  </a:cubicBezTo>
                  <a:cubicBezTo>
                    <a:pt x="2549" y="5049"/>
                    <a:pt x="2978" y="4692"/>
                    <a:pt x="3073" y="4192"/>
                  </a:cubicBezTo>
                  <a:lnTo>
                    <a:pt x="5645" y="4192"/>
                  </a:lnTo>
                  <a:cubicBezTo>
                    <a:pt x="5740" y="4692"/>
                    <a:pt x="6169" y="5049"/>
                    <a:pt x="6669" y="5049"/>
                  </a:cubicBezTo>
                  <a:cubicBezTo>
                    <a:pt x="7169" y="5049"/>
                    <a:pt x="7598" y="4692"/>
                    <a:pt x="7669" y="4192"/>
                  </a:cubicBezTo>
                  <a:lnTo>
                    <a:pt x="8360" y="4192"/>
                  </a:lnTo>
                  <a:cubicBezTo>
                    <a:pt x="8550" y="4192"/>
                    <a:pt x="8717" y="4049"/>
                    <a:pt x="8717" y="3835"/>
                  </a:cubicBezTo>
                  <a:lnTo>
                    <a:pt x="8717" y="3478"/>
                  </a:lnTo>
                  <a:cubicBezTo>
                    <a:pt x="8788" y="3263"/>
                    <a:pt x="8622" y="3097"/>
                    <a:pt x="8431" y="3097"/>
                  </a:cubicBezTo>
                  <a:lnTo>
                    <a:pt x="8431" y="2144"/>
                  </a:lnTo>
                  <a:cubicBezTo>
                    <a:pt x="8431" y="1811"/>
                    <a:pt x="8145" y="1549"/>
                    <a:pt x="7836" y="1549"/>
                  </a:cubicBezTo>
                  <a:lnTo>
                    <a:pt x="5978" y="1549"/>
                  </a:lnTo>
                  <a:lnTo>
                    <a:pt x="5692" y="620"/>
                  </a:lnTo>
                  <a:cubicBezTo>
                    <a:pt x="5573" y="239"/>
                    <a:pt x="5216" y="1"/>
                    <a:pt x="47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24" name="Google Shape;2424;p62"/>
            <p:cNvSpPr/>
            <p:nvPr/>
          </p:nvSpPr>
          <p:spPr>
            <a:xfrm>
              <a:off x="901027" y="2181421"/>
              <a:ext cx="12633" cy="13443"/>
            </a:xfrm>
            <a:custGeom>
              <a:rect b="b" l="l" r="r" t="t"/>
              <a:pathLst>
                <a:path extrusionOk="0" h="382" w="359">
                  <a:moveTo>
                    <a:pt x="191" y="0"/>
                  </a:moveTo>
                  <a:cubicBezTo>
                    <a:pt x="96" y="0"/>
                    <a:pt x="1" y="96"/>
                    <a:pt x="1" y="191"/>
                  </a:cubicBezTo>
                  <a:cubicBezTo>
                    <a:pt x="1" y="286"/>
                    <a:pt x="96" y="381"/>
                    <a:pt x="191" y="381"/>
                  </a:cubicBezTo>
                  <a:cubicBezTo>
                    <a:pt x="263" y="381"/>
                    <a:pt x="358" y="286"/>
                    <a:pt x="358" y="191"/>
                  </a:cubicBezTo>
                  <a:cubicBezTo>
                    <a:pt x="358" y="96"/>
                    <a:pt x="310" y="24"/>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25" name="Google Shape;2425;p62"/>
            <p:cNvSpPr/>
            <p:nvPr/>
          </p:nvSpPr>
          <p:spPr>
            <a:xfrm>
              <a:off x="925344" y="2181421"/>
              <a:ext cx="12598" cy="13443"/>
            </a:xfrm>
            <a:custGeom>
              <a:rect b="b" l="l" r="r" t="t"/>
              <a:pathLst>
                <a:path extrusionOk="0" h="382" w="358">
                  <a:moveTo>
                    <a:pt x="191" y="0"/>
                  </a:moveTo>
                  <a:cubicBezTo>
                    <a:pt x="96" y="0"/>
                    <a:pt x="0" y="96"/>
                    <a:pt x="0" y="191"/>
                  </a:cubicBezTo>
                  <a:cubicBezTo>
                    <a:pt x="0" y="286"/>
                    <a:pt x="96" y="381"/>
                    <a:pt x="191" y="381"/>
                  </a:cubicBezTo>
                  <a:cubicBezTo>
                    <a:pt x="262" y="381"/>
                    <a:pt x="358" y="286"/>
                    <a:pt x="358" y="191"/>
                  </a:cubicBezTo>
                  <a:cubicBezTo>
                    <a:pt x="358" y="96"/>
                    <a:pt x="262"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26" name="Google Shape;2426;p62"/>
            <p:cNvSpPr/>
            <p:nvPr/>
          </p:nvSpPr>
          <p:spPr>
            <a:xfrm>
              <a:off x="877591" y="2181421"/>
              <a:ext cx="12598" cy="13443"/>
            </a:xfrm>
            <a:custGeom>
              <a:rect b="b" l="l" r="r" t="t"/>
              <a:pathLst>
                <a:path extrusionOk="0" h="382" w="358">
                  <a:moveTo>
                    <a:pt x="167" y="0"/>
                  </a:moveTo>
                  <a:cubicBezTo>
                    <a:pt x="71" y="0"/>
                    <a:pt x="0" y="96"/>
                    <a:pt x="0" y="191"/>
                  </a:cubicBezTo>
                  <a:cubicBezTo>
                    <a:pt x="0" y="286"/>
                    <a:pt x="71" y="381"/>
                    <a:pt x="167" y="381"/>
                  </a:cubicBezTo>
                  <a:cubicBezTo>
                    <a:pt x="262" y="381"/>
                    <a:pt x="357" y="286"/>
                    <a:pt x="357" y="191"/>
                  </a:cubicBezTo>
                  <a:cubicBezTo>
                    <a:pt x="357" y="96"/>
                    <a:pt x="262"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427" name="Google Shape;2427;p62"/>
          <p:cNvGrpSpPr/>
          <p:nvPr/>
        </p:nvGrpSpPr>
        <p:grpSpPr>
          <a:xfrm>
            <a:off x="8052797" y="1449426"/>
            <a:ext cx="372134" cy="375759"/>
            <a:chOff x="8052797" y="1297026"/>
            <a:chExt cx="372134" cy="375759"/>
          </a:xfrm>
        </p:grpSpPr>
        <p:sp>
          <p:nvSpPr>
            <p:cNvPr id="2428" name="Google Shape;2428;p62"/>
            <p:cNvSpPr/>
            <p:nvPr/>
          </p:nvSpPr>
          <p:spPr>
            <a:xfrm>
              <a:off x="8149182" y="1479134"/>
              <a:ext cx="12598" cy="25196"/>
            </a:xfrm>
            <a:custGeom>
              <a:rect b="b" l="l" r="r" t="t"/>
              <a:pathLst>
                <a:path extrusionOk="0" h="716" w="358">
                  <a:moveTo>
                    <a:pt x="191" y="1"/>
                  </a:moveTo>
                  <a:cubicBezTo>
                    <a:pt x="96" y="1"/>
                    <a:pt x="0" y="96"/>
                    <a:pt x="0" y="168"/>
                  </a:cubicBezTo>
                  <a:lnTo>
                    <a:pt x="0" y="525"/>
                  </a:lnTo>
                  <a:cubicBezTo>
                    <a:pt x="0" y="620"/>
                    <a:pt x="96" y="715"/>
                    <a:pt x="191" y="715"/>
                  </a:cubicBezTo>
                  <a:cubicBezTo>
                    <a:pt x="262" y="715"/>
                    <a:pt x="358" y="620"/>
                    <a:pt x="358" y="525"/>
                  </a:cubicBezTo>
                  <a:lnTo>
                    <a:pt x="358" y="144"/>
                  </a:lnTo>
                  <a:cubicBezTo>
                    <a:pt x="358" y="49"/>
                    <a:pt x="310"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29" name="Google Shape;2429;p62"/>
            <p:cNvSpPr/>
            <p:nvPr/>
          </p:nvSpPr>
          <p:spPr>
            <a:xfrm>
              <a:off x="8186871" y="1436413"/>
              <a:ext cx="84702" cy="60386"/>
            </a:xfrm>
            <a:custGeom>
              <a:rect b="b" l="l" r="r" t="t"/>
              <a:pathLst>
                <a:path extrusionOk="0" h="1716" w="2407">
                  <a:moveTo>
                    <a:pt x="2049" y="310"/>
                  </a:moveTo>
                  <a:lnTo>
                    <a:pt x="2049" y="1358"/>
                  </a:lnTo>
                  <a:lnTo>
                    <a:pt x="334" y="1358"/>
                  </a:lnTo>
                  <a:lnTo>
                    <a:pt x="334" y="310"/>
                  </a:lnTo>
                  <a:close/>
                  <a:moveTo>
                    <a:pt x="191" y="0"/>
                  </a:moveTo>
                  <a:cubicBezTo>
                    <a:pt x="96" y="0"/>
                    <a:pt x="1" y="72"/>
                    <a:pt x="1" y="167"/>
                  </a:cubicBezTo>
                  <a:lnTo>
                    <a:pt x="1" y="1548"/>
                  </a:lnTo>
                  <a:cubicBezTo>
                    <a:pt x="1" y="1620"/>
                    <a:pt x="96" y="1715"/>
                    <a:pt x="191" y="1715"/>
                  </a:cubicBezTo>
                  <a:lnTo>
                    <a:pt x="2240" y="1715"/>
                  </a:lnTo>
                  <a:cubicBezTo>
                    <a:pt x="2311" y="1715"/>
                    <a:pt x="2406" y="1620"/>
                    <a:pt x="2406" y="1548"/>
                  </a:cubicBezTo>
                  <a:lnTo>
                    <a:pt x="2406" y="167"/>
                  </a:lnTo>
                  <a:cubicBezTo>
                    <a:pt x="2382" y="72"/>
                    <a:pt x="2335" y="0"/>
                    <a:pt x="22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30" name="Google Shape;2430;p62"/>
            <p:cNvSpPr/>
            <p:nvPr/>
          </p:nvSpPr>
          <p:spPr>
            <a:xfrm>
              <a:off x="8179340" y="1556235"/>
              <a:ext cx="85512" cy="61231"/>
            </a:xfrm>
            <a:custGeom>
              <a:rect b="b" l="l" r="r" t="t"/>
              <a:pathLst>
                <a:path extrusionOk="0" h="1740" w="2430">
                  <a:moveTo>
                    <a:pt x="191" y="1"/>
                  </a:moveTo>
                  <a:cubicBezTo>
                    <a:pt x="96" y="1"/>
                    <a:pt x="1" y="96"/>
                    <a:pt x="1" y="191"/>
                  </a:cubicBezTo>
                  <a:lnTo>
                    <a:pt x="1" y="1549"/>
                  </a:lnTo>
                  <a:cubicBezTo>
                    <a:pt x="1" y="1644"/>
                    <a:pt x="96" y="1739"/>
                    <a:pt x="191" y="1739"/>
                  </a:cubicBezTo>
                  <a:lnTo>
                    <a:pt x="2239" y="1739"/>
                  </a:lnTo>
                  <a:cubicBezTo>
                    <a:pt x="2334" y="1739"/>
                    <a:pt x="2430" y="1644"/>
                    <a:pt x="2430" y="1549"/>
                  </a:cubicBezTo>
                  <a:cubicBezTo>
                    <a:pt x="2430" y="1477"/>
                    <a:pt x="2358" y="1406"/>
                    <a:pt x="2263" y="1406"/>
                  </a:cubicBezTo>
                  <a:lnTo>
                    <a:pt x="358" y="1406"/>
                  </a:lnTo>
                  <a:lnTo>
                    <a:pt x="358" y="191"/>
                  </a:lnTo>
                  <a:cubicBezTo>
                    <a:pt x="358" y="96"/>
                    <a:pt x="286"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31" name="Google Shape;2431;p62"/>
            <p:cNvSpPr/>
            <p:nvPr/>
          </p:nvSpPr>
          <p:spPr>
            <a:xfrm>
              <a:off x="8270693" y="1350937"/>
              <a:ext cx="86356" cy="67072"/>
            </a:xfrm>
            <a:custGeom>
              <a:rect b="b" l="l" r="r" t="t"/>
              <a:pathLst>
                <a:path extrusionOk="0" h="1906" w="2454">
                  <a:moveTo>
                    <a:pt x="215" y="0"/>
                  </a:moveTo>
                  <a:cubicBezTo>
                    <a:pt x="120" y="0"/>
                    <a:pt x="24" y="96"/>
                    <a:pt x="24" y="191"/>
                  </a:cubicBezTo>
                  <a:cubicBezTo>
                    <a:pt x="0" y="286"/>
                    <a:pt x="96" y="358"/>
                    <a:pt x="191" y="358"/>
                  </a:cubicBezTo>
                  <a:lnTo>
                    <a:pt x="2096" y="358"/>
                  </a:lnTo>
                  <a:lnTo>
                    <a:pt x="2096" y="1739"/>
                  </a:lnTo>
                  <a:cubicBezTo>
                    <a:pt x="2096" y="1834"/>
                    <a:pt x="2168" y="1906"/>
                    <a:pt x="2263" y="1906"/>
                  </a:cubicBezTo>
                  <a:cubicBezTo>
                    <a:pt x="2358" y="1906"/>
                    <a:pt x="2453" y="1810"/>
                    <a:pt x="2453" y="1739"/>
                  </a:cubicBezTo>
                  <a:lnTo>
                    <a:pt x="2453" y="191"/>
                  </a:lnTo>
                  <a:cubicBezTo>
                    <a:pt x="2453" y="96"/>
                    <a:pt x="2358" y="0"/>
                    <a:pt x="2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32" name="Google Shape;2432;p62"/>
            <p:cNvSpPr/>
            <p:nvPr/>
          </p:nvSpPr>
          <p:spPr>
            <a:xfrm>
              <a:off x="8100585" y="1362655"/>
              <a:ext cx="13443" cy="12598"/>
            </a:xfrm>
            <a:custGeom>
              <a:rect b="b" l="l" r="r" t="t"/>
              <a:pathLst>
                <a:path extrusionOk="0" h="358" w="382">
                  <a:moveTo>
                    <a:pt x="191" y="1"/>
                  </a:moveTo>
                  <a:cubicBezTo>
                    <a:pt x="95" y="1"/>
                    <a:pt x="0" y="96"/>
                    <a:pt x="0" y="191"/>
                  </a:cubicBezTo>
                  <a:cubicBezTo>
                    <a:pt x="0" y="263"/>
                    <a:pt x="95" y="358"/>
                    <a:pt x="191" y="358"/>
                  </a:cubicBezTo>
                  <a:cubicBezTo>
                    <a:pt x="286" y="358"/>
                    <a:pt x="381" y="263"/>
                    <a:pt x="381" y="191"/>
                  </a:cubicBezTo>
                  <a:cubicBezTo>
                    <a:pt x="381" y="96"/>
                    <a:pt x="286"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33" name="Google Shape;2433;p62"/>
            <p:cNvSpPr/>
            <p:nvPr/>
          </p:nvSpPr>
          <p:spPr>
            <a:xfrm>
              <a:off x="8088831" y="1345482"/>
              <a:ext cx="37759" cy="17138"/>
            </a:xfrm>
            <a:custGeom>
              <a:rect b="b" l="l" r="r" t="t"/>
              <a:pathLst>
                <a:path extrusionOk="0" h="487" w="1073">
                  <a:moveTo>
                    <a:pt x="537" y="1"/>
                  </a:moveTo>
                  <a:cubicBezTo>
                    <a:pt x="370" y="1"/>
                    <a:pt x="203" y="60"/>
                    <a:pt x="72" y="179"/>
                  </a:cubicBezTo>
                  <a:cubicBezTo>
                    <a:pt x="25" y="251"/>
                    <a:pt x="1" y="370"/>
                    <a:pt x="72" y="441"/>
                  </a:cubicBezTo>
                  <a:cubicBezTo>
                    <a:pt x="111" y="467"/>
                    <a:pt x="165" y="486"/>
                    <a:pt x="213" y="486"/>
                  </a:cubicBezTo>
                  <a:cubicBezTo>
                    <a:pt x="253" y="486"/>
                    <a:pt x="289" y="473"/>
                    <a:pt x="310" y="441"/>
                  </a:cubicBezTo>
                  <a:cubicBezTo>
                    <a:pt x="370" y="382"/>
                    <a:pt x="447" y="352"/>
                    <a:pt x="528" y="352"/>
                  </a:cubicBezTo>
                  <a:cubicBezTo>
                    <a:pt x="608" y="352"/>
                    <a:pt x="691" y="382"/>
                    <a:pt x="763" y="441"/>
                  </a:cubicBezTo>
                  <a:cubicBezTo>
                    <a:pt x="798" y="465"/>
                    <a:pt x="846" y="477"/>
                    <a:pt x="891" y="477"/>
                  </a:cubicBezTo>
                  <a:cubicBezTo>
                    <a:pt x="935" y="477"/>
                    <a:pt x="977" y="465"/>
                    <a:pt x="1001" y="441"/>
                  </a:cubicBezTo>
                  <a:cubicBezTo>
                    <a:pt x="1072" y="370"/>
                    <a:pt x="1072" y="251"/>
                    <a:pt x="1001" y="179"/>
                  </a:cubicBezTo>
                  <a:cubicBezTo>
                    <a:pt x="870" y="60"/>
                    <a:pt x="703" y="1"/>
                    <a:pt x="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34" name="Google Shape;2434;p62"/>
            <p:cNvSpPr/>
            <p:nvPr/>
          </p:nvSpPr>
          <p:spPr>
            <a:xfrm>
              <a:off x="8076268" y="1326832"/>
              <a:ext cx="61195" cy="21959"/>
            </a:xfrm>
            <a:custGeom>
              <a:rect b="b" l="l" r="r" t="t"/>
              <a:pathLst>
                <a:path extrusionOk="0" h="624" w="1739">
                  <a:moveTo>
                    <a:pt x="858" y="1"/>
                  </a:moveTo>
                  <a:cubicBezTo>
                    <a:pt x="566" y="1"/>
                    <a:pt x="274" y="102"/>
                    <a:pt x="48" y="304"/>
                  </a:cubicBezTo>
                  <a:cubicBezTo>
                    <a:pt x="24" y="328"/>
                    <a:pt x="0" y="376"/>
                    <a:pt x="0" y="423"/>
                  </a:cubicBezTo>
                  <a:cubicBezTo>
                    <a:pt x="0" y="495"/>
                    <a:pt x="0" y="519"/>
                    <a:pt x="24" y="542"/>
                  </a:cubicBezTo>
                  <a:cubicBezTo>
                    <a:pt x="48" y="566"/>
                    <a:pt x="72" y="614"/>
                    <a:pt x="143" y="614"/>
                  </a:cubicBezTo>
                  <a:cubicBezTo>
                    <a:pt x="191" y="614"/>
                    <a:pt x="215" y="614"/>
                    <a:pt x="262" y="566"/>
                  </a:cubicBezTo>
                  <a:cubicBezTo>
                    <a:pt x="453" y="423"/>
                    <a:pt x="667" y="352"/>
                    <a:pt x="876" y="352"/>
                  </a:cubicBezTo>
                  <a:cubicBezTo>
                    <a:pt x="1084" y="352"/>
                    <a:pt x="1286" y="423"/>
                    <a:pt x="1453" y="566"/>
                  </a:cubicBezTo>
                  <a:cubicBezTo>
                    <a:pt x="1471" y="601"/>
                    <a:pt x="1514" y="623"/>
                    <a:pt x="1545" y="623"/>
                  </a:cubicBezTo>
                  <a:cubicBezTo>
                    <a:pt x="1556" y="623"/>
                    <a:pt x="1566" y="620"/>
                    <a:pt x="1572" y="614"/>
                  </a:cubicBezTo>
                  <a:cubicBezTo>
                    <a:pt x="1620" y="614"/>
                    <a:pt x="1667" y="566"/>
                    <a:pt x="1691" y="542"/>
                  </a:cubicBezTo>
                  <a:cubicBezTo>
                    <a:pt x="1715" y="519"/>
                    <a:pt x="1739" y="447"/>
                    <a:pt x="1715" y="423"/>
                  </a:cubicBezTo>
                  <a:cubicBezTo>
                    <a:pt x="1715" y="376"/>
                    <a:pt x="1691" y="328"/>
                    <a:pt x="1667" y="304"/>
                  </a:cubicBezTo>
                  <a:cubicBezTo>
                    <a:pt x="1441" y="102"/>
                    <a:pt x="1150"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35" name="Google Shape;2435;p62"/>
            <p:cNvSpPr/>
            <p:nvPr/>
          </p:nvSpPr>
          <p:spPr>
            <a:xfrm>
              <a:off x="8052797" y="1297026"/>
              <a:ext cx="372134" cy="375759"/>
            </a:xfrm>
            <a:custGeom>
              <a:rect b="b" l="l" r="r" t="t"/>
              <a:pathLst>
                <a:path extrusionOk="0" h="10678" w="10575">
                  <a:moveTo>
                    <a:pt x="1575" y="351"/>
                  </a:moveTo>
                  <a:cubicBezTo>
                    <a:pt x="1892" y="351"/>
                    <a:pt x="2201" y="463"/>
                    <a:pt x="2406" y="699"/>
                  </a:cubicBezTo>
                  <a:cubicBezTo>
                    <a:pt x="2763" y="1056"/>
                    <a:pt x="2858" y="1580"/>
                    <a:pt x="2692" y="2009"/>
                  </a:cubicBezTo>
                  <a:cubicBezTo>
                    <a:pt x="2501" y="2461"/>
                    <a:pt x="2049" y="2771"/>
                    <a:pt x="1572" y="2771"/>
                  </a:cubicBezTo>
                  <a:cubicBezTo>
                    <a:pt x="906" y="2771"/>
                    <a:pt x="358" y="2199"/>
                    <a:pt x="358" y="1532"/>
                  </a:cubicBezTo>
                  <a:cubicBezTo>
                    <a:pt x="358" y="1056"/>
                    <a:pt x="667" y="627"/>
                    <a:pt x="1096" y="437"/>
                  </a:cubicBezTo>
                  <a:cubicBezTo>
                    <a:pt x="1249" y="380"/>
                    <a:pt x="1413" y="351"/>
                    <a:pt x="1575" y="351"/>
                  </a:cubicBezTo>
                  <a:close/>
                  <a:moveTo>
                    <a:pt x="3954" y="1223"/>
                  </a:moveTo>
                  <a:lnTo>
                    <a:pt x="7002" y="3247"/>
                  </a:lnTo>
                  <a:lnTo>
                    <a:pt x="961" y="3247"/>
                  </a:lnTo>
                  <a:lnTo>
                    <a:pt x="1215" y="3056"/>
                  </a:lnTo>
                  <a:cubicBezTo>
                    <a:pt x="1326" y="3081"/>
                    <a:pt x="1435" y="3093"/>
                    <a:pt x="1542" y="3093"/>
                  </a:cubicBezTo>
                  <a:cubicBezTo>
                    <a:pt x="1850" y="3093"/>
                    <a:pt x="2141" y="2995"/>
                    <a:pt x="2406" y="2818"/>
                  </a:cubicBezTo>
                  <a:cubicBezTo>
                    <a:pt x="2763" y="2580"/>
                    <a:pt x="3001" y="2223"/>
                    <a:pt x="3073" y="1818"/>
                  </a:cubicBezTo>
                  <a:lnTo>
                    <a:pt x="3954" y="1223"/>
                  </a:lnTo>
                  <a:close/>
                  <a:moveTo>
                    <a:pt x="8907" y="4128"/>
                  </a:moveTo>
                  <a:lnTo>
                    <a:pt x="8836" y="4319"/>
                  </a:lnTo>
                  <a:lnTo>
                    <a:pt x="8074" y="4319"/>
                  </a:lnTo>
                  <a:lnTo>
                    <a:pt x="8002" y="4128"/>
                  </a:lnTo>
                  <a:close/>
                  <a:moveTo>
                    <a:pt x="3287" y="4319"/>
                  </a:moveTo>
                  <a:lnTo>
                    <a:pt x="3287" y="6724"/>
                  </a:lnTo>
                  <a:lnTo>
                    <a:pt x="1906" y="6724"/>
                  </a:lnTo>
                  <a:lnTo>
                    <a:pt x="1906" y="4319"/>
                  </a:lnTo>
                  <a:close/>
                  <a:moveTo>
                    <a:pt x="6669" y="3628"/>
                  </a:moveTo>
                  <a:lnTo>
                    <a:pt x="6669" y="3866"/>
                  </a:lnTo>
                  <a:cubicBezTo>
                    <a:pt x="6526" y="3961"/>
                    <a:pt x="6383" y="4152"/>
                    <a:pt x="6383" y="4390"/>
                  </a:cubicBezTo>
                  <a:lnTo>
                    <a:pt x="6383" y="6724"/>
                  </a:lnTo>
                  <a:lnTo>
                    <a:pt x="3597" y="6724"/>
                  </a:lnTo>
                  <a:lnTo>
                    <a:pt x="3597" y="4128"/>
                  </a:lnTo>
                  <a:cubicBezTo>
                    <a:pt x="3597" y="4033"/>
                    <a:pt x="3525" y="3961"/>
                    <a:pt x="3430" y="3961"/>
                  </a:cubicBezTo>
                  <a:lnTo>
                    <a:pt x="1691" y="3961"/>
                  </a:lnTo>
                  <a:cubicBezTo>
                    <a:pt x="1620" y="3961"/>
                    <a:pt x="1525" y="4033"/>
                    <a:pt x="1525" y="4128"/>
                  </a:cubicBezTo>
                  <a:lnTo>
                    <a:pt x="1525" y="6724"/>
                  </a:lnTo>
                  <a:lnTo>
                    <a:pt x="1168" y="6724"/>
                  </a:lnTo>
                  <a:lnTo>
                    <a:pt x="1168" y="3628"/>
                  </a:lnTo>
                  <a:close/>
                  <a:moveTo>
                    <a:pt x="9884" y="4128"/>
                  </a:moveTo>
                  <a:cubicBezTo>
                    <a:pt x="10027" y="4128"/>
                    <a:pt x="10146" y="4247"/>
                    <a:pt x="10146" y="4390"/>
                  </a:cubicBezTo>
                  <a:lnTo>
                    <a:pt x="10146" y="10082"/>
                  </a:lnTo>
                  <a:lnTo>
                    <a:pt x="10193" y="10082"/>
                  </a:lnTo>
                  <a:cubicBezTo>
                    <a:pt x="10193" y="10225"/>
                    <a:pt x="10074" y="10344"/>
                    <a:pt x="9907" y="10344"/>
                  </a:cubicBezTo>
                  <a:lnTo>
                    <a:pt x="7002" y="10344"/>
                  </a:lnTo>
                  <a:cubicBezTo>
                    <a:pt x="6859" y="10344"/>
                    <a:pt x="6740" y="10225"/>
                    <a:pt x="6740" y="10082"/>
                  </a:cubicBezTo>
                  <a:lnTo>
                    <a:pt x="6740" y="4390"/>
                  </a:lnTo>
                  <a:cubicBezTo>
                    <a:pt x="6740" y="4247"/>
                    <a:pt x="6859" y="4128"/>
                    <a:pt x="7002" y="4128"/>
                  </a:cubicBezTo>
                  <a:lnTo>
                    <a:pt x="7645" y="4128"/>
                  </a:lnTo>
                  <a:lnTo>
                    <a:pt x="7764" y="4509"/>
                  </a:lnTo>
                  <a:cubicBezTo>
                    <a:pt x="7812" y="4581"/>
                    <a:pt x="7859" y="4628"/>
                    <a:pt x="7931" y="4628"/>
                  </a:cubicBezTo>
                  <a:lnTo>
                    <a:pt x="8955" y="4628"/>
                  </a:lnTo>
                  <a:cubicBezTo>
                    <a:pt x="9026" y="4628"/>
                    <a:pt x="9122" y="4581"/>
                    <a:pt x="9122" y="4509"/>
                  </a:cubicBezTo>
                  <a:lnTo>
                    <a:pt x="9241" y="4128"/>
                  </a:lnTo>
                  <a:close/>
                  <a:moveTo>
                    <a:pt x="1569" y="1"/>
                  </a:moveTo>
                  <a:cubicBezTo>
                    <a:pt x="1268" y="1"/>
                    <a:pt x="976" y="92"/>
                    <a:pt x="715" y="270"/>
                  </a:cubicBezTo>
                  <a:cubicBezTo>
                    <a:pt x="263" y="556"/>
                    <a:pt x="1" y="1104"/>
                    <a:pt x="24" y="1628"/>
                  </a:cubicBezTo>
                  <a:cubicBezTo>
                    <a:pt x="72" y="2175"/>
                    <a:pt x="358" y="2675"/>
                    <a:pt x="858" y="2914"/>
                  </a:cubicBezTo>
                  <a:lnTo>
                    <a:pt x="286" y="3295"/>
                  </a:lnTo>
                  <a:cubicBezTo>
                    <a:pt x="239" y="3318"/>
                    <a:pt x="215" y="3414"/>
                    <a:pt x="239" y="3485"/>
                  </a:cubicBezTo>
                  <a:cubicBezTo>
                    <a:pt x="263" y="3533"/>
                    <a:pt x="334" y="3604"/>
                    <a:pt x="406" y="3604"/>
                  </a:cubicBezTo>
                  <a:lnTo>
                    <a:pt x="929" y="3604"/>
                  </a:lnTo>
                  <a:lnTo>
                    <a:pt x="929" y="6867"/>
                  </a:lnTo>
                  <a:cubicBezTo>
                    <a:pt x="929" y="6962"/>
                    <a:pt x="1001" y="7057"/>
                    <a:pt x="1096" y="7057"/>
                  </a:cubicBezTo>
                  <a:lnTo>
                    <a:pt x="6454" y="7057"/>
                  </a:lnTo>
                  <a:lnTo>
                    <a:pt x="6454" y="10082"/>
                  </a:lnTo>
                  <a:cubicBezTo>
                    <a:pt x="6454" y="10415"/>
                    <a:pt x="6716" y="10677"/>
                    <a:pt x="7050" y="10677"/>
                  </a:cubicBezTo>
                  <a:lnTo>
                    <a:pt x="9979" y="10677"/>
                  </a:lnTo>
                  <a:cubicBezTo>
                    <a:pt x="10289" y="10677"/>
                    <a:pt x="10574" y="10415"/>
                    <a:pt x="10574" y="10082"/>
                  </a:cubicBezTo>
                  <a:lnTo>
                    <a:pt x="10574" y="4390"/>
                  </a:lnTo>
                  <a:cubicBezTo>
                    <a:pt x="10503" y="4033"/>
                    <a:pt x="10241" y="3771"/>
                    <a:pt x="9907" y="3771"/>
                  </a:cubicBezTo>
                  <a:lnTo>
                    <a:pt x="7050" y="3771"/>
                  </a:lnTo>
                  <a:lnTo>
                    <a:pt x="7050" y="3604"/>
                  </a:lnTo>
                  <a:lnTo>
                    <a:pt x="7574" y="3604"/>
                  </a:lnTo>
                  <a:cubicBezTo>
                    <a:pt x="7645" y="3604"/>
                    <a:pt x="7717" y="3533"/>
                    <a:pt x="7740" y="3485"/>
                  </a:cubicBezTo>
                  <a:cubicBezTo>
                    <a:pt x="7764" y="3414"/>
                    <a:pt x="7740" y="3318"/>
                    <a:pt x="7693" y="3295"/>
                  </a:cubicBezTo>
                  <a:lnTo>
                    <a:pt x="4049" y="889"/>
                  </a:lnTo>
                  <a:cubicBezTo>
                    <a:pt x="4013" y="877"/>
                    <a:pt x="3984" y="872"/>
                    <a:pt x="3954" y="872"/>
                  </a:cubicBezTo>
                  <a:cubicBezTo>
                    <a:pt x="3924" y="872"/>
                    <a:pt x="3894" y="877"/>
                    <a:pt x="3859" y="889"/>
                  </a:cubicBezTo>
                  <a:lnTo>
                    <a:pt x="3097" y="1389"/>
                  </a:lnTo>
                  <a:cubicBezTo>
                    <a:pt x="3025" y="866"/>
                    <a:pt x="2716" y="389"/>
                    <a:pt x="2239" y="151"/>
                  </a:cubicBezTo>
                  <a:cubicBezTo>
                    <a:pt x="2017" y="50"/>
                    <a:pt x="1790" y="1"/>
                    <a:pt x="15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36" name="Google Shape;2436;p62"/>
            <p:cNvSpPr/>
            <p:nvPr/>
          </p:nvSpPr>
          <p:spPr>
            <a:xfrm>
              <a:off x="8331853" y="1642556"/>
              <a:ext cx="36070" cy="12598"/>
            </a:xfrm>
            <a:custGeom>
              <a:rect b="b" l="l" r="r" t="t"/>
              <a:pathLst>
                <a:path extrusionOk="0" h="358" w="1025">
                  <a:moveTo>
                    <a:pt x="168" y="1"/>
                  </a:moveTo>
                  <a:cubicBezTo>
                    <a:pt x="72" y="1"/>
                    <a:pt x="1" y="96"/>
                    <a:pt x="1" y="167"/>
                  </a:cubicBezTo>
                  <a:cubicBezTo>
                    <a:pt x="1" y="263"/>
                    <a:pt x="72" y="358"/>
                    <a:pt x="168" y="358"/>
                  </a:cubicBezTo>
                  <a:lnTo>
                    <a:pt x="858" y="358"/>
                  </a:lnTo>
                  <a:cubicBezTo>
                    <a:pt x="953" y="358"/>
                    <a:pt x="1025" y="263"/>
                    <a:pt x="1025" y="167"/>
                  </a:cubicBezTo>
                  <a:cubicBezTo>
                    <a:pt x="1025" y="96"/>
                    <a:pt x="977"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37" name="Google Shape;2437;p62"/>
            <p:cNvSpPr/>
            <p:nvPr/>
          </p:nvSpPr>
          <p:spPr>
            <a:xfrm>
              <a:off x="8313414" y="1503450"/>
              <a:ext cx="73793" cy="85512"/>
            </a:xfrm>
            <a:custGeom>
              <a:rect b="b" l="l" r="r" t="t"/>
              <a:pathLst>
                <a:path extrusionOk="0" h="2430" w="2097">
                  <a:moveTo>
                    <a:pt x="1049" y="310"/>
                  </a:moveTo>
                  <a:cubicBezTo>
                    <a:pt x="1239" y="310"/>
                    <a:pt x="1406" y="477"/>
                    <a:pt x="1406" y="667"/>
                  </a:cubicBezTo>
                  <a:lnTo>
                    <a:pt x="1406" y="1025"/>
                  </a:lnTo>
                  <a:lnTo>
                    <a:pt x="715" y="1025"/>
                  </a:lnTo>
                  <a:lnTo>
                    <a:pt x="715" y="667"/>
                  </a:lnTo>
                  <a:lnTo>
                    <a:pt x="692" y="667"/>
                  </a:lnTo>
                  <a:cubicBezTo>
                    <a:pt x="692" y="501"/>
                    <a:pt x="834" y="310"/>
                    <a:pt x="1049" y="310"/>
                  </a:cubicBezTo>
                  <a:close/>
                  <a:moveTo>
                    <a:pt x="1739" y="1358"/>
                  </a:moveTo>
                  <a:lnTo>
                    <a:pt x="1739" y="2049"/>
                  </a:lnTo>
                  <a:lnTo>
                    <a:pt x="358" y="2049"/>
                  </a:lnTo>
                  <a:lnTo>
                    <a:pt x="358" y="1358"/>
                  </a:lnTo>
                  <a:close/>
                  <a:moveTo>
                    <a:pt x="1049" y="1"/>
                  </a:moveTo>
                  <a:cubicBezTo>
                    <a:pt x="668" y="1"/>
                    <a:pt x="358" y="286"/>
                    <a:pt x="358" y="667"/>
                  </a:cubicBezTo>
                  <a:lnTo>
                    <a:pt x="358" y="1025"/>
                  </a:lnTo>
                  <a:lnTo>
                    <a:pt x="191" y="1025"/>
                  </a:lnTo>
                  <a:cubicBezTo>
                    <a:pt x="96" y="1025"/>
                    <a:pt x="1" y="1120"/>
                    <a:pt x="1" y="1215"/>
                  </a:cubicBezTo>
                  <a:lnTo>
                    <a:pt x="1" y="2263"/>
                  </a:lnTo>
                  <a:cubicBezTo>
                    <a:pt x="1" y="2334"/>
                    <a:pt x="96" y="2430"/>
                    <a:pt x="191" y="2430"/>
                  </a:cubicBezTo>
                  <a:lnTo>
                    <a:pt x="1906" y="2430"/>
                  </a:lnTo>
                  <a:cubicBezTo>
                    <a:pt x="2001" y="2430"/>
                    <a:pt x="2097" y="2334"/>
                    <a:pt x="2097" y="2263"/>
                  </a:cubicBezTo>
                  <a:lnTo>
                    <a:pt x="2097" y="1215"/>
                  </a:lnTo>
                  <a:cubicBezTo>
                    <a:pt x="2073" y="1096"/>
                    <a:pt x="2001" y="1025"/>
                    <a:pt x="1906" y="1025"/>
                  </a:cubicBezTo>
                  <a:lnTo>
                    <a:pt x="1739" y="1025"/>
                  </a:lnTo>
                  <a:lnTo>
                    <a:pt x="1739" y="667"/>
                  </a:lnTo>
                  <a:cubicBezTo>
                    <a:pt x="1739" y="286"/>
                    <a:pt x="1430" y="1"/>
                    <a:pt x="10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
        <p:nvSpPr>
          <p:cNvPr id="2438" name="Google Shape;2438;p62"/>
          <p:cNvSpPr/>
          <p:nvPr/>
        </p:nvSpPr>
        <p:spPr>
          <a:xfrm>
            <a:off x="7234875" y="1448863"/>
            <a:ext cx="378011" cy="377131"/>
          </a:xfrm>
          <a:custGeom>
            <a:rect b="b" l="l" r="r" t="t"/>
            <a:pathLst>
              <a:path extrusionOk="0" h="10717" w="10742">
                <a:moveTo>
                  <a:pt x="7121" y="334"/>
                </a:moveTo>
                <a:lnTo>
                  <a:pt x="7383" y="1548"/>
                </a:lnTo>
                <a:lnTo>
                  <a:pt x="3335" y="1548"/>
                </a:lnTo>
                <a:lnTo>
                  <a:pt x="3597" y="334"/>
                </a:lnTo>
                <a:close/>
                <a:moveTo>
                  <a:pt x="8741" y="2906"/>
                </a:moveTo>
                <a:cubicBezTo>
                  <a:pt x="8812" y="2906"/>
                  <a:pt x="8836" y="2930"/>
                  <a:pt x="8836" y="2977"/>
                </a:cubicBezTo>
                <a:lnTo>
                  <a:pt x="8836" y="4525"/>
                </a:lnTo>
                <a:cubicBezTo>
                  <a:pt x="8836" y="4597"/>
                  <a:pt x="8812" y="4620"/>
                  <a:pt x="8741" y="4620"/>
                </a:cubicBezTo>
                <a:lnTo>
                  <a:pt x="8669" y="4620"/>
                </a:lnTo>
                <a:lnTo>
                  <a:pt x="8669" y="2906"/>
                </a:lnTo>
                <a:close/>
                <a:moveTo>
                  <a:pt x="7645" y="1882"/>
                </a:moveTo>
                <a:cubicBezTo>
                  <a:pt x="8026" y="1882"/>
                  <a:pt x="8336" y="2191"/>
                  <a:pt x="8336" y="2572"/>
                </a:cubicBezTo>
                <a:lnTo>
                  <a:pt x="8336" y="5168"/>
                </a:lnTo>
                <a:lnTo>
                  <a:pt x="7550" y="5168"/>
                </a:lnTo>
                <a:cubicBezTo>
                  <a:pt x="7740" y="4644"/>
                  <a:pt x="7526" y="4097"/>
                  <a:pt x="7074" y="3787"/>
                </a:cubicBezTo>
                <a:cubicBezTo>
                  <a:pt x="6890" y="3664"/>
                  <a:pt x="6676" y="3603"/>
                  <a:pt x="6459" y="3603"/>
                </a:cubicBezTo>
                <a:cubicBezTo>
                  <a:pt x="6170" y="3603"/>
                  <a:pt x="5876" y="3712"/>
                  <a:pt x="5645" y="3930"/>
                </a:cubicBezTo>
                <a:lnTo>
                  <a:pt x="5383" y="4168"/>
                </a:lnTo>
                <a:lnTo>
                  <a:pt x="5121" y="3930"/>
                </a:lnTo>
                <a:cubicBezTo>
                  <a:pt x="4903" y="3712"/>
                  <a:pt x="4615" y="3603"/>
                  <a:pt x="4324" y="3603"/>
                </a:cubicBezTo>
                <a:cubicBezTo>
                  <a:pt x="4106" y="3603"/>
                  <a:pt x="3886" y="3664"/>
                  <a:pt x="3692" y="3787"/>
                </a:cubicBezTo>
                <a:cubicBezTo>
                  <a:pt x="3239" y="4097"/>
                  <a:pt x="3025" y="4644"/>
                  <a:pt x="3216" y="5168"/>
                </a:cubicBezTo>
                <a:lnTo>
                  <a:pt x="2477" y="5168"/>
                </a:lnTo>
                <a:lnTo>
                  <a:pt x="2477" y="2572"/>
                </a:lnTo>
                <a:cubicBezTo>
                  <a:pt x="2477" y="2191"/>
                  <a:pt x="2763" y="1882"/>
                  <a:pt x="3144" y="1882"/>
                </a:cubicBezTo>
                <a:close/>
                <a:moveTo>
                  <a:pt x="6494" y="3934"/>
                </a:moveTo>
                <a:cubicBezTo>
                  <a:pt x="6667" y="3934"/>
                  <a:pt x="6838" y="3988"/>
                  <a:pt x="6978" y="4097"/>
                </a:cubicBezTo>
                <a:cubicBezTo>
                  <a:pt x="7312" y="4335"/>
                  <a:pt x="7407" y="4763"/>
                  <a:pt x="7217" y="5121"/>
                </a:cubicBezTo>
                <a:lnTo>
                  <a:pt x="6835" y="5121"/>
                </a:lnTo>
                <a:lnTo>
                  <a:pt x="6835" y="5168"/>
                </a:lnTo>
                <a:lnTo>
                  <a:pt x="6359" y="4382"/>
                </a:lnTo>
                <a:cubicBezTo>
                  <a:pt x="6335" y="4335"/>
                  <a:pt x="6288" y="4287"/>
                  <a:pt x="6216" y="4287"/>
                </a:cubicBezTo>
                <a:cubicBezTo>
                  <a:pt x="6145" y="4287"/>
                  <a:pt x="6097" y="4335"/>
                  <a:pt x="6073" y="4382"/>
                </a:cubicBezTo>
                <a:lnTo>
                  <a:pt x="5383" y="5644"/>
                </a:lnTo>
                <a:lnTo>
                  <a:pt x="4859" y="4525"/>
                </a:lnTo>
                <a:cubicBezTo>
                  <a:pt x="4811" y="4478"/>
                  <a:pt x="4764" y="4454"/>
                  <a:pt x="4692" y="4454"/>
                </a:cubicBezTo>
                <a:cubicBezTo>
                  <a:pt x="4645" y="4454"/>
                  <a:pt x="4573" y="4478"/>
                  <a:pt x="4549" y="4525"/>
                </a:cubicBezTo>
                <a:lnTo>
                  <a:pt x="4264" y="5121"/>
                </a:lnTo>
                <a:lnTo>
                  <a:pt x="3597" y="5121"/>
                </a:lnTo>
                <a:cubicBezTo>
                  <a:pt x="3430" y="4763"/>
                  <a:pt x="3501" y="4335"/>
                  <a:pt x="3835" y="4097"/>
                </a:cubicBezTo>
                <a:cubicBezTo>
                  <a:pt x="3986" y="3988"/>
                  <a:pt x="4163" y="3934"/>
                  <a:pt x="4336" y="3934"/>
                </a:cubicBezTo>
                <a:cubicBezTo>
                  <a:pt x="4545" y="3934"/>
                  <a:pt x="4751" y="4012"/>
                  <a:pt x="4907" y="4168"/>
                </a:cubicBezTo>
                <a:lnTo>
                  <a:pt x="5288" y="4501"/>
                </a:lnTo>
                <a:cubicBezTo>
                  <a:pt x="5323" y="4537"/>
                  <a:pt x="5371" y="4555"/>
                  <a:pt x="5416" y="4555"/>
                </a:cubicBezTo>
                <a:cubicBezTo>
                  <a:pt x="5460" y="4555"/>
                  <a:pt x="5502" y="4537"/>
                  <a:pt x="5526" y="4501"/>
                </a:cubicBezTo>
                <a:lnTo>
                  <a:pt x="5907" y="4168"/>
                </a:lnTo>
                <a:cubicBezTo>
                  <a:pt x="6076" y="4012"/>
                  <a:pt x="6287" y="3934"/>
                  <a:pt x="6494" y="3934"/>
                </a:cubicBezTo>
                <a:close/>
                <a:moveTo>
                  <a:pt x="6192" y="4787"/>
                </a:moveTo>
                <a:lnTo>
                  <a:pt x="6550" y="5382"/>
                </a:lnTo>
                <a:cubicBezTo>
                  <a:pt x="6574" y="5454"/>
                  <a:pt x="6645" y="5478"/>
                  <a:pt x="6693" y="5478"/>
                </a:cubicBezTo>
                <a:lnTo>
                  <a:pt x="6883" y="5478"/>
                </a:lnTo>
                <a:lnTo>
                  <a:pt x="5359" y="6978"/>
                </a:lnTo>
                <a:lnTo>
                  <a:pt x="3835" y="5478"/>
                </a:lnTo>
                <a:lnTo>
                  <a:pt x="4311" y="5478"/>
                </a:lnTo>
                <a:cubicBezTo>
                  <a:pt x="4383" y="5478"/>
                  <a:pt x="4430" y="5454"/>
                  <a:pt x="4454" y="5406"/>
                </a:cubicBezTo>
                <a:lnTo>
                  <a:pt x="4645" y="5001"/>
                </a:lnTo>
                <a:lnTo>
                  <a:pt x="5168" y="6073"/>
                </a:lnTo>
                <a:cubicBezTo>
                  <a:pt x="5216" y="6145"/>
                  <a:pt x="5264" y="6168"/>
                  <a:pt x="5335" y="6168"/>
                </a:cubicBezTo>
                <a:cubicBezTo>
                  <a:pt x="5383" y="6168"/>
                  <a:pt x="5454" y="6145"/>
                  <a:pt x="5478" y="6073"/>
                </a:cubicBezTo>
                <a:lnTo>
                  <a:pt x="6192" y="4787"/>
                </a:lnTo>
                <a:close/>
                <a:moveTo>
                  <a:pt x="8336" y="5478"/>
                </a:moveTo>
                <a:lnTo>
                  <a:pt x="8336" y="8074"/>
                </a:lnTo>
                <a:lnTo>
                  <a:pt x="8312" y="8074"/>
                </a:lnTo>
                <a:cubicBezTo>
                  <a:pt x="8312" y="8455"/>
                  <a:pt x="8002" y="8764"/>
                  <a:pt x="7621" y="8764"/>
                </a:cubicBezTo>
                <a:lnTo>
                  <a:pt x="3120" y="8764"/>
                </a:lnTo>
                <a:cubicBezTo>
                  <a:pt x="2739" y="8764"/>
                  <a:pt x="2430" y="8455"/>
                  <a:pt x="2430" y="8074"/>
                </a:cubicBezTo>
                <a:lnTo>
                  <a:pt x="2430" y="5478"/>
                </a:lnTo>
                <a:lnTo>
                  <a:pt x="3382" y="5478"/>
                </a:lnTo>
                <a:lnTo>
                  <a:pt x="3478" y="5573"/>
                </a:lnTo>
                <a:lnTo>
                  <a:pt x="5264" y="7335"/>
                </a:lnTo>
                <a:cubicBezTo>
                  <a:pt x="5299" y="7359"/>
                  <a:pt x="5347" y="7371"/>
                  <a:pt x="5392" y="7371"/>
                </a:cubicBezTo>
                <a:cubicBezTo>
                  <a:pt x="5436" y="7371"/>
                  <a:pt x="5478" y="7359"/>
                  <a:pt x="5502" y="7335"/>
                </a:cubicBezTo>
                <a:lnTo>
                  <a:pt x="7288" y="5573"/>
                </a:lnTo>
                <a:lnTo>
                  <a:pt x="7383" y="5478"/>
                </a:lnTo>
                <a:close/>
                <a:moveTo>
                  <a:pt x="7383" y="9098"/>
                </a:moveTo>
                <a:lnTo>
                  <a:pt x="7145" y="10312"/>
                </a:lnTo>
                <a:lnTo>
                  <a:pt x="3597" y="10312"/>
                </a:lnTo>
                <a:lnTo>
                  <a:pt x="3335" y="9098"/>
                </a:lnTo>
                <a:close/>
                <a:moveTo>
                  <a:pt x="3478" y="0"/>
                </a:moveTo>
                <a:cubicBezTo>
                  <a:pt x="3382" y="0"/>
                  <a:pt x="3335" y="72"/>
                  <a:pt x="3287" y="167"/>
                </a:cubicBezTo>
                <a:lnTo>
                  <a:pt x="2978" y="1596"/>
                </a:lnTo>
                <a:cubicBezTo>
                  <a:pt x="2454" y="1644"/>
                  <a:pt x="2073" y="2096"/>
                  <a:pt x="2073" y="2596"/>
                </a:cubicBezTo>
                <a:lnTo>
                  <a:pt x="2073" y="5192"/>
                </a:lnTo>
                <a:lnTo>
                  <a:pt x="167" y="5192"/>
                </a:lnTo>
                <a:cubicBezTo>
                  <a:pt x="96" y="5192"/>
                  <a:pt x="1" y="5287"/>
                  <a:pt x="1" y="5359"/>
                </a:cubicBezTo>
                <a:cubicBezTo>
                  <a:pt x="1" y="5454"/>
                  <a:pt x="72" y="5549"/>
                  <a:pt x="167" y="5549"/>
                </a:cubicBezTo>
                <a:lnTo>
                  <a:pt x="2073" y="5549"/>
                </a:lnTo>
                <a:lnTo>
                  <a:pt x="2073" y="8121"/>
                </a:lnTo>
                <a:cubicBezTo>
                  <a:pt x="2073" y="8645"/>
                  <a:pt x="2454" y="9074"/>
                  <a:pt x="2978" y="9145"/>
                </a:cubicBezTo>
                <a:lnTo>
                  <a:pt x="3287" y="10574"/>
                </a:lnTo>
                <a:cubicBezTo>
                  <a:pt x="3335" y="10669"/>
                  <a:pt x="3382" y="10717"/>
                  <a:pt x="3478" y="10717"/>
                </a:cubicBezTo>
                <a:lnTo>
                  <a:pt x="7264" y="10717"/>
                </a:lnTo>
                <a:cubicBezTo>
                  <a:pt x="7336" y="10717"/>
                  <a:pt x="7407" y="10669"/>
                  <a:pt x="7431" y="10574"/>
                </a:cubicBezTo>
                <a:lnTo>
                  <a:pt x="7764" y="9145"/>
                </a:lnTo>
                <a:cubicBezTo>
                  <a:pt x="8264" y="9098"/>
                  <a:pt x="8669" y="8645"/>
                  <a:pt x="8669" y="8121"/>
                </a:cubicBezTo>
                <a:lnTo>
                  <a:pt x="8669" y="5549"/>
                </a:lnTo>
                <a:lnTo>
                  <a:pt x="10574" y="5549"/>
                </a:lnTo>
                <a:cubicBezTo>
                  <a:pt x="10646" y="5549"/>
                  <a:pt x="10741" y="5454"/>
                  <a:pt x="10741" y="5359"/>
                </a:cubicBezTo>
                <a:cubicBezTo>
                  <a:pt x="10741" y="5287"/>
                  <a:pt x="10622" y="5168"/>
                  <a:pt x="10527" y="5168"/>
                </a:cubicBezTo>
                <a:lnTo>
                  <a:pt x="8669" y="5168"/>
                </a:lnTo>
                <a:lnTo>
                  <a:pt x="8669" y="4978"/>
                </a:lnTo>
                <a:lnTo>
                  <a:pt x="8741" y="4978"/>
                </a:lnTo>
                <a:cubicBezTo>
                  <a:pt x="8979" y="4978"/>
                  <a:pt x="9169" y="4811"/>
                  <a:pt x="9169" y="4573"/>
                </a:cubicBezTo>
                <a:lnTo>
                  <a:pt x="9169" y="3025"/>
                </a:lnTo>
                <a:cubicBezTo>
                  <a:pt x="9169" y="2787"/>
                  <a:pt x="8979" y="2596"/>
                  <a:pt x="8741" y="2596"/>
                </a:cubicBezTo>
                <a:lnTo>
                  <a:pt x="8669" y="2596"/>
                </a:lnTo>
                <a:cubicBezTo>
                  <a:pt x="8669" y="2096"/>
                  <a:pt x="8264" y="1644"/>
                  <a:pt x="7764" y="1596"/>
                </a:cubicBezTo>
                <a:lnTo>
                  <a:pt x="7431" y="167"/>
                </a:lnTo>
                <a:cubicBezTo>
                  <a:pt x="7407" y="72"/>
                  <a:pt x="7359" y="0"/>
                  <a:pt x="72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nvGrpSpPr>
          <p:cNvPr id="2439" name="Google Shape;2439;p62"/>
          <p:cNvGrpSpPr/>
          <p:nvPr/>
        </p:nvGrpSpPr>
        <p:grpSpPr>
          <a:xfrm>
            <a:off x="6429552" y="1500803"/>
            <a:ext cx="375442" cy="265720"/>
            <a:chOff x="6429552" y="1348403"/>
            <a:chExt cx="375442" cy="265720"/>
          </a:xfrm>
        </p:grpSpPr>
        <p:sp>
          <p:nvSpPr>
            <p:cNvPr id="2440" name="Google Shape;2440;p62"/>
            <p:cNvSpPr/>
            <p:nvPr/>
          </p:nvSpPr>
          <p:spPr>
            <a:xfrm>
              <a:off x="6429552" y="1348403"/>
              <a:ext cx="375442" cy="265720"/>
            </a:xfrm>
            <a:custGeom>
              <a:rect b="b" l="l" r="r" t="t"/>
              <a:pathLst>
                <a:path extrusionOk="0" h="7551" w="10669">
                  <a:moveTo>
                    <a:pt x="357" y="4002"/>
                  </a:moveTo>
                  <a:lnTo>
                    <a:pt x="524" y="4073"/>
                  </a:lnTo>
                  <a:lnTo>
                    <a:pt x="524" y="5192"/>
                  </a:lnTo>
                  <a:lnTo>
                    <a:pt x="357" y="5264"/>
                  </a:lnTo>
                  <a:lnTo>
                    <a:pt x="357" y="4002"/>
                  </a:lnTo>
                  <a:close/>
                  <a:moveTo>
                    <a:pt x="7859" y="311"/>
                  </a:moveTo>
                  <a:cubicBezTo>
                    <a:pt x="8002" y="311"/>
                    <a:pt x="8121" y="430"/>
                    <a:pt x="8121" y="596"/>
                  </a:cubicBezTo>
                  <a:lnTo>
                    <a:pt x="8121" y="5597"/>
                  </a:lnTo>
                  <a:cubicBezTo>
                    <a:pt x="8121" y="5740"/>
                    <a:pt x="8002" y="5859"/>
                    <a:pt x="7859" y="5859"/>
                  </a:cubicBezTo>
                  <a:lnTo>
                    <a:pt x="2858" y="5859"/>
                  </a:lnTo>
                  <a:cubicBezTo>
                    <a:pt x="2691" y="5859"/>
                    <a:pt x="2572" y="5740"/>
                    <a:pt x="2572" y="5597"/>
                  </a:cubicBezTo>
                  <a:lnTo>
                    <a:pt x="2572" y="596"/>
                  </a:lnTo>
                  <a:cubicBezTo>
                    <a:pt x="2572" y="430"/>
                    <a:pt x="2691" y="311"/>
                    <a:pt x="2858" y="311"/>
                  </a:cubicBezTo>
                  <a:close/>
                  <a:moveTo>
                    <a:pt x="10050" y="2144"/>
                  </a:moveTo>
                  <a:cubicBezTo>
                    <a:pt x="10193" y="2144"/>
                    <a:pt x="10312" y="2263"/>
                    <a:pt x="10312" y="2406"/>
                  </a:cubicBezTo>
                  <a:lnTo>
                    <a:pt x="10312" y="6979"/>
                  </a:lnTo>
                  <a:cubicBezTo>
                    <a:pt x="10312" y="7145"/>
                    <a:pt x="10193" y="7264"/>
                    <a:pt x="10050" y="7264"/>
                  </a:cubicBezTo>
                  <a:lnTo>
                    <a:pt x="595" y="7264"/>
                  </a:lnTo>
                  <a:cubicBezTo>
                    <a:pt x="429" y="7264"/>
                    <a:pt x="310" y="7145"/>
                    <a:pt x="310" y="6979"/>
                  </a:cubicBezTo>
                  <a:lnTo>
                    <a:pt x="310" y="5645"/>
                  </a:lnTo>
                  <a:lnTo>
                    <a:pt x="714" y="5526"/>
                  </a:lnTo>
                  <a:cubicBezTo>
                    <a:pt x="762" y="5502"/>
                    <a:pt x="834" y="5431"/>
                    <a:pt x="834" y="5383"/>
                  </a:cubicBezTo>
                  <a:lnTo>
                    <a:pt x="834" y="4002"/>
                  </a:lnTo>
                  <a:cubicBezTo>
                    <a:pt x="834" y="3954"/>
                    <a:pt x="762" y="3859"/>
                    <a:pt x="714" y="3859"/>
                  </a:cubicBezTo>
                  <a:lnTo>
                    <a:pt x="310" y="3740"/>
                  </a:lnTo>
                  <a:lnTo>
                    <a:pt x="310" y="2406"/>
                  </a:lnTo>
                  <a:cubicBezTo>
                    <a:pt x="310" y="2263"/>
                    <a:pt x="429" y="2144"/>
                    <a:pt x="595" y="2144"/>
                  </a:cubicBezTo>
                  <a:lnTo>
                    <a:pt x="2215" y="2144"/>
                  </a:lnTo>
                  <a:lnTo>
                    <a:pt x="2215" y="5669"/>
                  </a:lnTo>
                  <a:cubicBezTo>
                    <a:pt x="2215" y="6002"/>
                    <a:pt x="2501" y="6264"/>
                    <a:pt x="2810" y="6264"/>
                  </a:cubicBezTo>
                  <a:lnTo>
                    <a:pt x="7811" y="6264"/>
                  </a:lnTo>
                  <a:cubicBezTo>
                    <a:pt x="8145" y="6264"/>
                    <a:pt x="8407" y="6002"/>
                    <a:pt x="8407" y="5669"/>
                  </a:cubicBezTo>
                  <a:lnTo>
                    <a:pt x="8407" y="2144"/>
                  </a:lnTo>
                  <a:close/>
                  <a:moveTo>
                    <a:pt x="2858" y="1"/>
                  </a:moveTo>
                  <a:cubicBezTo>
                    <a:pt x="2524" y="1"/>
                    <a:pt x="2262" y="263"/>
                    <a:pt x="2262" y="596"/>
                  </a:cubicBezTo>
                  <a:lnTo>
                    <a:pt x="2262" y="1716"/>
                  </a:lnTo>
                  <a:lnTo>
                    <a:pt x="595" y="1716"/>
                  </a:lnTo>
                  <a:cubicBezTo>
                    <a:pt x="262" y="1716"/>
                    <a:pt x="0" y="1978"/>
                    <a:pt x="0" y="2311"/>
                  </a:cubicBezTo>
                  <a:lnTo>
                    <a:pt x="0" y="6955"/>
                  </a:lnTo>
                  <a:cubicBezTo>
                    <a:pt x="0" y="7288"/>
                    <a:pt x="262" y="7550"/>
                    <a:pt x="595" y="7550"/>
                  </a:cubicBezTo>
                  <a:lnTo>
                    <a:pt x="10050" y="7550"/>
                  </a:lnTo>
                  <a:cubicBezTo>
                    <a:pt x="10383" y="7550"/>
                    <a:pt x="10645" y="7288"/>
                    <a:pt x="10645" y="6955"/>
                  </a:cubicBezTo>
                  <a:lnTo>
                    <a:pt x="10645" y="2311"/>
                  </a:lnTo>
                  <a:cubicBezTo>
                    <a:pt x="10669" y="1978"/>
                    <a:pt x="10407" y="1716"/>
                    <a:pt x="10074" y="1716"/>
                  </a:cubicBezTo>
                  <a:lnTo>
                    <a:pt x="8454" y="1716"/>
                  </a:lnTo>
                  <a:lnTo>
                    <a:pt x="8454" y="596"/>
                  </a:lnTo>
                  <a:cubicBezTo>
                    <a:pt x="8454" y="263"/>
                    <a:pt x="8168" y="1"/>
                    <a:pt x="78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41" name="Google Shape;2441;p62"/>
            <p:cNvSpPr/>
            <p:nvPr/>
          </p:nvSpPr>
          <p:spPr>
            <a:xfrm>
              <a:off x="6774801" y="1487544"/>
              <a:ext cx="12598" cy="49477"/>
            </a:xfrm>
            <a:custGeom>
              <a:rect b="b" l="l" r="r" t="t"/>
              <a:pathLst>
                <a:path extrusionOk="0" h="1406" w="358">
                  <a:moveTo>
                    <a:pt x="191" y="0"/>
                  </a:moveTo>
                  <a:cubicBezTo>
                    <a:pt x="96" y="0"/>
                    <a:pt x="1" y="95"/>
                    <a:pt x="1" y="167"/>
                  </a:cubicBezTo>
                  <a:lnTo>
                    <a:pt x="1" y="1215"/>
                  </a:lnTo>
                  <a:cubicBezTo>
                    <a:pt x="1" y="1310"/>
                    <a:pt x="96" y="1405"/>
                    <a:pt x="191" y="1405"/>
                  </a:cubicBezTo>
                  <a:cubicBezTo>
                    <a:pt x="263" y="1405"/>
                    <a:pt x="358" y="1310"/>
                    <a:pt x="358" y="1215"/>
                  </a:cubicBezTo>
                  <a:lnTo>
                    <a:pt x="358" y="167"/>
                  </a:lnTo>
                  <a:cubicBezTo>
                    <a:pt x="358" y="95"/>
                    <a:pt x="263"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42" name="Google Shape;2442;p62"/>
            <p:cNvSpPr/>
            <p:nvPr/>
          </p:nvSpPr>
          <p:spPr>
            <a:xfrm>
              <a:off x="6531779" y="1383839"/>
              <a:ext cx="97230" cy="145405"/>
            </a:xfrm>
            <a:custGeom>
              <a:rect b="b" l="l" r="r" t="t"/>
              <a:pathLst>
                <a:path extrusionOk="0" h="4132" w="2763">
                  <a:moveTo>
                    <a:pt x="1048" y="1209"/>
                  </a:moveTo>
                  <a:lnTo>
                    <a:pt x="1048" y="2947"/>
                  </a:lnTo>
                  <a:lnTo>
                    <a:pt x="358" y="2947"/>
                  </a:lnTo>
                  <a:lnTo>
                    <a:pt x="358" y="1209"/>
                  </a:lnTo>
                  <a:close/>
                  <a:moveTo>
                    <a:pt x="2453" y="470"/>
                  </a:moveTo>
                  <a:lnTo>
                    <a:pt x="2453" y="3662"/>
                  </a:lnTo>
                  <a:lnTo>
                    <a:pt x="1405" y="2995"/>
                  </a:lnTo>
                  <a:lnTo>
                    <a:pt x="1405" y="1137"/>
                  </a:lnTo>
                  <a:lnTo>
                    <a:pt x="2453" y="470"/>
                  </a:lnTo>
                  <a:close/>
                  <a:moveTo>
                    <a:pt x="2596" y="0"/>
                  </a:moveTo>
                  <a:cubicBezTo>
                    <a:pt x="2566" y="0"/>
                    <a:pt x="2537" y="6"/>
                    <a:pt x="2501" y="18"/>
                  </a:cubicBezTo>
                  <a:lnTo>
                    <a:pt x="1167" y="851"/>
                  </a:lnTo>
                  <a:lnTo>
                    <a:pt x="191" y="851"/>
                  </a:lnTo>
                  <a:cubicBezTo>
                    <a:pt x="96" y="851"/>
                    <a:pt x="0" y="947"/>
                    <a:pt x="0" y="1042"/>
                  </a:cubicBezTo>
                  <a:lnTo>
                    <a:pt x="0" y="3090"/>
                  </a:lnTo>
                  <a:cubicBezTo>
                    <a:pt x="0" y="3185"/>
                    <a:pt x="96" y="3281"/>
                    <a:pt x="191" y="3281"/>
                  </a:cubicBezTo>
                  <a:lnTo>
                    <a:pt x="1167" y="3281"/>
                  </a:lnTo>
                  <a:lnTo>
                    <a:pt x="2501" y="4114"/>
                  </a:lnTo>
                  <a:cubicBezTo>
                    <a:pt x="2537" y="4126"/>
                    <a:pt x="2566" y="4132"/>
                    <a:pt x="2596" y="4132"/>
                  </a:cubicBezTo>
                  <a:cubicBezTo>
                    <a:pt x="2626" y="4132"/>
                    <a:pt x="2656" y="4126"/>
                    <a:pt x="2691" y="4114"/>
                  </a:cubicBezTo>
                  <a:cubicBezTo>
                    <a:pt x="2739" y="4066"/>
                    <a:pt x="2763" y="4019"/>
                    <a:pt x="2763" y="3947"/>
                  </a:cubicBezTo>
                  <a:lnTo>
                    <a:pt x="2763" y="185"/>
                  </a:lnTo>
                  <a:cubicBezTo>
                    <a:pt x="2763" y="113"/>
                    <a:pt x="2739" y="66"/>
                    <a:pt x="2691" y="18"/>
                  </a:cubicBezTo>
                  <a:cubicBezTo>
                    <a:pt x="2656" y="6"/>
                    <a:pt x="2626" y="0"/>
                    <a:pt x="2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43" name="Google Shape;2443;p62"/>
            <p:cNvSpPr/>
            <p:nvPr/>
          </p:nvSpPr>
          <p:spPr>
            <a:xfrm>
              <a:off x="6635695" y="1433880"/>
              <a:ext cx="30193" cy="48668"/>
            </a:xfrm>
            <a:custGeom>
              <a:rect b="b" l="l" r="r" t="t"/>
              <a:pathLst>
                <a:path extrusionOk="0" h="1383" w="858">
                  <a:moveTo>
                    <a:pt x="167" y="1"/>
                  </a:moveTo>
                  <a:cubicBezTo>
                    <a:pt x="96" y="1"/>
                    <a:pt x="0" y="96"/>
                    <a:pt x="0" y="168"/>
                  </a:cubicBezTo>
                  <a:cubicBezTo>
                    <a:pt x="0" y="263"/>
                    <a:pt x="72" y="358"/>
                    <a:pt x="167" y="358"/>
                  </a:cubicBezTo>
                  <a:cubicBezTo>
                    <a:pt x="358" y="358"/>
                    <a:pt x="524" y="501"/>
                    <a:pt x="524" y="715"/>
                  </a:cubicBezTo>
                  <a:cubicBezTo>
                    <a:pt x="500" y="858"/>
                    <a:pt x="358" y="1025"/>
                    <a:pt x="167" y="1025"/>
                  </a:cubicBezTo>
                  <a:cubicBezTo>
                    <a:pt x="96" y="1025"/>
                    <a:pt x="0" y="1096"/>
                    <a:pt x="0" y="1192"/>
                  </a:cubicBezTo>
                  <a:cubicBezTo>
                    <a:pt x="0" y="1287"/>
                    <a:pt x="72" y="1382"/>
                    <a:pt x="167" y="1382"/>
                  </a:cubicBezTo>
                  <a:cubicBezTo>
                    <a:pt x="548" y="1382"/>
                    <a:pt x="858" y="1073"/>
                    <a:pt x="858" y="692"/>
                  </a:cubicBezTo>
                  <a:cubicBezTo>
                    <a:pt x="858" y="287"/>
                    <a:pt x="548" y="1"/>
                    <a:pt x="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44" name="Google Shape;2444;p62"/>
            <p:cNvSpPr/>
            <p:nvPr/>
          </p:nvSpPr>
          <p:spPr>
            <a:xfrm>
              <a:off x="6635695" y="1413786"/>
              <a:ext cx="49477" cy="86356"/>
            </a:xfrm>
            <a:custGeom>
              <a:rect b="b" l="l" r="r" t="t"/>
              <a:pathLst>
                <a:path extrusionOk="0" h="2454" w="1406">
                  <a:moveTo>
                    <a:pt x="167" y="0"/>
                  </a:moveTo>
                  <a:cubicBezTo>
                    <a:pt x="96" y="0"/>
                    <a:pt x="0" y="96"/>
                    <a:pt x="0" y="191"/>
                  </a:cubicBezTo>
                  <a:cubicBezTo>
                    <a:pt x="0" y="286"/>
                    <a:pt x="72" y="358"/>
                    <a:pt x="167" y="358"/>
                  </a:cubicBezTo>
                  <a:cubicBezTo>
                    <a:pt x="643" y="358"/>
                    <a:pt x="1048" y="763"/>
                    <a:pt x="1048" y="1239"/>
                  </a:cubicBezTo>
                  <a:cubicBezTo>
                    <a:pt x="1048" y="1715"/>
                    <a:pt x="643" y="2096"/>
                    <a:pt x="167" y="2096"/>
                  </a:cubicBezTo>
                  <a:cubicBezTo>
                    <a:pt x="96" y="2096"/>
                    <a:pt x="0" y="2191"/>
                    <a:pt x="0" y="2263"/>
                  </a:cubicBezTo>
                  <a:cubicBezTo>
                    <a:pt x="0" y="2358"/>
                    <a:pt x="48" y="2453"/>
                    <a:pt x="167" y="2453"/>
                  </a:cubicBezTo>
                  <a:cubicBezTo>
                    <a:pt x="834" y="2453"/>
                    <a:pt x="1405" y="1906"/>
                    <a:pt x="1405" y="1239"/>
                  </a:cubicBezTo>
                  <a:cubicBezTo>
                    <a:pt x="1405" y="572"/>
                    <a:pt x="858"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45" name="Google Shape;2445;p62"/>
            <p:cNvSpPr/>
            <p:nvPr/>
          </p:nvSpPr>
          <p:spPr>
            <a:xfrm>
              <a:off x="6635695" y="1396191"/>
              <a:ext cx="67072" cy="121546"/>
            </a:xfrm>
            <a:custGeom>
              <a:rect b="b" l="l" r="r" t="t"/>
              <a:pathLst>
                <a:path extrusionOk="0" h="3454" w="1906">
                  <a:moveTo>
                    <a:pt x="167" y="0"/>
                  </a:moveTo>
                  <a:cubicBezTo>
                    <a:pt x="96" y="0"/>
                    <a:pt x="0" y="96"/>
                    <a:pt x="0" y="167"/>
                  </a:cubicBezTo>
                  <a:cubicBezTo>
                    <a:pt x="0" y="262"/>
                    <a:pt x="72" y="358"/>
                    <a:pt x="167" y="358"/>
                  </a:cubicBezTo>
                  <a:cubicBezTo>
                    <a:pt x="953" y="358"/>
                    <a:pt x="1548" y="977"/>
                    <a:pt x="1548" y="1715"/>
                  </a:cubicBezTo>
                  <a:cubicBezTo>
                    <a:pt x="1548" y="2477"/>
                    <a:pt x="929" y="3096"/>
                    <a:pt x="167" y="3096"/>
                  </a:cubicBezTo>
                  <a:cubicBezTo>
                    <a:pt x="96" y="3096"/>
                    <a:pt x="0" y="3191"/>
                    <a:pt x="0" y="3263"/>
                  </a:cubicBezTo>
                  <a:cubicBezTo>
                    <a:pt x="0" y="3358"/>
                    <a:pt x="48" y="3453"/>
                    <a:pt x="167" y="3453"/>
                  </a:cubicBezTo>
                  <a:cubicBezTo>
                    <a:pt x="1120" y="3453"/>
                    <a:pt x="1906" y="2691"/>
                    <a:pt x="1906" y="1715"/>
                  </a:cubicBezTo>
                  <a:cubicBezTo>
                    <a:pt x="1906" y="786"/>
                    <a:pt x="1120"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446" name="Google Shape;2446;p62"/>
          <p:cNvGrpSpPr/>
          <p:nvPr/>
        </p:nvGrpSpPr>
        <p:grpSpPr>
          <a:xfrm>
            <a:off x="5613285" y="1489929"/>
            <a:ext cx="374633" cy="290001"/>
            <a:chOff x="5613285" y="1337529"/>
            <a:chExt cx="374633" cy="290001"/>
          </a:xfrm>
        </p:grpSpPr>
        <p:sp>
          <p:nvSpPr>
            <p:cNvPr id="2447" name="Google Shape;2447;p62"/>
            <p:cNvSpPr/>
            <p:nvPr/>
          </p:nvSpPr>
          <p:spPr>
            <a:xfrm>
              <a:off x="5666915" y="1409598"/>
              <a:ext cx="37759" cy="37583"/>
            </a:xfrm>
            <a:custGeom>
              <a:rect b="b" l="l" r="r" t="t"/>
              <a:pathLst>
                <a:path extrusionOk="0" h="1068" w="1073">
                  <a:moveTo>
                    <a:pt x="501" y="358"/>
                  </a:moveTo>
                  <a:cubicBezTo>
                    <a:pt x="620" y="358"/>
                    <a:pt x="668" y="453"/>
                    <a:pt x="668" y="548"/>
                  </a:cubicBezTo>
                  <a:cubicBezTo>
                    <a:pt x="668" y="596"/>
                    <a:pt x="644" y="667"/>
                    <a:pt x="549" y="691"/>
                  </a:cubicBezTo>
                  <a:cubicBezTo>
                    <a:pt x="535" y="698"/>
                    <a:pt x="517" y="701"/>
                    <a:pt x="497" y="701"/>
                  </a:cubicBezTo>
                  <a:cubicBezTo>
                    <a:pt x="451" y="701"/>
                    <a:pt x="399" y="684"/>
                    <a:pt x="382" y="667"/>
                  </a:cubicBezTo>
                  <a:cubicBezTo>
                    <a:pt x="310" y="596"/>
                    <a:pt x="310" y="548"/>
                    <a:pt x="358" y="477"/>
                  </a:cubicBezTo>
                  <a:cubicBezTo>
                    <a:pt x="382" y="429"/>
                    <a:pt x="429" y="358"/>
                    <a:pt x="501" y="358"/>
                  </a:cubicBezTo>
                  <a:close/>
                  <a:moveTo>
                    <a:pt x="525" y="0"/>
                  </a:moveTo>
                  <a:cubicBezTo>
                    <a:pt x="239" y="48"/>
                    <a:pt x="1" y="239"/>
                    <a:pt x="1" y="548"/>
                  </a:cubicBezTo>
                  <a:cubicBezTo>
                    <a:pt x="1" y="739"/>
                    <a:pt x="120" y="929"/>
                    <a:pt x="310" y="1024"/>
                  </a:cubicBezTo>
                  <a:cubicBezTo>
                    <a:pt x="370" y="1054"/>
                    <a:pt x="435" y="1068"/>
                    <a:pt x="499" y="1068"/>
                  </a:cubicBezTo>
                  <a:cubicBezTo>
                    <a:pt x="641" y="1068"/>
                    <a:pt x="784" y="1003"/>
                    <a:pt x="882" y="905"/>
                  </a:cubicBezTo>
                  <a:cubicBezTo>
                    <a:pt x="1025" y="739"/>
                    <a:pt x="1072" y="548"/>
                    <a:pt x="1001" y="334"/>
                  </a:cubicBezTo>
                  <a:cubicBezTo>
                    <a:pt x="906" y="143"/>
                    <a:pt x="739" y="0"/>
                    <a:pt x="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48" name="Google Shape;2448;p62"/>
            <p:cNvSpPr/>
            <p:nvPr/>
          </p:nvSpPr>
          <p:spPr>
            <a:xfrm>
              <a:off x="5630036" y="1386127"/>
              <a:ext cx="12633" cy="12598"/>
            </a:xfrm>
            <a:custGeom>
              <a:rect b="b" l="l" r="r" t="t"/>
              <a:pathLst>
                <a:path extrusionOk="0" h="358" w="359">
                  <a:moveTo>
                    <a:pt x="168" y="1"/>
                  </a:moveTo>
                  <a:cubicBezTo>
                    <a:pt x="72" y="1"/>
                    <a:pt x="1" y="72"/>
                    <a:pt x="1" y="167"/>
                  </a:cubicBezTo>
                  <a:cubicBezTo>
                    <a:pt x="1" y="263"/>
                    <a:pt x="72" y="358"/>
                    <a:pt x="168" y="358"/>
                  </a:cubicBezTo>
                  <a:cubicBezTo>
                    <a:pt x="263" y="358"/>
                    <a:pt x="358" y="263"/>
                    <a:pt x="358" y="167"/>
                  </a:cubicBezTo>
                  <a:cubicBezTo>
                    <a:pt x="358" y="72"/>
                    <a:pt x="263" y="1"/>
                    <a:pt x="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49" name="Google Shape;2449;p62"/>
            <p:cNvSpPr/>
            <p:nvPr/>
          </p:nvSpPr>
          <p:spPr>
            <a:xfrm>
              <a:off x="5630036" y="1567989"/>
              <a:ext cx="12633" cy="12598"/>
            </a:xfrm>
            <a:custGeom>
              <a:rect b="b" l="l" r="r" t="t"/>
              <a:pathLst>
                <a:path extrusionOk="0" h="358" w="359">
                  <a:moveTo>
                    <a:pt x="168" y="0"/>
                  </a:moveTo>
                  <a:cubicBezTo>
                    <a:pt x="72" y="0"/>
                    <a:pt x="1" y="96"/>
                    <a:pt x="1" y="191"/>
                  </a:cubicBezTo>
                  <a:cubicBezTo>
                    <a:pt x="1" y="262"/>
                    <a:pt x="72" y="358"/>
                    <a:pt x="168" y="358"/>
                  </a:cubicBezTo>
                  <a:cubicBezTo>
                    <a:pt x="263" y="358"/>
                    <a:pt x="358" y="262"/>
                    <a:pt x="358" y="191"/>
                  </a:cubicBezTo>
                  <a:cubicBezTo>
                    <a:pt x="358" y="96"/>
                    <a:pt x="263" y="0"/>
                    <a:pt x="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50" name="Google Shape;2450;p62"/>
            <p:cNvSpPr/>
            <p:nvPr/>
          </p:nvSpPr>
          <p:spPr>
            <a:xfrm>
              <a:off x="5895720" y="1410584"/>
              <a:ext cx="37724" cy="36774"/>
            </a:xfrm>
            <a:custGeom>
              <a:rect b="b" l="l" r="r" t="t"/>
              <a:pathLst>
                <a:path extrusionOk="0" h="1045" w="1072">
                  <a:moveTo>
                    <a:pt x="571" y="357"/>
                  </a:moveTo>
                  <a:cubicBezTo>
                    <a:pt x="624" y="357"/>
                    <a:pt x="674" y="385"/>
                    <a:pt x="691" y="401"/>
                  </a:cubicBezTo>
                  <a:cubicBezTo>
                    <a:pt x="762" y="449"/>
                    <a:pt x="762" y="520"/>
                    <a:pt x="715" y="568"/>
                  </a:cubicBezTo>
                  <a:cubicBezTo>
                    <a:pt x="691" y="639"/>
                    <a:pt x="643" y="687"/>
                    <a:pt x="572" y="687"/>
                  </a:cubicBezTo>
                  <a:cubicBezTo>
                    <a:pt x="453" y="687"/>
                    <a:pt x="405" y="615"/>
                    <a:pt x="405" y="520"/>
                  </a:cubicBezTo>
                  <a:cubicBezTo>
                    <a:pt x="405" y="449"/>
                    <a:pt x="429" y="401"/>
                    <a:pt x="500" y="377"/>
                  </a:cubicBezTo>
                  <a:cubicBezTo>
                    <a:pt x="522" y="362"/>
                    <a:pt x="547" y="357"/>
                    <a:pt x="571" y="357"/>
                  </a:cubicBezTo>
                  <a:close/>
                  <a:moveTo>
                    <a:pt x="573" y="0"/>
                  </a:moveTo>
                  <a:cubicBezTo>
                    <a:pt x="432" y="0"/>
                    <a:pt x="289" y="65"/>
                    <a:pt x="191" y="163"/>
                  </a:cubicBezTo>
                  <a:cubicBezTo>
                    <a:pt x="48" y="306"/>
                    <a:pt x="0" y="520"/>
                    <a:pt x="72" y="734"/>
                  </a:cubicBezTo>
                  <a:cubicBezTo>
                    <a:pt x="167" y="901"/>
                    <a:pt x="334" y="1044"/>
                    <a:pt x="548" y="1044"/>
                  </a:cubicBezTo>
                  <a:cubicBezTo>
                    <a:pt x="834" y="1020"/>
                    <a:pt x="1072" y="782"/>
                    <a:pt x="1072" y="520"/>
                  </a:cubicBezTo>
                  <a:cubicBezTo>
                    <a:pt x="1072" y="306"/>
                    <a:pt x="953" y="115"/>
                    <a:pt x="762" y="44"/>
                  </a:cubicBezTo>
                  <a:cubicBezTo>
                    <a:pt x="702" y="14"/>
                    <a:pt x="638" y="0"/>
                    <a:pt x="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51" name="Google Shape;2451;p62"/>
            <p:cNvSpPr/>
            <p:nvPr/>
          </p:nvSpPr>
          <p:spPr>
            <a:xfrm>
              <a:off x="5613285" y="1337529"/>
              <a:ext cx="374633" cy="290001"/>
            </a:xfrm>
            <a:custGeom>
              <a:rect b="b" l="l" r="r" t="t"/>
              <a:pathLst>
                <a:path extrusionOk="0" h="8241" w="10646">
                  <a:moveTo>
                    <a:pt x="5931" y="358"/>
                  </a:moveTo>
                  <a:lnTo>
                    <a:pt x="5859" y="548"/>
                  </a:lnTo>
                  <a:lnTo>
                    <a:pt x="4740" y="548"/>
                  </a:lnTo>
                  <a:lnTo>
                    <a:pt x="4668" y="358"/>
                  </a:lnTo>
                  <a:close/>
                  <a:moveTo>
                    <a:pt x="2049" y="1905"/>
                  </a:moveTo>
                  <a:cubicBezTo>
                    <a:pt x="2406" y="1905"/>
                    <a:pt x="2739" y="2215"/>
                    <a:pt x="2739" y="2596"/>
                  </a:cubicBezTo>
                  <a:cubicBezTo>
                    <a:pt x="2739" y="2858"/>
                    <a:pt x="2549" y="3120"/>
                    <a:pt x="2311" y="3215"/>
                  </a:cubicBezTo>
                  <a:cubicBezTo>
                    <a:pt x="2223" y="3255"/>
                    <a:pt x="2133" y="3273"/>
                    <a:pt x="2045" y="3273"/>
                  </a:cubicBezTo>
                  <a:cubicBezTo>
                    <a:pt x="1869" y="3273"/>
                    <a:pt x="1699" y="3199"/>
                    <a:pt x="1572" y="3072"/>
                  </a:cubicBezTo>
                  <a:cubicBezTo>
                    <a:pt x="1358" y="2858"/>
                    <a:pt x="1310" y="2572"/>
                    <a:pt x="1430" y="2334"/>
                  </a:cubicBezTo>
                  <a:cubicBezTo>
                    <a:pt x="1549" y="2048"/>
                    <a:pt x="1787" y="1905"/>
                    <a:pt x="2049" y="1905"/>
                  </a:cubicBezTo>
                  <a:close/>
                  <a:moveTo>
                    <a:pt x="8596" y="1913"/>
                  </a:moveTo>
                  <a:cubicBezTo>
                    <a:pt x="8766" y="1913"/>
                    <a:pt x="8928" y="1982"/>
                    <a:pt x="9050" y="2120"/>
                  </a:cubicBezTo>
                  <a:cubicBezTo>
                    <a:pt x="9265" y="2334"/>
                    <a:pt x="9312" y="2620"/>
                    <a:pt x="9193" y="2858"/>
                  </a:cubicBezTo>
                  <a:cubicBezTo>
                    <a:pt x="9074" y="3120"/>
                    <a:pt x="8836" y="3287"/>
                    <a:pt x="8574" y="3287"/>
                  </a:cubicBezTo>
                  <a:cubicBezTo>
                    <a:pt x="8217" y="3287"/>
                    <a:pt x="7883" y="2977"/>
                    <a:pt x="7883" y="2596"/>
                  </a:cubicBezTo>
                  <a:cubicBezTo>
                    <a:pt x="7883" y="2334"/>
                    <a:pt x="8074" y="2048"/>
                    <a:pt x="8312" y="1977"/>
                  </a:cubicBezTo>
                  <a:cubicBezTo>
                    <a:pt x="8406" y="1934"/>
                    <a:pt x="8502" y="1913"/>
                    <a:pt x="8596" y="1913"/>
                  </a:cubicBezTo>
                  <a:close/>
                  <a:moveTo>
                    <a:pt x="2085" y="4667"/>
                  </a:moveTo>
                  <a:cubicBezTo>
                    <a:pt x="2428" y="4667"/>
                    <a:pt x="2739" y="4990"/>
                    <a:pt x="2739" y="5359"/>
                  </a:cubicBezTo>
                  <a:cubicBezTo>
                    <a:pt x="2739" y="5621"/>
                    <a:pt x="2549" y="5906"/>
                    <a:pt x="2311" y="5978"/>
                  </a:cubicBezTo>
                  <a:cubicBezTo>
                    <a:pt x="2217" y="6020"/>
                    <a:pt x="2121" y="6042"/>
                    <a:pt x="2026" y="6042"/>
                  </a:cubicBezTo>
                  <a:cubicBezTo>
                    <a:pt x="1857" y="6042"/>
                    <a:pt x="1695" y="5973"/>
                    <a:pt x="1572" y="5835"/>
                  </a:cubicBezTo>
                  <a:cubicBezTo>
                    <a:pt x="1358" y="5621"/>
                    <a:pt x="1310" y="5335"/>
                    <a:pt x="1430" y="5097"/>
                  </a:cubicBezTo>
                  <a:cubicBezTo>
                    <a:pt x="1549" y="4835"/>
                    <a:pt x="1787" y="4668"/>
                    <a:pt x="2049" y="4668"/>
                  </a:cubicBezTo>
                  <a:cubicBezTo>
                    <a:pt x="2061" y="4667"/>
                    <a:pt x="2073" y="4667"/>
                    <a:pt x="2085" y="4667"/>
                  </a:cubicBezTo>
                  <a:close/>
                  <a:moveTo>
                    <a:pt x="8596" y="4676"/>
                  </a:moveTo>
                  <a:cubicBezTo>
                    <a:pt x="8766" y="4676"/>
                    <a:pt x="8928" y="4744"/>
                    <a:pt x="9050" y="4882"/>
                  </a:cubicBezTo>
                  <a:cubicBezTo>
                    <a:pt x="9265" y="5097"/>
                    <a:pt x="9312" y="5382"/>
                    <a:pt x="9193" y="5621"/>
                  </a:cubicBezTo>
                  <a:cubicBezTo>
                    <a:pt x="9074" y="5906"/>
                    <a:pt x="8836" y="6049"/>
                    <a:pt x="8574" y="6049"/>
                  </a:cubicBezTo>
                  <a:cubicBezTo>
                    <a:pt x="8217" y="6049"/>
                    <a:pt x="7883" y="5716"/>
                    <a:pt x="7883" y="5359"/>
                  </a:cubicBezTo>
                  <a:cubicBezTo>
                    <a:pt x="7883" y="5097"/>
                    <a:pt x="8074" y="4835"/>
                    <a:pt x="8312" y="4739"/>
                  </a:cubicBezTo>
                  <a:cubicBezTo>
                    <a:pt x="8406" y="4697"/>
                    <a:pt x="8502" y="4676"/>
                    <a:pt x="8596" y="4676"/>
                  </a:cubicBezTo>
                  <a:close/>
                  <a:moveTo>
                    <a:pt x="2046" y="4082"/>
                  </a:moveTo>
                  <a:cubicBezTo>
                    <a:pt x="2358" y="4082"/>
                    <a:pt x="2662" y="4194"/>
                    <a:pt x="2882" y="4430"/>
                  </a:cubicBezTo>
                  <a:lnTo>
                    <a:pt x="2882" y="4763"/>
                  </a:lnTo>
                  <a:cubicBezTo>
                    <a:pt x="2703" y="4477"/>
                    <a:pt x="2389" y="4298"/>
                    <a:pt x="2052" y="4298"/>
                  </a:cubicBezTo>
                  <a:cubicBezTo>
                    <a:pt x="1941" y="4298"/>
                    <a:pt x="1827" y="4317"/>
                    <a:pt x="1715" y="4358"/>
                  </a:cubicBezTo>
                  <a:cubicBezTo>
                    <a:pt x="1287" y="4477"/>
                    <a:pt x="977" y="4882"/>
                    <a:pt x="977" y="5335"/>
                  </a:cubicBezTo>
                  <a:cubicBezTo>
                    <a:pt x="977" y="5787"/>
                    <a:pt x="1287" y="6192"/>
                    <a:pt x="1715" y="6311"/>
                  </a:cubicBezTo>
                  <a:cubicBezTo>
                    <a:pt x="1819" y="6338"/>
                    <a:pt x="1924" y="6352"/>
                    <a:pt x="2028" y="6352"/>
                  </a:cubicBezTo>
                  <a:cubicBezTo>
                    <a:pt x="2374" y="6352"/>
                    <a:pt x="2699" y="6200"/>
                    <a:pt x="2882" y="5906"/>
                  </a:cubicBezTo>
                  <a:lnTo>
                    <a:pt x="2882" y="6168"/>
                  </a:lnTo>
                  <a:cubicBezTo>
                    <a:pt x="2646" y="6405"/>
                    <a:pt x="2347" y="6526"/>
                    <a:pt x="2040" y="6526"/>
                  </a:cubicBezTo>
                  <a:cubicBezTo>
                    <a:pt x="1884" y="6526"/>
                    <a:pt x="1725" y="6495"/>
                    <a:pt x="1572" y="6430"/>
                  </a:cubicBezTo>
                  <a:cubicBezTo>
                    <a:pt x="1120" y="6264"/>
                    <a:pt x="834" y="5811"/>
                    <a:pt x="834" y="5311"/>
                  </a:cubicBezTo>
                  <a:cubicBezTo>
                    <a:pt x="834" y="4835"/>
                    <a:pt x="1120" y="4382"/>
                    <a:pt x="1572" y="4168"/>
                  </a:cubicBezTo>
                  <a:cubicBezTo>
                    <a:pt x="1726" y="4111"/>
                    <a:pt x="1887" y="4082"/>
                    <a:pt x="2046" y="4082"/>
                  </a:cubicBezTo>
                  <a:close/>
                  <a:moveTo>
                    <a:pt x="8582" y="4167"/>
                  </a:moveTo>
                  <a:cubicBezTo>
                    <a:pt x="8739" y="4167"/>
                    <a:pt x="8897" y="4199"/>
                    <a:pt x="9050" y="4263"/>
                  </a:cubicBezTo>
                  <a:cubicBezTo>
                    <a:pt x="9503" y="4430"/>
                    <a:pt x="9788" y="4882"/>
                    <a:pt x="9788" y="5382"/>
                  </a:cubicBezTo>
                  <a:cubicBezTo>
                    <a:pt x="9788" y="5859"/>
                    <a:pt x="9503" y="6311"/>
                    <a:pt x="9050" y="6525"/>
                  </a:cubicBezTo>
                  <a:cubicBezTo>
                    <a:pt x="8897" y="6582"/>
                    <a:pt x="8736" y="6611"/>
                    <a:pt x="8576" y="6611"/>
                  </a:cubicBezTo>
                  <a:cubicBezTo>
                    <a:pt x="8265" y="6611"/>
                    <a:pt x="7961" y="6500"/>
                    <a:pt x="7740" y="6264"/>
                  </a:cubicBezTo>
                  <a:lnTo>
                    <a:pt x="7740" y="5930"/>
                  </a:lnTo>
                  <a:cubicBezTo>
                    <a:pt x="7920" y="6217"/>
                    <a:pt x="8234" y="6396"/>
                    <a:pt x="8571" y="6396"/>
                  </a:cubicBezTo>
                  <a:cubicBezTo>
                    <a:pt x="8682" y="6396"/>
                    <a:pt x="8795" y="6376"/>
                    <a:pt x="8907" y="6335"/>
                  </a:cubicBezTo>
                  <a:cubicBezTo>
                    <a:pt x="9336" y="6216"/>
                    <a:pt x="9646" y="5811"/>
                    <a:pt x="9646" y="5359"/>
                  </a:cubicBezTo>
                  <a:cubicBezTo>
                    <a:pt x="9646" y="4906"/>
                    <a:pt x="9336" y="4501"/>
                    <a:pt x="8907" y="4382"/>
                  </a:cubicBezTo>
                  <a:cubicBezTo>
                    <a:pt x="8803" y="4355"/>
                    <a:pt x="8698" y="4341"/>
                    <a:pt x="8595" y="4341"/>
                  </a:cubicBezTo>
                  <a:cubicBezTo>
                    <a:pt x="8249" y="4341"/>
                    <a:pt x="7924" y="4494"/>
                    <a:pt x="7740" y="4787"/>
                  </a:cubicBezTo>
                  <a:lnTo>
                    <a:pt x="7740" y="4525"/>
                  </a:lnTo>
                  <a:cubicBezTo>
                    <a:pt x="7977" y="4289"/>
                    <a:pt x="8276" y="4167"/>
                    <a:pt x="8582" y="4167"/>
                  </a:cubicBezTo>
                  <a:close/>
                  <a:moveTo>
                    <a:pt x="2882" y="1191"/>
                  </a:moveTo>
                  <a:lnTo>
                    <a:pt x="2882" y="2025"/>
                  </a:lnTo>
                  <a:cubicBezTo>
                    <a:pt x="2703" y="1738"/>
                    <a:pt x="2389" y="1559"/>
                    <a:pt x="2052" y="1559"/>
                  </a:cubicBezTo>
                  <a:cubicBezTo>
                    <a:pt x="1941" y="1559"/>
                    <a:pt x="1827" y="1578"/>
                    <a:pt x="1715" y="1620"/>
                  </a:cubicBezTo>
                  <a:cubicBezTo>
                    <a:pt x="1287" y="1739"/>
                    <a:pt x="977" y="2144"/>
                    <a:pt x="977" y="2596"/>
                  </a:cubicBezTo>
                  <a:cubicBezTo>
                    <a:pt x="977" y="3049"/>
                    <a:pt x="1287" y="3453"/>
                    <a:pt x="1715" y="3572"/>
                  </a:cubicBezTo>
                  <a:cubicBezTo>
                    <a:pt x="1819" y="3600"/>
                    <a:pt x="1924" y="3613"/>
                    <a:pt x="2028" y="3613"/>
                  </a:cubicBezTo>
                  <a:cubicBezTo>
                    <a:pt x="2374" y="3613"/>
                    <a:pt x="2699" y="3461"/>
                    <a:pt x="2882" y="3168"/>
                  </a:cubicBezTo>
                  <a:lnTo>
                    <a:pt x="2882" y="4049"/>
                  </a:lnTo>
                  <a:cubicBezTo>
                    <a:pt x="2620" y="3865"/>
                    <a:pt x="2315" y="3776"/>
                    <a:pt x="2010" y="3776"/>
                  </a:cubicBezTo>
                  <a:cubicBezTo>
                    <a:pt x="1761" y="3776"/>
                    <a:pt x="1512" y="3836"/>
                    <a:pt x="1287" y="3954"/>
                  </a:cubicBezTo>
                  <a:cubicBezTo>
                    <a:pt x="763" y="4239"/>
                    <a:pt x="453" y="4763"/>
                    <a:pt x="453" y="5335"/>
                  </a:cubicBezTo>
                  <a:cubicBezTo>
                    <a:pt x="453" y="5906"/>
                    <a:pt x="763" y="6430"/>
                    <a:pt x="1287" y="6692"/>
                  </a:cubicBezTo>
                  <a:cubicBezTo>
                    <a:pt x="1512" y="6821"/>
                    <a:pt x="1761" y="6882"/>
                    <a:pt x="2011" y="6882"/>
                  </a:cubicBezTo>
                  <a:cubicBezTo>
                    <a:pt x="2315" y="6882"/>
                    <a:pt x="2620" y="6791"/>
                    <a:pt x="2882" y="6621"/>
                  </a:cubicBezTo>
                  <a:lnTo>
                    <a:pt x="2882" y="7049"/>
                  </a:lnTo>
                  <a:lnTo>
                    <a:pt x="477" y="7049"/>
                  </a:lnTo>
                  <a:cubicBezTo>
                    <a:pt x="382" y="7049"/>
                    <a:pt x="286" y="6954"/>
                    <a:pt x="286" y="6883"/>
                  </a:cubicBezTo>
                  <a:lnTo>
                    <a:pt x="286" y="1382"/>
                  </a:lnTo>
                  <a:cubicBezTo>
                    <a:pt x="286" y="1286"/>
                    <a:pt x="382" y="1191"/>
                    <a:pt x="477" y="1191"/>
                  </a:cubicBezTo>
                  <a:close/>
                  <a:moveTo>
                    <a:pt x="10122" y="1263"/>
                  </a:moveTo>
                  <a:cubicBezTo>
                    <a:pt x="10217" y="1263"/>
                    <a:pt x="10289" y="1334"/>
                    <a:pt x="10289" y="1429"/>
                  </a:cubicBezTo>
                  <a:lnTo>
                    <a:pt x="10289" y="6907"/>
                  </a:lnTo>
                  <a:cubicBezTo>
                    <a:pt x="10289" y="7002"/>
                    <a:pt x="10217" y="7097"/>
                    <a:pt x="10122" y="7097"/>
                  </a:cubicBezTo>
                  <a:lnTo>
                    <a:pt x="7717" y="7097"/>
                  </a:lnTo>
                  <a:lnTo>
                    <a:pt x="7717" y="6645"/>
                  </a:lnTo>
                  <a:cubicBezTo>
                    <a:pt x="7984" y="6819"/>
                    <a:pt x="8297" y="6910"/>
                    <a:pt x="8609" y="6910"/>
                  </a:cubicBezTo>
                  <a:cubicBezTo>
                    <a:pt x="8851" y="6910"/>
                    <a:pt x="9093" y="6854"/>
                    <a:pt x="9312" y="6740"/>
                  </a:cubicBezTo>
                  <a:cubicBezTo>
                    <a:pt x="9812" y="6454"/>
                    <a:pt x="10146" y="5930"/>
                    <a:pt x="10146" y="5359"/>
                  </a:cubicBezTo>
                  <a:cubicBezTo>
                    <a:pt x="10146" y="4787"/>
                    <a:pt x="9812" y="4263"/>
                    <a:pt x="9312" y="4001"/>
                  </a:cubicBezTo>
                  <a:cubicBezTo>
                    <a:pt x="9087" y="3872"/>
                    <a:pt x="8838" y="3811"/>
                    <a:pt x="8588" y="3811"/>
                  </a:cubicBezTo>
                  <a:cubicBezTo>
                    <a:pt x="8283" y="3811"/>
                    <a:pt x="7978" y="3902"/>
                    <a:pt x="7717" y="4073"/>
                  </a:cubicBezTo>
                  <a:lnTo>
                    <a:pt x="7717" y="3191"/>
                  </a:lnTo>
                  <a:cubicBezTo>
                    <a:pt x="7878" y="3478"/>
                    <a:pt x="8201" y="3657"/>
                    <a:pt x="8534" y="3657"/>
                  </a:cubicBezTo>
                  <a:cubicBezTo>
                    <a:pt x="8643" y="3657"/>
                    <a:pt x="8754" y="3638"/>
                    <a:pt x="8860" y="3596"/>
                  </a:cubicBezTo>
                  <a:cubicBezTo>
                    <a:pt x="9312" y="3477"/>
                    <a:pt x="9622" y="3072"/>
                    <a:pt x="9622" y="2620"/>
                  </a:cubicBezTo>
                  <a:cubicBezTo>
                    <a:pt x="9622" y="2167"/>
                    <a:pt x="9312" y="1763"/>
                    <a:pt x="8860" y="1644"/>
                  </a:cubicBezTo>
                  <a:cubicBezTo>
                    <a:pt x="8761" y="1616"/>
                    <a:pt x="8659" y="1603"/>
                    <a:pt x="8557" y="1603"/>
                  </a:cubicBezTo>
                  <a:cubicBezTo>
                    <a:pt x="8216" y="1603"/>
                    <a:pt x="7882" y="1755"/>
                    <a:pt x="7717" y="2048"/>
                  </a:cubicBezTo>
                  <a:lnTo>
                    <a:pt x="7717" y="1263"/>
                  </a:lnTo>
                  <a:close/>
                  <a:moveTo>
                    <a:pt x="7050" y="334"/>
                  </a:moveTo>
                  <a:cubicBezTo>
                    <a:pt x="7193" y="334"/>
                    <a:pt x="7312" y="453"/>
                    <a:pt x="7312" y="596"/>
                  </a:cubicBezTo>
                  <a:lnTo>
                    <a:pt x="7312" y="7692"/>
                  </a:lnTo>
                  <a:lnTo>
                    <a:pt x="7383" y="7692"/>
                  </a:lnTo>
                  <a:cubicBezTo>
                    <a:pt x="7383" y="7835"/>
                    <a:pt x="7264" y="7954"/>
                    <a:pt x="7121" y="7954"/>
                  </a:cubicBezTo>
                  <a:lnTo>
                    <a:pt x="3478" y="7954"/>
                  </a:lnTo>
                  <a:cubicBezTo>
                    <a:pt x="3335" y="7954"/>
                    <a:pt x="3216" y="7835"/>
                    <a:pt x="3216" y="7692"/>
                  </a:cubicBezTo>
                  <a:lnTo>
                    <a:pt x="3216" y="596"/>
                  </a:lnTo>
                  <a:cubicBezTo>
                    <a:pt x="3216" y="453"/>
                    <a:pt x="3335" y="334"/>
                    <a:pt x="3478" y="334"/>
                  </a:cubicBezTo>
                  <a:lnTo>
                    <a:pt x="4311" y="334"/>
                  </a:lnTo>
                  <a:lnTo>
                    <a:pt x="4430" y="715"/>
                  </a:lnTo>
                  <a:cubicBezTo>
                    <a:pt x="4454" y="786"/>
                    <a:pt x="4525" y="834"/>
                    <a:pt x="4573" y="834"/>
                  </a:cubicBezTo>
                  <a:lnTo>
                    <a:pt x="5954" y="834"/>
                  </a:lnTo>
                  <a:cubicBezTo>
                    <a:pt x="6002" y="834"/>
                    <a:pt x="6097" y="786"/>
                    <a:pt x="6097" y="715"/>
                  </a:cubicBezTo>
                  <a:lnTo>
                    <a:pt x="6216" y="334"/>
                  </a:lnTo>
                  <a:close/>
                  <a:moveTo>
                    <a:pt x="3501" y="0"/>
                  </a:moveTo>
                  <a:cubicBezTo>
                    <a:pt x="3168" y="0"/>
                    <a:pt x="2906" y="262"/>
                    <a:pt x="2906" y="596"/>
                  </a:cubicBezTo>
                  <a:lnTo>
                    <a:pt x="2906" y="858"/>
                  </a:lnTo>
                  <a:lnTo>
                    <a:pt x="501" y="858"/>
                  </a:lnTo>
                  <a:cubicBezTo>
                    <a:pt x="191" y="858"/>
                    <a:pt x="1" y="1096"/>
                    <a:pt x="1" y="1382"/>
                  </a:cubicBezTo>
                  <a:lnTo>
                    <a:pt x="1" y="6883"/>
                  </a:lnTo>
                  <a:cubicBezTo>
                    <a:pt x="1" y="7168"/>
                    <a:pt x="239" y="7383"/>
                    <a:pt x="501" y="7383"/>
                  </a:cubicBezTo>
                  <a:lnTo>
                    <a:pt x="2906" y="7383"/>
                  </a:lnTo>
                  <a:lnTo>
                    <a:pt x="2906" y="7645"/>
                  </a:lnTo>
                  <a:cubicBezTo>
                    <a:pt x="2906" y="7978"/>
                    <a:pt x="3168" y="8240"/>
                    <a:pt x="3501" y="8240"/>
                  </a:cubicBezTo>
                  <a:lnTo>
                    <a:pt x="7121" y="8240"/>
                  </a:lnTo>
                  <a:cubicBezTo>
                    <a:pt x="7431" y="8240"/>
                    <a:pt x="7717" y="7978"/>
                    <a:pt x="7717" y="7645"/>
                  </a:cubicBezTo>
                  <a:lnTo>
                    <a:pt x="7717" y="7383"/>
                  </a:lnTo>
                  <a:lnTo>
                    <a:pt x="10122" y="7383"/>
                  </a:lnTo>
                  <a:cubicBezTo>
                    <a:pt x="10408" y="7383"/>
                    <a:pt x="10622" y="7145"/>
                    <a:pt x="10622" y="6883"/>
                  </a:cubicBezTo>
                  <a:lnTo>
                    <a:pt x="10622" y="1382"/>
                  </a:lnTo>
                  <a:cubicBezTo>
                    <a:pt x="10646" y="1096"/>
                    <a:pt x="10408" y="858"/>
                    <a:pt x="10146" y="858"/>
                  </a:cubicBezTo>
                  <a:lnTo>
                    <a:pt x="7740" y="858"/>
                  </a:lnTo>
                  <a:lnTo>
                    <a:pt x="7740" y="596"/>
                  </a:lnTo>
                  <a:cubicBezTo>
                    <a:pt x="7740" y="262"/>
                    <a:pt x="7478" y="0"/>
                    <a:pt x="71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52" name="Google Shape;2452;p62"/>
            <p:cNvSpPr/>
            <p:nvPr/>
          </p:nvSpPr>
          <p:spPr>
            <a:xfrm>
              <a:off x="5957725" y="1386127"/>
              <a:ext cx="12598" cy="12598"/>
            </a:xfrm>
            <a:custGeom>
              <a:rect b="b" l="l" r="r" t="t"/>
              <a:pathLst>
                <a:path extrusionOk="0" h="358" w="358">
                  <a:moveTo>
                    <a:pt x="191" y="1"/>
                  </a:moveTo>
                  <a:cubicBezTo>
                    <a:pt x="96" y="1"/>
                    <a:pt x="0" y="72"/>
                    <a:pt x="0" y="167"/>
                  </a:cubicBezTo>
                  <a:cubicBezTo>
                    <a:pt x="0" y="263"/>
                    <a:pt x="96" y="358"/>
                    <a:pt x="191" y="358"/>
                  </a:cubicBezTo>
                  <a:cubicBezTo>
                    <a:pt x="262" y="358"/>
                    <a:pt x="358" y="263"/>
                    <a:pt x="358" y="167"/>
                  </a:cubicBezTo>
                  <a:cubicBezTo>
                    <a:pt x="358" y="72"/>
                    <a:pt x="262"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53" name="Google Shape;2453;p62"/>
            <p:cNvSpPr/>
            <p:nvPr/>
          </p:nvSpPr>
          <p:spPr>
            <a:xfrm>
              <a:off x="5957725" y="1567989"/>
              <a:ext cx="12598" cy="12598"/>
            </a:xfrm>
            <a:custGeom>
              <a:rect b="b" l="l" r="r" t="t"/>
              <a:pathLst>
                <a:path extrusionOk="0" h="358" w="358">
                  <a:moveTo>
                    <a:pt x="191" y="0"/>
                  </a:moveTo>
                  <a:cubicBezTo>
                    <a:pt x="96" y="0"/>
                    <a:pt x="0" y="96"/>
                    <a:pt x="0" y="191"/>
                  </a:cubicBezTo>
                  <a:cubicBezTo>
                    <a:pt x="0" y="262"/>
                    <a:pt x="96" y="358"/>
                    <a:pt x="191" y="358"/>
                  </a:cubicBezTo>
                  <a:cubicBezTo>
                    <a:pt x="262" y="358"/>
                    <a:pt x="358" y="262"/>
                    <a:pt x="358" y="191"/>
                  </a:cubicBezTo>
                  <a:cubicBezTo>
                    <a:pt x="358" y="96"/>
                    <a:pt x="262"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54" name="Google Shape;2454;p62"/>
            <p:cNvSpPr/>
            <p:nvPr/>
          </p:nvSpPr>
          <p:spPr>
            <a:xfrm>
              <a:off x="5775863" y="1598146"/>
              <a:ext cx="48633" cy="12598"/>
            </a:xfrm>
            <a:custGeom>
              <a:rect b="b" l="l" r="r" t="t"/>
              <a:pathLst>
                <a:path extrusionOk="0" h="358" w="1382">
                  <a:moveTo>
                    <a:pt x="167" y="1"/>
                  </a:moveTo>
                  <a:cubicBezTo>
                    <a:pt x="72" y="1"/>
                    <a:pt x="1" y="96"/>
                    <a:pt x="1" y="191"/>
                  </a:cubicBezTo>
                  <a:cubicBezTo>
                    <a:pt x="1" y="286"/>
                    <a:pt x="72" y="358"/>
                    <a:pt x="167" y="358"/>
                  </a:cubicBezTo>
                  <a:lnTo>
                    <a:pt x="1215" y="358"/>
                  </a:lnTo>
                  <a:cubicBezTo>
                    <a:pt x="1311" y="358"/>
                    <a:pt x="1382" y="286"/>
                    <a:pt x="1382" y="191"/>
                  </a:cubicBezTo>
                  <a:cubicBezTo>
                    <a:pt x="1382" y="96"/>
                    <a:pt x="1311" y="1"/>
                    <a:pt x="1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55" name="Google Shape;2455;p62"/>
            <p:cNvSpPr/>
            <p:nvPr/>
          </p:nvSpPr>
          <p:spPr>
            <a:xfrm>
              <a:off x="5763300" y="1446689"/>
              <a:ext cx="72949" cy="73125"/>
            </a:xfrm>
            <a:custGeom>
              <a:rect b="b" l="l" r="r" t="t"/>
              <a:pathLst>
                <a:path extrusionOk="0" h="2078" w="2073">
                  <a:moveTo>
                    <a:pt x="358" y="470"/>
                  </a:moveTo>
                  <a:lnTo>
                    <a:pt x="1501" y="1066"/>
                  </a:lnTo>
                  <a:lnTo>
                    <a:pt x="358" y="1637"/>
                  </a:lnTo>
                  <a:lnTo>
                    <a:pt x="358" y="470"/>
                  </a:lnTo>
                  <a:close/>
                  <a:moveTo>
                    <a:pt x="167" y="0"/>
                  </a:moveTo>
                  <a:cubicBezTo>
                    <a:pt x="137" y="0"/>
                    <a:pt x="108" y="6"/>
                    <a:pt x="72" y="18"/>
                  </a:cubicBezTo>
                  <a:cubicBezTo>
                    <a:pt x="24" y="66"/>
                    <a:pt x="0" y="113"/>
                    <a:pt x="0" y="185"/>
                  </a:cubicBezTo>
                  <a:lnTo>
                    <a:pt x="0" y="1899"/>
                  </a:lnTo>
                  <a:cubicBezTo>
                    <a:pt x="0" y="1971"/>
                    <a:pt x="24" y="2018"/>
                    <a:pt x="72" y="2042"/>
                  </a:cubicBezTo>
                  <a:cubicBezTo>
                    <a:pt x="108" y="2066"/>
                    <a:pt x="137" y="2078"/>
                    <a:pt x="167" y="2078"/>
                  </a:cubicBezTo>
                  <a:cubicBezTo>
                    <a:pt x="197" y="2078"/>
                    <a:pt x="227" y="2066"/>
                    <a:pt x="262" y="2042"/>
                  </a:cubicBezTo>
                  <a:lnTo>
                    <a:pt x="1977" y="1185"/>
                  </a:lnTo>
                  <a:cubicBezTo>
                    <a:pt x="2049" y="1161"/>
                    <a:pt x="2072" y="1090"/>
                    <a:pt x="2072" y="1042"/>
                  </a:cubicBezTo>
                  <a:cubicBezTo>
                    <a:pt x="2072" y="971"/>
                    <a:pt x="2049" y="923"/>
                    <a:pt x="1977" y="899"/>
                  </a:cubicBezTo>
                  <a:lnTo>
                    <a:pt x="262" y="18"/>
                  </a:lnTo>
                  <a:cubicBezTo>
                    <a:pt x="227" y="6"/>
                    <a:pt x="197"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456" name="Google Shape;2456;p62"/>
          <p:cNvGrpSpPr/>
          <p:nvPr/>
        </p:nvGrpSpPr>
        <p:grpSpPr>
          <a:xfrm>
            <a:off x="4796208" y="1468956"/>
            <a:ext cx="377166" cy="326880"/>
            <a:chOff x="4796208" y="1316556"/>
            <a:chExt cx="377166" cy="326880"/>
          </a:xfrm>
        </p:grpSpPr>
        <p:sp>
          <p:nvSpPr>
            <p:cNvPr id="2457" name="Google Shape;2457;p62"/>
            <p:cNvSpPr/>
            <p:nvPr/>
          </p:nvSpPr>
          <p:spPr>
            <a:xfrm>
              <a:off x="4796208" y="1316556"/>
              <a:ext cx="377166" cy="326880"/>
            </a:xfrm>
            <a:custGeom>
              <a:rect b="b" l="l" r="r" t="t"/>
              <a:pathLst>
                <a:path extrusionOk="0" h="9289" w="10718">
                  <a:moveTo>
                    <a:pt x="5740" y="3097"/>
                  </a:moveTo>
                  <a:lnTo>
                    <a:pt x="5668" y="3287"/>
                  </a:lnTo>
                  <a:lnTo>
                    <a:pt x="4906" y="3287"/>
                  </a:lnTo>
                  <a:lnTo>
                    <a:pt x="4859" y="3097"/>
                  </a:lnTo>
                  <a:close/>
                  <a:moveTo>
                    <a:pt x="10146" y="358"/>
                  </a:moveTo>
                  <a:cubicBezTo>
                    <a:pt x="10241" y="358"/>
                    <a:pt x="10336" y="453"/>
                    <a:pt x="10336" y="549"/>
                  </a:cubicBezTo>
                  <a:lnTo>
                    <a:pt x="10336" y="5193"/>
                  </a:lnTo>
                  <a:lnTo>
                    <a:pt x="7383" y="5193"/>
                  </a:lnTo>
                  <a:lnTo>
                    <a:pt x="7383" y="3359"/>
                  </a:lnTo>
                  <a:cubicBezTo>
                    <a:pt x="7383" y="3049"/>
                    <a:pt x="7121" y="2763"/>
                    <a:pt x="6788" y="2763"/>
                  </a:cubicBezTo>
                  <a:lnTo>
                    <a:pt x="3835" y="2763"/>
                  </a:lnTo>
                  <a:cubicBezTo>
                    <a:pt x="3501" y="2763"/>
                    <a:pt x="3239" y="3049"/>
                    <a:pt x="3239" y="3359"/>
                  </a:cubicBezTo>
                  <a:lnTo>
                    <a:pt x="3239" y="5193"/>
                  </a:lnTo>
                  <a:lnTo>
                    <a:pt x="334" y="5193"/>
                  </a:lnTo>
                  <a:lnTo>
                    <a:pt x="334" y="549"/>
                  </a:lnTo>
                  <a:cubicBezTo>
                    <a:pt x="334" y="453"/>
                    <a:pt x="405" y="358"/>
                    <a:pt x="501" y="358"/>
                  </a:cubicBezTo>
                  <a:close/>
                  <a:moveTo>
                    <a:pt x="3216" y="5502"/>
                  </a:moveTo>
                  <a:lnTo>
                    <a:pt x="3216" y="5859"/>
                  </a:lnTo>
                  <a:lnTo>
                    <a:pt x="477" y="5859"/>
                  </a:lnTo>
                  <a:cubicBezTo>
                    <a:pt x="382" y="5859"/>
                    <a:pt x="286" y="5764"/>
                    <a:pt x="286" y="5693"/>
                  </a:cubicBezTo>
                  <a:lnTo>
                    <a:pt x="286" y="5502"/>
                  </a:lnTo>
                  <a:close/>
                  <a:moveTo>
                    <a:pt x="10265" y="5502"/>
                  </a:moveTo>
                  <a:lnTo>
                    <a:pt x="10265" y="5693"/>
                  </a:lnTo>
                  <a:lnTo>
                    <a:pt x="10288" y="5693"/>
                  </a:lnTo>
                  <a:cubicBezTo>
                    <a:pt x="10288" y="5788"/>
                    <a:pt x="10217" y="5859"/>
                    <a:pt x="10122" y="5859"/>
                  </a:cubicBezTo>
                  <a:lnTo>
                    <a:pt x="7359" y="5859"/>
                  </a:lnTo>
                  <a:lnTo>
                    <a:pt x="7359" y="5502"/>
                  </a:lnTo>
                  <a:close/>
                  <a:moveTo>
                    <a:pt x="1310" y="6193"/>
                  </a:moveTo>
                  <a:lnTo>
                    <a:pt x="1191" y="6550"/>
                  </a:lnTo>
                  <a:lnTo>
                    <a:pt x="1001" y="6550"/>
                  </a:lnTo>
                  <a:lnTo>
                    <a:pt x="1001" y="6193"/>
                  </a:lnTo>
                  <a:close/>
                  <a:moveTo>
                    <a:pt x="9645" y="6193"/>
                  </a:moveTo>
                  <a:lnTo>
                    <a:pt x="9645" y="6550"/>
                  </a:lnTo>
                  <a:lnTo>
                    <a:pt x="9431" y="6550"/>
                  </a:lnTo>
                  <a:lnTo>
                    <a:pt x="9336" y="6193"/>
                  </a:lnTo>
                  <a:close/>
                  <a:moveTo>
                    <a:pt x="6716" y="3073"/>
                  </a:moveTo>
                  <a:cubicBezTo>
                    <a:pt x="6883" y="3073"/>
                    <a:pt x="7002" y="3192"/>
                    <a:pt x="7002" y="3335"/>
                  </a:cubicBezTo>
                  <a:lnTo>
                    <a:pt x="7002" y="8693"/>
                  </a:lnTo>
                  <a:lnTo>
                    <a:pt x="7026" y="8693"/>
                  </a:lnTo>
                  <a:cubicBezTo>
                    <a:pt x="7026" y="8836"/>
                    <a:pt x="6907" y="8955"/>
                    <a:pt x="6764" y="8955"/>
                  </a:cubicBezTo>
                  <a:lnTo>
                    <a:pt x="3835" y="8955"/>
                  </a:lnTo>
                  <a:cubicBezTo>
                    <a:pt x="3692" y="8955"/>
                    <a:pt x="3573" y="8836"/>
                    <a:pt x="3573" y="8693"/>
                  </a:cubicBezTo>
                  <a:lnTo>
                    <a:pt x="3573" y="3335"/>
                  </a:lnTo>
                  <a:cubicBezTo>
                    <a:pt x="3573" y="3192"/>
                    <a:pt x="3692" y="3073"/>
                    <a:pt x="3835" y="3073"/>
                  </a:cubicBezTo>
                  <a:lnTo>
                    <a:pt x="4502" y="3073"/>
                  </a:lnTo>
                  <a:lnTo>
                    <a:pt x="4621" y="3454"/>
                  </a:lnTo>
                  <a:cubicBezTo>
                    <a:pt x="4644" y="3526"/>
                    <a:pt x="4692" y="3573"/>
                    <a:pt x="4763" y="3573"/>
                  </a:cubicBezTo>
                  <a:lnTo>
                    <a:pt x="5811" y="3573"/>
                  </a:lnTo>
                  <a:cubicBezTo>
                    <a:pt x="5859" y="3573"/>
                    <a:pt x="5954" y="3526"/>
                    <a:pt x="5954" y="3454"/>
                  </a:cubicBezTo>
                  <a:lnTo>
                    <a:pt x="6073" y="3073"/>
                  </a:lnTo>
                  <a:close/>
                  <a:moveTo>
                    <a:pt x="501" y="1"/>
                  </a:moveTo>
                  <a:cubicBezTo>
                    <a:pt x="215" y="1"/>
                    <a:pt x="1" y="239"/>
                    <a:pt x="1" y="501"/>
                  </a:cubicBezTo>
                  <a:lnTo>
                    <a:pt x="1" y="5693"/>
                  </a:lnTo>
                  <a:cubicBezTo>
                    <a:pt x="1" y="5978"/>
                    <a:pt x="239" y="6193"/>
                    <a:pt x="501" y="6193"/>
                  </a:cubicBezTo>
                  <a:lnTo>
                    <a:pt x="691" y="6193"/>
                  </a:lnTo>
                  <a:lnTo>
                    <a:pt x="691" y="6693"/>
                  </a:lnTo>
                  <a:cubicBezTo>
                    <a:pt x="691" y="6788"/>
                    <a:pt x="763" y="6883"/>
                    <a:pt x="858" y="6883"/>
                  </a:cubicBezTo>
                  <a:lnTo>
                    <a:pt x="1358" y="6883"/>
                  </a:lnTo>
                  <a:cubicBezTo>
                    <a:pt x="1453" y="6883"/>
                    <a:pt x="1525" y="6812"/>
                    <a:pt x="1549" y="6764"/>
                  </a:cubicBezTo>
                  <a:lnTo>
                    <a:pt x="1691" y="6193"/>
                  </a:lnTo>
                  <a:lnTo>
                    <a:pt x="3311" y="6193"/>
                  </a:lnTo>
                  <a:lnTo>
                    <a:pt x="3311" y="8693"/>
                  </a:lnTo>
                  <a:cubicBezTo>
                    <a:pt x="3311" y="9027"/>
                    <a:pt x="3573" y="9289"/>
                    <a:pt x="3906" y="9289"/>
                  </a:cubicBezTo>
                  <a:lnTo>
                    <a:pt x="6812" y="9289"/>
                  </a:lnTo>
                  <a:cubicBezTo>
                    <a:pt x="7145" y="9289"/>
                    <a:pt x="7407" y="9027"/>
                    <a:pt x="7407" y="8693"/>
                  </a:cubicBezTo>
                  <a:lnTo>
                    <a:pt x="7407" y="6193"/>
                  </a:lnTo>
                  <a:lnTo>
                    <a:pt x="9026" y="6193"/>
                  </a:lnTo>
                  <a:lnTo>
                    <a:pt x="9169" y="6764"/>
                  </a:lnTo>
                  <a:cubicBezTo>
                    <a:pt x="9193" y="6812"/>
                    <a:pt x="9241" y="6883"/>
                    <a:pt x="9336" y="6883"/>
                  </a:cubicBezTo>
                  <a:lnTo>
                    <a:pt x="9860" y="6883"/>
                  </a:lnTo>
                  <a:cubicBezTo>
                    <a:pt x="9931" y="6883"/>
                    <a:pt x="10026" y="6788"/>
                    <a:pt x="10026" y="6693"/>
                  </a:cubicBezTo>
                  <a:lnTo>
                    <a:pt x="10026" y="6193"/>
                  </a:lnTo>
                  <a:lnTo>
                    <a:pt x="10217" y="6193"/>
                  </a:lnTo>
                  <a:cubicBezTo>
                    <a:pt x="10503" y="6193"/>
                    <a:pt x="10717" y="5955"/>
                    <a:pt x="10717" y="5693"/>
                  </a:cubicBezTo>
                  <a:lnTo>
                    <a:pt x="10717" y="501"/>
                  </a:lnTo>
                  <a:cubicBezTo>
                    <a:pt x="10646" y="239"/>
                    <a:pt x="10408" y="1"/>
                    <a:pt x="10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58" name="Google Shape;2458;p62"/>
            <p:cNvSpPr/>
            <p:nvPr/>
          </p:nvSpPr>
          <p:spPr>
            <a:xfrm>
              <a:off x="4964663" y="1614088"/>
              <a:ext cx="36914" cy="12598"/>
            </a:xfrm>
            <a:custGeom>
              <a:rect b="b" l="l" r="r" t="t"/>
              <a:pathLst>
                <a:path extrusionOk="0" h="358" w="1049">
                  <a:moveTo>
                    <a:pt x="191" y="0"/>
                  </a:moveTo>
                  <a:cubicBezTo>
                    <a:pt x="96" y="0"/>
                    <a:pt x="0" y="95"/>
                    <a:pt x="0" y="191"/>
                  </a:cubicBezTo>
                  <a:cubicBezTo>
                    <a:pt x="0" y="262"/>
                    <a:pt x="96" y="357"/>
                    <a:pt x="191" y="357"/>
                  </a:cubicBezTo>
                  <a:lnTo>
                    <a:pt x="858" y="357"/>
                  </a:lnTo>
                  <a:cubicBezTo>
                    <a:pt x="953" y="357"/>
                    <a:pt x="1048" y="262"/>
                    <a:pt x="1048" y="191"/>
                  </a:cubicBezTo>
                  <a:cubicBezTo>
                    <a:pt x="1048" y="95"/>
                    <a:pt x="953"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459" name="Google Shape;2459;p62"/>
          <p:cNvGrpSpPr/>
          <p:nvPr/>
        </p:nvGrpSpPr>
        <p:grpSpPr>
          <a:xfrm>
            <a:off x="3976633" y="1448018"/>
            <a:ext cx="377131" cy="376322"/>
            <a:chOff x="3976633" y="1295618"/>
            <a:chExt cx="377131" cy="376322"/>
          </a:xfrm>
        </p:grpSpPr>
        <p:sp>
          <p:nvSpPr>
            <p:cNvPr id="2460" name="Google Shape;2460;p62"/>
            <p:cNvSpPr/>
            <p:nvPr/>
          </p:nvSpPr>
          <p:spPr>
            <a:xfrm>
              <a:off x="3976633" y="1295618"/>
              <a:ext cx="377131" cy="376322"/>
            </a:xfrm>
            <a:custGeom>
              <a:rect b="b" l="l" r="r" t="t"/>
              <a:pathLst>
                <a:path extrusionOk="0" h="10694" w="10717">
                  <a:moveTo>
                    <a:pt x="4350" y="1898"/>
                  </a:moveTo>
                  <a:cubicBezTo>
                    <a:pt x="4640" y="1898"/>
                    <a:pt x="4895" y="2062"/>
                    <a:pt x="5001" y="2358"/>
                  </a:cubicBezTo>
                  <a:cubicBezTo>
                    <a:pt x="4635" y="2560"/>
                    <a:pt x="4199" y="2606"/>
                    <a:pt x="3898" y="2606"/>
                  </a:cubicBezTo>
                  <a:cubicBezTo>
                    <a:pt x="3807" y="2606"/>
                    <a:pt x="3728" y="2602"/>
                    <a:pt x="3667" y="2596"/>
                  </a:cubicBezTo>
                  <a:cubicBezTo>
                    <a:pt x="3667" y="2239"/>
                    <a:pt x="3906" y="1977"/>
                    <a:pt x="4239" y="1906"/>
                  </a:cubicBezTo>
                  <a:cubicBezTo>
                    <a:pt x="4277" y="1900"/>
                    <a:pt x="4314" y="1898"/>
                    <a:pt x="4350" y="1898"/>
                  </a:cubicBezTo>
                  <a:close/>
                  <a:moveTo>
                    <a:pt x="5049" y="2715"/>
                  </a:moveTo>
                  <a:lnTo>
                    <a:pt x="5049" y="3287"/>
                  </a:lnTo>
                  <a:cubicBezTo>
                    <a:pt x="5049" y="3668"/>
                    <a:pt x="4739" y="3954"/>
                    <a:pt x="4358" y="3954"/>
                  </a:cubicBezTo>
                  <a:cubicBezTo>
                    <a:pt x="3977" y="3954"/>
                    <a:pt x="3667" y="3668"/>
                    <a:pt x="3667" y="3287"/>
                  </a:cubicBezTo>
                  <a:lnTo>
                    <a:pt x="3667" y="2954"/>
                  </a:lnTo>
                  <a:lnTo>
                    <a:pt x="3906" y="2954"/>
                  </a:lnTo>
                  <a:cubicBezTo>
                    <a:pt x="4239" y="2954"/>
                    <a:pt x="4644" y="2930"/>
                    <a:pt x="5049" y="2715"/>
                  </a:cubicBezTo>
                  <a:close/>
                  <a:moveTo>
                    <a:pt x="4525" y="4311"/>
                  </a:moveTo>
                  <a:lnTo>
                    <a:pt x="4525" y="4382"/>
                  </a:lnTo>
                  <a:cubicBezTo>
                    <a:pt x="4465" y="4394"/>
                    <a:pt x="4406" y="4400"/>
                    <a:pt x="4346" y="4400"/>
                  </a:cubicBezTo>
                  <a:cubicBezTo>
                    <a:pt x="4287" y="4400"/>
                    <a:pt x="4227" y="4394"/>
                    <a:pt x="4168" y="4382"/>
                  </a:cubicBezTo>
                  <a:lnTo>
                    <a:pt x="4168" y="4311"/>
                  </a:lnTo>
                  <a:close/>
                  <a:moveTo>
                    <a:pt x="4644" y="4668"/>
                  </a:moveTo>
                  <a:lnTo>
                    <a:pt x="5192" y="4835"/>
                  </a:lnTo>
                  <a:cubicBezTo>
                    <a:pt x="5477" y="4906"/>
                    <a:pt x="5668" y="5192"/>
                    <a:pt x="5668" y="5478"/>
                  </a:cubicBezTo>
                  <a:lnTo>
                    <a:pt x="5668" y="6192"/>
                  </a:lnTo>
                  <a:lnTo>
                    <a:pt x="5406" y="6192"/>
                  </a:lnTo>
                  <a:lnTo>
                    <a:pt x="5406" y="5835"/>
                  </a:lnTo>
                  <a:cubicBezTo>
                    <a:pt x="5406" y="5740"/>
                    <a:pt x="5311" y="5668"/>
                    <a:pt x="5215" y="5668"/>
                  </a:cubicBezTo>
                  <a:cubicBezTo>
                    <a:pt x="5120" y="5668"/>
                    <a:pt x="5025" y="5740"/>
                    <a:pt x="5025" y="5835"/>
                  </a:cubicBezTo>
                  <a:lnTo>
                    <a:pt x="5025" y="6192"/>
                  </a:lnTo>
                  <a:lnTo>
                    <a:pt x="3667" y="6192"/>
                  </a:lnTo>
                  <a:lnTo>
                    <a:pt x="3667" y="5835"/>
                  </a:lnTo>
                  <a:cubicBezTo>
                    <a:pt x="3667" y="5740"/>
                    <a:pt x="3572" y="5668"/>
                    <a:pt x="3477" y="5668"/>
                  </a:cubicBezTo>
                  <a:cubicBezTo>
                    <a:pt x="3405" y="5668"/>
                    <a:pt x="3310" y="5740"/>
                    <a:pt x="3310" y="5835"/>
                  </a:cubicBezTo>
                  <a:lnTo>
                    <a:pt x="3310" y="6192"/>
                  </a:lnTo>
                  <a:lnTo>
                    <a:pt x="2953" y="6192"/>
                  </a:lnTo>
                  <a:lnTo>
                    <a:pt x="2953" y="5478"/>
                  </a:lnTo>
                  <a:cubicBezTo>
                    <a:pt x="2953" y="5192"/>
                    <a:pt x="3167" y="4906"/>
                    <a:pt x="3429" y="4835"/>
                  </a:cubicBezTo>
                  <a:lnTo>
                    <a:pt x="3953" y="4668"/>
                  </a:lnTo>
                  <a:cubicBezTo>
                    <a:pt x="4072" y="4716"/>
                    <a:pt x="4191" y="4740"/>
                    <a:pt x="4310" y="4740"/>
                  </a:cubicBezTo>
                  <a:cubicBezTo>
                    <a:pt x="4430" y="4740"/>
                    <a:pt x="4549" y="4716"/>
                    <a:pt x="4644" y="4668"/>
                  </a:cubicBezTo>
                  <a:close/>
                  <a:moveTo>
                    <a:pt x="8335" y="310"/>
                  </a:moveTo>
                  <a:cubicBezTo>
                    <a:pt x="8502" y="310"/>
                    <a:pt x="8597" y="429"/>
                    <a:pt x="8597" y="572"/>
                  </a:cubicBezTo>
                  <a:lnTo>
                    <a:pt x="8597" y="5930"/>
                  </a:lnTo>
                  <a:cubicBezTo>
                    <a:pt x="8597" y="6073"/>
                    <a:pt x="8502" y="6192"/>
                    <a:pt x="8335" y="6192"/>
                  </a:cubicBezTo>
                  <a:lnTo>
                    <a:pt x="7930" y="6192"/>
                  </a:lnTo>
                  <a:cubicBezTo>
                    <a:pt x="7835" y="6192"/>
                    <a:pt x="7740" y="6288"/>
                    <a:pt x="7740" y="6383"/>
                  </a:cubicBezTo>
                  <a:lnTo>
                    <a:pt x="7740" y="7335"/>
                  </a:lnTo>
                  <a:lnTo>
                    <a:pt x="6716" y="6264"/>
                  </a:lnTo>
                  <a:cubicBezTo>
                    <a:pt x="6668" y="6216"/>
                    <a:pt x="6620" y="6192"/>
                    <a:pt x="6597" y="6192"/>
                  </a:cubicBezTo>
                  <a:lnTo>
                    <a:pt x="6073" y="6192"/>
                  </a:lnTo>
                  <a:lnTo>
                    <a:pt x="6073" y="5478"/>
                  </a:lnTo>
                  <a:cubicBezTo>
                    <a:pt x="6073" y="5025"/>
                    <a:pt x="5787" y="4621"/>
                    <a:pt x="5334" y="4502"/>
                  </a:cubicBezTo>
                  <a:lnTo>
                    <a:pt x="4858" y="4359"/>
                  </a:lnTo>
                  <a:lnTo>
                    <a:pt x="4858" y="4168"/>
                  </a:lnTo>
                  <a:cubicBezTo>
                    <a:pt x="5192" y="4001"/>
                    <a:pt x="5358" y="3644"/>
                    <a:pt x="5358" y="3287"/>
                  </a:cubicBezTo>
                  <a:lnTo>
                    <a:pt x="5358" y="2596"/>
                  </a:lnTo>
                  <a:cubicBezTo>
                    <a:pt x="5358" y="2025"/>
                    <a:pt x="4882" y="1549"/>
                    <a:pt x="4334" y="1549"/>
                  </a:cubicBezTo>
                  <a:cubicBezTo>
                    <a:pt x="3763" y="1549"/>
                    <a:pt x="3286" y="2025"/>
                    <a:pt x="3286" y="2596"/>
                  </a:cubicBezTo>
                  <a:lnTo>
                    <a:pt x="3286" y="3287"/>
                  </a:lnTo>
                  <a:cubicBezTo>
                    <a:pt x="3286" y="3644"/>
                    <a:pt x="3501" y="4001"/>
                    <a:pt x="3787" y="4168"/>
                  </a:cubicBezTo>
                  <a:lnTo>
                    <a:pt x="3787" y="4359"/>
                  </a:lnTo>
                  <a:lnTo>
                    <a:pt x="3310" y="4502"/>
                  </a:lnTo>
                  <a:cubicBezTo>
                    <a:pt x="2858" y="4621"/>
                    <a:pt x="2572" y="5025"/>
                    <a:pt x="2572" y="5478"/>
                  </a:cubicBezTo>
                  <a:lnTo>
                    <a:pt x="2572" y="6192"/>
                  </a:lnTo>
                  <a:lnTo>
                    <a:pt x="2310" y="6192"/>
                  </a:lnTo>
                  <a:cubicBezTo>
                    <a:pt x="2143" y="6192"/>
                    <a:pt x="2024" y="6073"/>
                    <a:pt x="2024" y="5930"/>
                  </a:cubicBezTo>
                  <a:lnTo>
                    <a:pt x="2024" y="572"/>
                  </a:lnTo>
                  <a:cubicBezTo>
                    <a:pt x="2024" y="429"/>
                    <a:pt x="2143" y="310"/>
                    <a:pt x="2310" y="310"/>
                  </a:cubicBezTo>
                  <a:close/>
                  <a:moveTo>
                    <a:pt x="2072" y="7407"/>
                  </a:moveTo>
                  <a:lnTo>
                    <a:pt x="1119" y="9479"/>
                  </a:lnTo>
                  <a:lnTo>
                    <a:pt x="476" y="9479"/>
                  </a:lnTo>
                  <a:lnTo>
                    <a:pt x="1667" y="7407"/>
                  </a:lnTo>
                  <a:close/>
                  <a:moveTo>
                    <a:pt x="8287" y="7407"/>
                  </a:moveTo>
                  <a:lnTo>
                    <a:pt x="9240" y="9479"/>
                  </a:lnTo>
                  <a:lnTo>
                    <a:pt x="1500" y="9479"/>
                  </a:lnTo>
                  <a:lnTo>
                    <a:pt x="2453" y="7407"/>
                  </a:lnTo>
                  <a:lnTo>
                    <a:pt x="7359" y="7407"/>
                  </a:lnTo>
                  <a:lnTo>
                    <a:pt x="7835" y="7883"/>
                  </a:lnTo>
                  <a:cubicBezTo>
                    <a:pt x="7880" y="7928"/>
                    <a:pt x="7916" y="7945"/>
                    <a:pt x="7954" y="7945"/>
                  </a:cubicBezTo>
                  <a:cubicBezTo>
                    <a:pt x="7976" y="7945"/>
                    <a:pt x="7999" y="7940"/>
                    <a:pt x="8025" y="7931"/>
                  </a:cubicBezTo>
                  <a:cubicBezTo>
                    <a:pt x="8073" y="7883"/>
                    <a:pt x="8145" y="7836"/>
                    <a:pt x="8145" y="7764"/>
                  </a:cubicBezTo>
                  <a:lnTo>
                    <a:pt x="8145" y="7407"/>
                  </a:lnTo>
                  <a:close/>
                  <a:moveTo>
                    <a:pt x="9050" y="7407"/>
                  </a:moveTo>
                  <a:lnTo>
                    <a:pt x="10240" y="9479"/>
                  </a:lnTo>
                  <a:lnTo>
                    <a:pt x="9621" y="9479"/>
                  </a:lnTo>
                  <a:lnTo>
                    <a:pt x="8668" y="7407"/>
                  </a:lnTo>
                  <a:close/>
                  <a:moveTo>
                    <a:pt x="10359" y="9836"/>
                  </a:moveTo>
                  <a:lnTo>
                    <a:pt x="10359" y="10336"/>
                  </a:lnTo>
                  <a:lnTo>
                    <a:pt x="357" y="10336"/>
                  </a:lnTo>
                  <a:lnTo>
                    <a:pt x="357" y="9836"/>
                  </a:lnTo>
                  <a:close/>
                  <a:moveTo>
                    <a:pt x="2358" y="1"/>
                  </a:moveTo>
                  <a:cubicBezTo>
                    <a:pt x="2024" y="1"/>
                    <a:pt x="1762" y="263"/>
                    <a:pt x="1762" y="596"/>
                  </a:cubicBezTo>
                  <a:lnTo>
                    <a:pt x="1762" y="5954"/>
                  </a:lnTo>
                  <a:cubicBezTo>
                    <a:pt x="1762" y="6288"/>
                    <a:pt x="2024" y="6550"/>
                    <a:pt x="2358" y="6550"/>
                  </a:cubicBezTo>
                  <a:lnTo>
                    <a:pt x="6501" y="6550"/>
                  </a:lnTo>
                  <a:lnTo>
                    <a:pt x="7001" y="7050"/>
                  </a:lnTo>
                  <a:lnTo>
                    <a:pt x="1548" y="7050"/>
                  </a:lnTo>
                  <a:cubicBezTo>
                    <a:pt x="1500" y="7050"/>
                    <a:pt x="1429" y="7097"/>
                    <a:pt x="1405" y="7145"/>
                  </a:cubicBezTo>
                  <a:lnTo>
                    <a:pt x="24" y="9550"/>
                  </a:lnTo>
                  <a:cubicBezTo>
                    <a:pt x="0" y="9598"/>
                    <a:pt x="0" y="9622"/>
                    <a:pt x="0" y="9645"/>
                  </a:cubicBezTo>
                  <a:lnTo>
                    <a:pt x="0" y="10503"/>
                  </a:lnTo>
                  <a:cubicBezTo>
                    <a:pt x="0" y="10598"/>
                    <a:pt x="95" y="10693"/>
                    <a:pt x="191" y="10693"/>
                  </a:cubicBezTo>
                  <a:lnTo>
                    <a:pt x="10502" y="10693"/>
                  </a:lnTo>
                  <a:cubicBezTo>
                    <a:pt x="10597" y="10693"/>
                    <a:pt x="10693" y="10598"/>
                    <a:pt x="10693" y="10503"/>
                  </a:cubicBezTo>
                  <a:lnTo>
                    <a:pt x="10693" y="9645"/>
                  </a:lnTo>
                  <a:cubicBezTo>
                    <a:pt x="10717" y="9622"/>
                    <a:pt x="10717" y="9598"/>
                    <a:pt x="10693" y="9550"/>
                  </a:cubicBezTo>
                  <a:lnTo>
                    <a:pt x="9288" y="7145"/>
                  </a:lnTo>
                  <a:cubicBezTo>
                    <a:pt x="9264" y="7097"/>
                    <a:pt x="9216" y="7050"/>
                    <a:pt x="9145" y="7050"/>
                  </a:cubicBezTo>
                  <a:lnTo>
                    <a:pt x="8145" y="7050"/>
                  </a:lnTo>
                  <a:lnTo>
                    <a:pt x="8145" y="6550"/>
                  </a:lnTo>
                  <a:lnTo>
                    <a:pt x="8407" y="6550"/>
                  </a:lnTo>
                  <a:cubicBezTo>
                    <a:pt x="8740" y="6550"/>
                    <a:pt x="9002" y="6288"/>
                    <a:pt x="9002" y="5954"/>
                  </a:cubicBezTo>
                  <a:lnTo>
                    <a:pt x="9002" y="596"/>
                  </a:lnTo>
                  <a:cubicBezTo>
                    <a:pt x="9002" y="263"/>
                    <a:pt x="8740" y="1"/>
                    <a:pt x="84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61" name="Google Shape;2461;p62"/>
            <p:cNvSpPr/>
            <p:nvPr/>
          </p:nvSpPr>
          <p:spPr>
            <a:xfrm>
              <a:off x="4159305" y="1587273"/>
              <a:ext cx="12598" cy="12598"/>
            </a:xfrm>
            <a:custGeom>
              <a:rect b="b" l="l" r="r" t="t"/>
              <a:pathLst>
                <a:path extrusionOk="0" h="358" w="358">
                  <a:moveTo>
                    <a:pt x="167" y="0"/>
                  </a:moveTo>
                  <a:cubicBezTo>
                    <a:pt x="96" y="0"/>
                    <a:pt x="1" y="71"/>
                    <a:pt x="1" y="167"/>
                  </a:cubicBezTo>
                  <a:cubicBezTo>
                    <a:pt x="1" y="262"/>
                    <a:pt x="96" y="357"/>
                    <a:pt x="167" y="357"/>
                  </a:cubicBezTo>
                  <a:cubicBezTo>
                    <a:pt x="263" y="357"/>
                    <a:pt x="358" y="262"/>
                    <a:pt x="358" y="167"/>
                  </a:cubicBezTo>
                  <a:cubicBezTo>
                    <a:pt x="358" y="71"/>
                    <a:pt x="2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62" name="Google Shape;2462;p62"/>
            <p:cNvSpPr/>
            <p:nvPr/>
          </p:nvSpPr>
          <p:spPr>
            <a:xfrm>
              <a:off x="4183621" y="1587273"/>
              <a:ext cx="12598" cy="12598"/>
            </a:xfrm>
            <a:custGeom>
              <a:rect b="b" l="l" r="r" t="t"/>
              <a:pathLst>
                <a:path extrusionOk="0" h="358" w="358">
                  <a:moveTo>
                    <a:pt x="167" y="0"/>
                  </a:moveTo>
                  <a:cubicBezTo>
                    <a:pt x="72" y="0"/>
                    <a:pt x="0" y="71"/>
                    <a:pt x="0" y="167"/>
                  </a:cubicBezTo>
                  <a:cubicBezTo>
                    <a:pt x="0" y="262"/>
                    <a:pt x="72" y="357"/>
                    <a:pt x="167" y="357"/>
                  </a:cubicBezTo>
                  <a:cubicBezTo>
                    <a:pt x="262" y="357"/>
                    <a:pt x="357" y="262"/>
                    <a:pt x="357" y="167"/>
                  </a:cubicBezTo>
                  <a:cubicBezTo>
                    <a:pt x="357" y="71"/>
                    <a:pt x="286" y="0"/>
                    <a:pt x="1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63" name="Google Shape;2463;p62"/>
            <p:cNvSpPr/>
            <p:nvPr/>
          </p:nvSpPr>
          <p:spPr>
            <a:xfrm>
              <a:off x="4134988" y="1587273"/>
              <a:ext cx="12633" cy="12598"/>
            </a:xfrm>
            <a:custGeom>
              <a:rect b="b" l="l" r="r" t="t"/>
              <a:pathLst>
                <a:path extrusionOk="0" h="358" w="359">
                  <a:moveTo>
                    <a:pt x="191" y="0"/>
                  </a:moveTo>
                  <a:cubicBezTo>
                    <a:pt x="96" y="0"/>
                    <a:pt x="1" y="71"/>
                    <a:pt x="1" y="167"/>
                  </a:cubicBezTo>
                  <a:cubicBezTo>
                    <a:pt x="1" y="262"/>
                    <a:pt x="96" y="357"/>
                    <a:pt x="191" y="357"/>
                  </a:cubicBezTo>
                  <a:cubicBezTo>
                    <a:pt x="263" y="357"/>
                    <a:pt x="358" y="262"/>
                    <a:pt x="358" y="167"/>
                  </a:cubicBezTo>
                  <a:cubicBezTo>
                    <a:pt x="358" y="71"/>
                    <a:pt x="311"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64" name="Google Shape;2464;p62"/>
            <p:cNvSpPr/>
            <p:nvPr/>
          </p:nvSpPr>
          <p:spPr>
            <a:xfrm>
              <a:off x="4189463" y="1325776"/>
              <a:ext cx="73793" cy="98110"/>
            </a:xfrm>
            <a:custGeom>
              <a:rect b="b" l="l" r="r" t="t"/>
              <a:pathLst>
                <a:path extrusionOk="0" h="2788" w="2097">
                  <a:moveTo>
                    <a:pt x="1763" y="358"/>
                  </a:moveTo>
                  <a:lnTo>
                    <a:pt x="1763" y="2430"/>
                  </a:lnTo>
                  <a:lnTo>
                    <a:pt x="382" y="2430"/>
                  </a:lnTo>
                  <a:lnTo>
                    <a:pt x="382" y="358"/>
                  </a:lnTo>
                  <a:close/>
                  <a:moveTo>
                    <a:pt x="168" y="1"/>
                  </a:moveTo>
                  <a:cubicBezTo>
                    <a:pt x="96" y="1"/>
                    <a:pt x="1" y="96"/>
                    <a:pt x="1" y="191"/>
                  </a:cubicBezTo>
                  <a:lnTo>
                    <a:pt x="1" y="2597"/>
                  </a:lnTo>
                  <a:cubicBezTo>
                    <a:pt x="1" y="2692"/>
                    <a:pt x="96" y="2787"/>
                    <a:pt x="168" y="2787"/>
                  </a:cubicBezTo>
                  <a:lnTo>
                    <a:pt x="1906" y="2787"/>
                  </a:lnTo>
                  <a:cubicBezTo>
                    <a:pt x="2025" y="2787"/>
                    <a:pt x="2097" y="2692"/>
                    <a:pt x="2097" y="2597"/>
                  </a:cubicBezTo>
                  <a:lnTo>
                    <a:pt x="2097" y="191"/>
                  </a:lnTo>
                  <a:cubicBezTo>
                    <a:pt x="2097" y="96"/>
                    <a:pt x="2001" y="1"/>
                    <a:pt x="19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65" name="Google Shape;2465;p62"/>
            <p:cNvSpPr/>
            <p:nvPr/>
          </p:nvSpPr>
          <p:spPr>
            <a:xfrm>
              <a:off x="4208747" y="1350092"/>
              <a:ext cx="36070" cy="12598"/>
            </a:xfrm>
            <a:custGeom>
              <a:rect b="b" l="l" r="r" t="t"/>
              <a:pathLst>
                <a:path extrusionOk="0" h="358" w="1025">
                  <a:moveTo>
                    <a:pt x="167" y="1"/>
                  </a:moveTo>
                  <a:cubicBezTo>
                    <a:pt x="72" y="1"/>
                    <a:pt x="1" y="96"/>
                    <a:pt x="1" y="191"/>
                  </a:cubicBezTo>
                  <a:cubicBezTo>
                    <a:pt x="1" y="263"/>
                    <a:pt x="72" y="358"/>
                    <a:pt x="167" y="358"/>
                  </a:cubicBezTo>
                  <a:lnTo>
                    <a:pt x="858" y="358"/>
                  </a:lnTo>
                  <a:cubicBezTo>
                    <a:pt x="953" y="358"/>
                    <a:pt x="1025" y="263"/>
                    <a:pt x="1025" y="191"/>
                  </a:cubicBezTo>
                  <a:cubicBezTo>
                    <a:pt x="1025" y="96"/>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66" name="Google Shape;2466;p62"/>
            <p:cNvSpPr/>
            <p:nvPr/>
          </p:nvSpPr>
          <p:spPr>
            <a:xfrm>
              <a:off x="4208747" y="1367687"/>
              <a:ext cx="36070" cy="12598"/>
            </a:xfrm>
            <a:custGeom>
              <a:rect b="b" l="l" r="r" t="t"/>
              <a:pathLst>
                <a:path extrusionOk="0" h="358" w="1025">
                  <a:moveTo>
                    <a:pt x="167" y="1"/>
                  </a:moveTo>
                  <a:cubicBezTo>
                    <a:pt x="72" y="1"/>
                    <a:pt x="1" y="96"/>
                    <a:pt x="1" y="191"/>
                  </a:cubicBezTo>
                  <a:cubicBezTo>
                    <a:pt x="1" y="286"/>
                    <a:pt x="72" y="358"/>
                    <a:pt x="167" y="358"/>
                  </a:cubicBezTo>
                  <a:lnTo>
                    <a:pt x="858" y="358"/>
                  </a:lnTo>
                  <a:cubicBezTo>
                    <a:pt x="953" y="358"/>
                    <a:pt x="1025" y="286"/>
                    <a:pt x="1025" y="191"/>
                  </a:cubicBezTo>
                  <a:cubicBezTo>
                    <a:pt x="1025" y="96"/>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67" name="Google Shape;2467;p62"/>
            <p:cNvSpPr/>
            <p:nvPr/>
          </p:nvSpPr>
          <p:spPr>
            <a:xfrm>
              <a:off x="4208747" y="1386127"/>
              <a:ext cx="36070" cy="12598"/>
            </a:xfrm>
            <a:custGeom>
              <a:rect b="b" l="l" r="r" t="t"/>
              <a:pathLst>
                <a:path extrusionOk="0" h="358" w="1025">
                  <a:moveTo>
                    <a:pt x="167" y="1"/>
                  </a:moveTo>
                  <a:cubicBezTo>
                    <a:pt x="72" y="1"/>
                    <a:pt x="1" y="72"/>
                    <a:pt x="1" y="167"/>
                  </a:cubicBezTo>
                  <a:cubicBezTo>
                    <a:pt x="1" y="263"/>
                    <a:pt x="72" y="358"/>
                    <a:pt x="167" y="358"/>
                  </a:cubicBezTo>
                  <a:lnTo>
                    <a:pt x="858" y="358"/>
                  </a:lnTo>
                  <a:cubicBezTo>
                    <a:pt x="953" y="358"/>
                    <a:pt x="1025" y="263"/>
                    <a:pt x="1025" y="167"/>
                  </a:cubicBezTo>
                  <a:cubicBezTo>
                    <a:pt x="1025" y="72"/>
                    <a:pt x="953" y="1"/>
                    <a:pt x="8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468" name="Google Shape;2468;p62"/>
          <p:cNvGrpSpPr/>
          <p:nvPr/>
        </p:nvGrpSpPr>
        <p:grpSpPr>
          <a:xfrm>
            <a:off x="3162900" y="1489929"/>
            <a:ext cx="375477" cy="301719"/>
            <a:chOff x="3162900" y="1337529"/>
            <a:chExt cx="375477" cy="301719"/>
          </a:xfrm>
        </p:grpSpPr>
        <p:sp>
          <p:nvSpPr>
            <p:cNvPr id="2469" name="Google Shape;2469;p62"/>
            <p:cNvSpPr/>
            <p:nvPr/>
          </p:nvSpPr>
          <p:spPr>
            <a:xfrm>
              <a:off x="3162900" y="1337529"/>
              <a:ext cx="375477" cy="301719"/>
            </a:xfrm>
            <a:custGeom>
              <a:rect b="b" l="l" r="r" t="t"/>
              <a:pathLst>
                <a:path extrusionOk="0" h="8574" w="10670">
                  <a:moveTo>
                    <a:pt x="8812" y="334"/>
                  </a:moveTo>
                  <a:cubicBezTo>
                    <a:pt x="8954" y="334"/>
                    <a:pt x="9073" y="453"/>
                    <a:pt x="9073" y="596"/>
                  </a:cubicBezTo>
                  <a:lnTo>
                    <a:pt x="9073" y="4835"/>
                  </a:lnTo>
                  <a:lnTo>
                    <a:pt x="1477" y="4835"/>
                  </a:lnTo>
                  <a:lnTo>
                    <a:pt x="1477" y="596"/>
                  </a:lnTo>
                  <a:lnTo>
                    <a:pt x="1500" y="596"/>
                  </a:lnTo>
                  <a:cubicBezTo>
                    <a:pt x="1500" y="453"/>
                    <a:pt x="1620" y="334"/>
                    <a:pt x="1762" y="334"/>
                  </a:cubicBezTo>
                  <a:close/>
                  <a:moveTo>
                    <a:pt x="310" y="5073"/>
                  </a:moveTo>
                  <a:lnTo>
                    <a:pt x="476" y="5120"/>
                  </a:lnTo>
                  <a:lnTo>
                    <a:pt x="476" y="6264"/>
                  </a:lnTo>
                  <a:lnTo>
                    <a:pt x="310" y="6311"/>
                  </a:lnTo>
                  <a:lnTo>
                    <a:pt x="310" y="5073"/>
                  </a:lnTo>
                  <a:close/>
                  <a:moveTo>
                    <a:pt x="9073" y="5192"/>
                  </a:moveTo>
                  <a:lnTo>
                    <a:pt x="9073" y="6144"/>
                  </a:lnTo>
                  <a:cubicBezTo>
                    <a:pt x="9073" y="6287"/>
                    <a:pt x="8954" y="6406"/>
                    <a:pt x="8812" y="6406"/>
                  </a:cubicBezTo>
                  <a:lnTo>
                    <a:pt x="1762" y="6406"/>
                  </a:lnTo>
                  <a:cubicBezTo>
                    <a:pt x="1620" y="6406"/>
                    <a:pt x="1500" y="6287"/>
                    <a:pt x="1500" y="6144"/>
                  </a:cubicBezTo>
                  <a:lnTo>
                    <a:pt x="1500" y="5192"/>
                  </a:lnTo>
                  <a:close/>
                  <a:moveTo>
                    <a:pt x="9978" y="3168"/>
                  </a:moveTo>
                  <a:cubicBezTo>
                    <a:pt x="10121" y="3168"/>
                    <a:pt x="10240" y="3287"/>
                    <a:pt x="10240" y="3430"/>
                  </a:cubicBezTo>
                  <a:lnTo>
                    <a:pt x="10240" y="8002"/>
                  </a:lnTo>
                  <a:lnTo>
                    <a:pt x="10264" y="8002"/>
                  </a:lnTo>
                  <a:cubicBezTo>
                    <a:pt x="10264" y="8169"/>
                    <a:pt x="10145" y="8288"/>
                    <a:pt x="10002" y="8288"/>
                  </a:cubicBezTo>
                  <a:lnTo>
                    <a:pt x="548" y="8288"/>
                  </a:lnTo>
                  <a:cubicBezTo>
                    <a:pt x="381" y="8288"/>
                    <a:pt x="262" y="8169"/>
                    <a:pt x="262" y="8002"/>
                  </a:cubicBezTo>
                  <a:lnTo>
                    <a:pt x="262" y="6668"/>
                  </a:lnTo>
                  <a:lnTo>
                    <a:pt x="667" y="6549"/>
                  </a:lnTo>
                  <a:cubicBezTo>
                    <a:pt x="715" y="6525"/>
                    <a:pt x="786" y="6454"/>
                    <a:pt x="786" y="6406"/>
                  </a:cubicBezTo>
                  <a:lnTo>
                    <a:pt x="786" y="5025"/>
                  </a:lnTo>
                  <a:cubicBezTo>
                    <a:pt x="786" y="4978"/>
                    <a:pt x="715" y="4882"/>
                    <a:pt x="667" y="4882"/>
                  </a:cubicBezTo>
                  <a:lnTo>
                    <a:pt x="262" y="4763"/>
                  </a:lnTo>
                  <a:lnTo>
                    <a:pt x="262" y="3430"/>
                  </a:lnTo>
                  <a:cubicBezTo>
                    <a:pt x="262" y="3287"/>
                    <a:pt x="381" y="3168"/>
                    <a:pt x="548" y="3168"/>
                  </a:cubicBezTo>
                  <a:lnTo>
                    <a:pt x="1143" y="3168"/>
                  </a:lnTo>
                  <a:lnTo>
                    <a:pt x="1143" y="6168"/>
                  </a:lnTo>
                  <a:cubicBezTo>
                    <a:pt x="1143" y="6502"/>
                    <a:pt x="1405" y="6764"/>
                    <a:pt x="1739" y="6764"/>
                  </a:cubicBezTo>
                  <a:lnTo>
                    <a:pt x="8788" y="6764"/>
                  </a:lnTo>
                  <a:cubicBezTo>
                    <a:pt x="9121" y="6764"/>
                    <a:pt x="9383" y="6502"/>
                    <a:pt x="9383" y="6168"/>
                  </a:cubicBezTo>
                  <a:lnTo>
                    <a:pt x="9383" y="3168"/>
                  </a:lnTo>
                  <a:close/>
                  <a:moveTo>
                    <a:pt x="1786" y="0"/>
                  </a:moveTo>
                  <a:cubicBezTo>
                    <a:pt x="1453" y="0"/>
                    <a:pt x="1191" y="262"/>
                    <a:pt x="1191" y="596"/>
                  </a:cubicBezTo>
                  <a:lnTo>
                    <a:pt x="1191" y="2739"/>
                  </a:lnTo>
                  <a:lnTo>
                    <a:pt x="596" y="2739"/>
                  </a:lnTo>
                  <a:cubicBezTo>
                    <a:pt x="262" y="2739"/>
                    <a:pt x="0" y="3001"/>
                    <a:pt x="0" y="3334"/>
                  </a:cubicBezTo>
                  <a:lnTo>
                    <a:pt x="0" y="7978"/>
                  </a:lnTo>
                  <a:cubicBezTo>
                    <a:pt x="0" y="8312"/>
                    <a:pt x="262" y="8574"/>
                    <a:pt x="596" y="8574"/>
                  </a:cubicBezTo>
                  <a:lnTo>
                    <a:pt x="10074" y="8574"/>
                  </a:lnTo>
                  <a:cubicBezTo>
                    <a:pt x="10383" y="8574"/>
                    <a:pt x="10669" y="8312"/>
                    <a:pt x="10669" y="7978"/>
                  </a:cubicBezTo>
                  <a:lnTo>
                    <a:pt x="10669" y="3334"/>
                  </a:lnTo>
                  <a:cubicBezTo>
                    <a:pt x="10621" y="3049"/>
                    <a:pt x="10359" y="2763"/>
                    <a:pt x="10026" y="2763"/>
                  </a:cubicBezTo>
                  <a:lnTo>
                    <a:pt x="9431" y="2763"/>
                  </a:lnTo>
                  <a:lnTo>
                    <a:pt x="9431" y="596"/>
                  </a:lnTo>
                  <a:cubicBezTo>
                    <a:pt x="9431" y="262"/>
                    <a:pt x="9169" y="0"/>
                    <a:pt x="8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70" name="Google Shape;2470;p62"/>
            <p:cNvSpPr/>
            <p:nvPr/>
          </p:nvSpPr>
          <p:spPr>
            <a:xfrm>
              <a:off x="3506495" y="1513515"/>
              <a:ext cx="12598" cy="49477"/>
            </a:xfrm>
            <a:custGeom>
              <a:rect b="b" l="l" r="r" t="t"/>
              <a:pathLst>
                <a:path extrusionOk="0" h="1406" w="358">
                  <a:moveTo>
                    <a:pt x="191" y="0"/>
                  </a:moveTo>
                  <a:cubicBezTo>
                    <a:pt x="95" y="0"/>
                    <a:pt x="0" y="96"/>
                    <a:pt x="0" y="191"/>
                  </a:cubicBezTo>
                  <a:lnTo>
                    <a:pt x="0" y="1215"/>
                  </a:lnTo>
                  <a:cubicBezTo>
                    <a:pt x="0" y="1310"/>
                    <a:pt x="95" y="1405"/>
                    <a:pt x="191" y="1405"/>
                  </a:cubicBezTo>
                  <a:cubicBezTo>
                    <a:pt x="262" y="1405"/>
                    <a:pt x="357" y="1310"/>
                    <a:pt x="357" y="1215"/>
                  </a:cubicBezTo>
                  <a:lnTo>
                    <a:pt x="357" y="191"/>
                  </a:lnTo>
                  <a:cubicBezTo>
                    <a:pt x="357" y="96"/>
                    <a:pt x="262"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71" name="Google Shape;2471;p62"/>
            <p:cNvSpPr/>
            <p:nvPr/>
          </p:nvSpPr>
          <p:spPr>
            <a:xfrm>
              <a:off x="3317912" y="1392215"/>
              <a:ext cx="73793" cy="73160"/>
            </a:xfrm>
            <a:custGeom>
              <a:rect b="b" l="l" r="r" t="t"/>
              <a:pathLst>
                <a:path extrusionOk="0" h="2079" w="2097">
                  <a:moveTo>
                    <a:pt x="358" y="447"/>
                  </a:moveTo>
                  <a:lnTo>
                    <a:pt x="1525" y="1042"/>
                  </a:lnTo>
                  <a:lnTo>
                    <a:pt x="358" y="1637"/>
                  </a:lnTo>
                  <a:lnTo>
                    <a:pt x="358" y="447"/>
                  </a:lnTo>
                  <a:close/>
                  <a:moveTo>
                    <a:pt x="179" y="0"/>
                  </a:moveTo>
                  <a:cubicBezTo>
                    <a:pt x="150" y="0"/>
                    <a:pt x="120" y="6"/>
                    <a:pt x="96" y="18"/>
                  </a:cubicBezTo>
                  <a:cubicBezTo>
                    <a:pt x="25" y="42"/>
                    <a:pt x="1" y="113"/>
                    <a:pt x="1" y="185"/>
                  </a:cubicBezTo>
                  <a:lnTo>
                    <a:pt x="1" y="1899"/>
                  </a:lnTo>
                  <a:cubicBezTo>
                    <a:pt x="25" y="1971"/>
                    <a:pt x="72" y="2018"/>
                    <a:pt x="96" y="2042"/>
                  </a:cubicBezTo>
                  <a:cubicBezTo>
                    <a:pt x="120" y="2066"/>
                    <a:pt x="150" y="2078"/>
                    <a:pt x="179" y="2078"/>
                  </a:cubicBezTo>
                  <a:cubicBezTo>
                    <a:pt x="209" y="2078"/>
                    <a:pt x="239" y="2066"/>
                    <a:pt x="263" y="2042"/>
                  </a:cubicBezTo>
                  <a:lnTo>
                    <a:pt x="2001" y="1185"/>
                  </a:lnTo>
                  <a:cubicBezTo>
                    <a:pt x="2049" y="1161"/>
                    <a:pt x="2096" y="1090"/>
                    <a:pt x="2096" y="1042"/>
                  </a:cubicBezTo>
                  <a:cubicBezTo>
                    <a:pt x="2096" y="971"/>
                    <a:pt x="2049" y="923"/>
                    <a:pt x="2001" y="899"/>
                  </a:cubicBezTo>
                  <a:lnTo>
                    <a:pt x="263" y="18"/>
                  </a:lnTo>
                  <a:cubicBezTo>
                    <a:pt x="239" y="6"/>
                    <a:pt x="209" y="0"/>
                    <a:pt x="1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72" name="Google Shape;2472;p62"/>
            <p:cNvSpPr/>
            <p:nvPr/>
          </p:nvSpPr>
          <p:spPr>
            <a:xfrm>
              <a:off x="3233280" y="1525233"/>
              <a:ext cx="231339" cy="25196"/>
            </a:xfrm>
            <a:custGeom>
              <a:rect b="b" l="l" r="r" t="t"/>
              <a:pathLst>
                <a:path extrusionOk="0" h="716" w="6574">
                  <a:moveTo>
                    <a:pt x="1906" y="1"/>
                  </a:moveTo>
                  <a:cubicBezTo>
                    <a:pt x="1810" y="1"/>
                    <a:pt x="1715" y="96"/>
                    <a:pt x="1715" y="167"/>
                  </a:cubicBezTo>
                  <a:lnTo>
                    <a:pt x="167" y="167"/>
                  </a:lnTo>
                  <a:cubicBezTo>
                    <a:pt x="96" y="167"/>
                    <a:pt x="1" y="263"/>
                    <a:pt x="1" y="358"/>
                  </a:cubicBezTo>
                  <a:cubicBezTo>
                    <a:pt x="1" y="453"/>
                    <a:pt x="96" y="525"/>
                    <a:pt x="167" y="525"/>
                  </a:cubicBezTo>
                  <a:lnTo>
                    <a:pt x="1715" y="525"/>
                  </a:lnTo>
                  <a:cubicBezTo>
                    <a:pt x="1715" y="620"/>
                    <a:pt x="1810" y="715"/>
                    <a:pt x="1906" y="715"/>
                  </a:cubicBezTo>
                  <a:cubicBezTo>
                    <a:pt x="2001" y="715"/>
                    <a:pt x="2072" y="620"/>
                    <a:pt x="2072" y="525"/>
                  </a:cubicBezTo>
                  <a:lnTo>
                    <a:pt x="6407" y="525"/>
                  </a:lnTo>
                  <a:cubicBezTo>
                    <a:pt x="6478" y="525"/>
                    <a:pt x="6573" y="429"/>
                    <a:pt x="6573" y="358"/>
                  </a:cubicBezTo>
                  <a:cubicBezTo>
                    <a:pt x="6573" y="263"/>
                    <a:pt x="6478" y="167"/>
                    <a:pt x="6407" y="167"/>
                  </a:cubicBezTo>
                  <a:lnTo>
                    <a:pt x="2072" y="167"/>
                  </a:lnTo>
                  <a:cubicBezTo>
                    <a:pt x="2072" y="96"/>
                    <a:pt x="2001" y="1"/>
                    <a:pt x="19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473" name="Google Shape;2473;p62"/>
          <p:cNvGrpSpPr/>
          <p:nvPr/>
        </p:nvGrpSpPr>
        <p:grpSpPr>
          <a:xfrm>
            <a:off x="2363418" y="1450376"/>
            <a:ext cx="347818" cy="374809"/>
            <a:chOff x="2363418" y="1297976"/>
            <a:chExt cx="347818" cy="374809"/>
          </a:xfrm>
        </p:grpSpPr>
        <p:sp>
          <p:nvSpPr>
            <p:cNvPr id="2474" name="Google Shape;2474;p62"/>
            <p:cNvSpPr/>
            <p:nvPr/>
          </p:nvSpPr>
          <p:spPr>
            <a:xfrm>
              <a:off x="2510055" y="1641712"/>
              <a:ext cx="49477" cy="12633"/>
            </a:xfrm>
            <a:custGeom>
              <a:rect b="b" l="l" r="r" t="t"/>
              <a:pathLst>
                <a:path extrusionOk="0" h="359" w="1406">
                  <a:moveTo>
                    <a:pt x="191" y="1"/>
                  </a:moveTo>
                  <a:cubicBezTo>
                    <a:pt x="96" y="1"/>
                    <a:pt x="1" y="72"/>
                    <a:pt x="1" y="168"/>
                  </a:cubicBezTo>
                  <a:cubicBezTo>
                    <a:pt x="1" y="263"/>
                    <a:pt x="96" y="358"/>
                    <a:pt x="191" y="358"/>
                  </a:cubicBezTo>
                  <a:lnTo>
                    <a:pt x="1239" y="358"/>
                  </a:lnTo>
                  <a:cubicBezTo>
                    <a:pt x="1310" y="358"/>
                    <a:pt x="1406" y="263"/>
                    <a:pt x="1406" y="168"/>
                  </a:cubicBezTo>
                  <a:cubicBezTo>
                    <a:pt x="1406" y="72"/>
                    <a:pt x="1310"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75" name="Google Shape;2475;p62"/>
            <p:cNvSpPr/>
            <p:nvPr/>
          </p:nvSpPr>
          <p:spPr>
            <a:xfrm>
              <a:off x="2363418" y="1297976"/>
              <a:ext cx="347818" cy="374809"/>
            </a:xfrm>
            <a:custGeom>
              <a:rect b="b" l="l" r="r" t="t"/>
              <a:pathLst>
                <a:path extrusionOk="0" h="10651" w="9884">
                  <a:moveTo>
                    <a:pt x="2573" y="281"/>
                  </a:moveTo>
                  <a:cubicBezTo>
                    <a:pt x="2620" y="281"/>
                    <a:pt x="2668" y="284"/>
                    <a:pt x="2715" y="291"/>
                  </a:cubicBezTo>
                  <a:cubicBezTo>
                    <a:pt x="3263" y="315"/>
                    <a:pt x="3691" y="719"/>
                    <a:pt x="3810" y="1243"/>
                  </a:cubicBezTo>
                  <a:cubicBezTo>
                    <a:pt x="3810" y="1291"/>
                    <a:pt x="3858" y="1339"/>
                    <a:pt x="3906" y="1362"/>
                  </a:cubicBezTo>
                  <a:cubicBezTo>
                    <a:pt x="3941" y="1374"/>
                    <a:pt x="3965" y="1380"/>
                    <a:pt x="3986" y="1380"/>
                  </a:cubicBezTo>
                  <a:cubicBezTo>
                    <a:pt x="4007" y="1380"/>
                    <a:pt x="4025" y="1374"/>
                    <a:pt x="4049" y="1362"/>
                  </a:cubicBezTo>
                  <a:cubicBezTo>
                    <a:pt x="4119" y="1331"/>
                    <a:pt x="4192" y="1316"/>
                    <a:pt x="4266" y="1316"/>
                  </a:cubicBezTo>
                  <a:cubicBezTo>
                    <a:pt x="4468" y="1316"/>
                    <a:pt x="4671" y="1426"/>
                    <a:pt x="4811" y="1601"/>
                  </a:cubicBezTo>
                  <a:cubicBezTo>
                    <a:pt x="4954" y="1839"/>
                    <a:pt x="4906" y="2172"/>
                    <a:pt x="4715" y="2387"/>
                  </a:cubicBezTo>
                  <a:lnTo>
                    <a:pt x="3072" y="2387"/>
                  </a:lnTo>
                  <a:cubicBezTo>
                    <a:pt x="3037" y="2376"/>
                    <a:pt x="3001" y="2372"/>
                    <a:pt x="2966" y="2372"/>
                  </a:cubicBezTo>
                  <a:cubicBezTo>
                    <a:pt x="2836" y="2372"/>
                    <a:pt x="2713" y="2436"/>
                    <a:pt x="2620" y="2529"/>
                  </a:cubicBezTo>
                  <a:lnTo>
                    <a:pt x="1072" y="2529"/>
                  </a:lnTo>
                  <a:cubicBezTo>
                    <a:pt x="881" y="2529"/>
                    <a:pt x="691" y="2434"/>
                    <a:pt x="548" y="2291"/>
                  </a:cubicBezTo>
                  <a:cubicBezTo>
                    <a:pt x="429" y="2125"/>
                    <a:pt x="357" y="1934"/>
                    <a:pt x="405" y="1720"/>
                  </a:cubicBezTo>
                  <a:cubicBezTo>
                    <a:pt x="429" y="1505"/>
                    <a:pt x="548" y="1339"/>
                    <a:pt x="715" y="1243"/>
                  </a:cubicBezTo>
                  <a:cubicBezTo>
                    <a:pt x="822" y="1176"/>
                    <a:pt x="937" y="1147"/>
                    <a:pt x="1047" y="1147"/>
                  </a:cubicBezTo>
                  <a:cubicBezTo>
                    <a:pt x="1132" y="1147"/>
                    <a:pt x="1213" y="1165"/>
                    <a:pt x="1286" y="1196"/>
                  </a:cubicBezTo>
                  <a:cubicBezTo>
                    <a:pt x="1299" y="1199"/>
                    <a:pt x="1312" y="1200"/>
                    <a:pt x="1324" y="1200"/>
                  </a:cubicBezTo>
                  <a:cubicBezTo>
                    <a:pt x="1406" y="1200"/>
                    <a:pt x="1480" y="1139"/>
                    <a:pt x="1500" y="1077"/>
                  </a:cubicBezTo>
                  <a:cubicBezTo>
                    <a:pt x="1652" y="600"/>
                    <a:pt x="2099" y="281"/>
                    <a:pt x="2573" y="281"/>
                  </a:cubicBezTo>
                  <a:close/>
                  <a:moveTo>
                    <a:pt x="5477" y="2696"/>
                  </a:moveTo>
                  <a:lnTo>
                    <a:pt x="5430" y="2887"/>
                  </a:lnTo>
                  <a:lnTo>
                    <a:pt x="4287" y="2887"/>
                  </a:lnTo>
                  <a:lnTo>
                    <a:pt x="4239" y="2696"/>
                  </a:lnTo>
                  <a:close/>
                  <a:moveTo>
                    <a:pt x="7264" y="4768"/>
                  </a:moveTo>
                  <a:cubicBezTo>
                    <a:pt x="7835" y="4768"/>
                    <a:pt x="8335" y="5149"/>
                    <a:pt x="8454" y="5697"/>
                  </a:cubicBezTo>
                  <a:cubicBezTo>
                    <a:pt x="8454" y="5768"/>
                    <a:pt x="8502" y="5792"/>
                    <a:pt x="8550" y="5840"/>
                  </a:cubicBezTo>
                  <a:cubicBezTo>
                    <a:pt x="8585" y="5851"/>
                    <a:pt x="8609" y="5857"/>
                    <a:pt x="8630" y="5857"/>
                  </a:cubicBezTo>
                  <a:cubicBezTo>
                    <a:pt x="8651" y="5857"/>
                    <a:pt x="8669" y="5851"/>
                    <a:pt x="8692" y="5840"/>
                  </a:cubicBezTo>
                  <a:cubicBezTo>
                    <a:pt x="8770" y="5806"/>
                    <a:pt x="8852" y="5789"/>
                    <a:pt x="8935" y="5789"/>
                  </a:cubicBezTo>
                  <a:cubicBezTo>
                    <a:pt x="9031" y="5789"/>
                    <a:pt x="9127" y="5812"/>
                    <a:pt x="9216" y="5863"/>
                  </a:cubicBezTo>
                  <a:cubicBezTo>
                    <a:pt x="9359" y="5959"/>
                    <a:pt x="9478" y="6054"/>
                    <a:pt x="9502" y="6244"/>
                  </a:cubicBezTo>
                  <a:cubicBezTo>
                    <a:pt x="9526" y="6435"/>
                    <a:pt x="9502" y="6602"/>
                    <a:pt x="9407" y="6745"/>
                  </a:cubicBezTo>
                  <a:cubicBezTo>
                    <a:pt x="9335" y="6911"/>
                    <a:pt x="9145" y="6983"/>
                    <a:pt x="8978" y="6983"/>
                  </a:cubicBezTo>
                  <a:lnTo>
                    <a:pt x="7264" y="6983"/>
                  </a:lnTo>
                  <a:lnTo>
                    <a:pt x="7264" y="4768"/>
                  </a:lnTo>
                  <a:close/>
                  <a:moveTo>
                    <a:pt x="6621" y="2696"/>
                  </a:moveTo>
                  <a:cubicBezTo>
                    <a:pt x="6763" y="2696"/>
                    <a:pt x="6883" y="2815"/>
                    <a:pt x="6883" y="2982"/>
                  </a:cubicBezTo>
                  <a:lnTo>
                    <a:pt x="6883" y="10031"/>
                  </a:lnTo>
                  <a:lnTo>
                    <a:pt x="6954" y="10031"/>
                  </a:lnTo>
                  <a:cubicBezTo>
                    <a:pt x="6954" y="10174"/>
                    <a:pt x="6835" y="10293"/>
                    <a:pt x="6668" y="10293"/>
                  </a:cubicBezTo>
                  <a:lnTo>
                    <a:pt x="3048" y="10293"/>
                  </a:lnTo>
                  <a:cubicBezTo>
                    <a:pt x="2905" y="10293"/>
                    <a:pt x="2786" y="10174"/>
                    <a:pt x="2786" y="10031"/>
                  </a:cubicBezTo>
                  <a:lnTo>
                    <a:pt x="2786" y="2982"/>
                  </a:lnTo>
                  <a:cubicBezTo>
                    <a:pt x="2786" y="2815"/>
                    <a:pt x="2905" y="2696"/>
                    <a:pt x="3048" y="2696"/>
                  </a:cubicBezTo>
                  <a:lnTo>
                    <a:pt x="3882" y="2696"/>
                  </a:lnTo>
                  <a:lnTo>
                    <a:pt x="4001" y="3101"/>
                  </a:lnTo>
                  <a:cubicBezTo>
                    <a:pt x="4025" y="3149"/>
                    <a:pt x="4096" y="3220"/>
                    <a:pt x="4144" y="3220"/>
                  </a:cubicBezTo>
                  <a:lnTo>
                    <a:pt x="5525" y="3220"/>
                  </a:lnTo>
                  <a:cubicBezTo>
                    <a:pt x="5573" y="3220"/>
                    <a:pt x="5668" y="3149"/>
                    <a:pt x="5668" y="3101"/>
                  </a:cubicBezTo>
                  <a:lnTo>
                    <a:pt x="5787" y="2696"/>
                  </a:lnTo>
                  <a:close/>
                  <a:moveTo>
                    <a:pt x="2598" y="1"/>
                  </a:moveTo>
                  <a:cubicBezTo>
                    <a:pt x="2022" y="1"/>
                    <a:pt x="1482" y="327"/>
                    <a:pt x="1215" y="862"/>
                  </a:cubicBezTo>
                  <a:cubicBezTo>
                    <a:pt x="1170" y="859"/>
                    <a:pt x="1127" y="857"/>
                    <a:pt x="1084" y="857"/>
                  </a:cubicBezTo>
                  <a:cubicBezTo>
                    <a:pt x="848" y="857"/>
                    <a:pt x="630" y="916"/>
                    <a:pt x="429" y="1077"/>
                  </a:cubicBezTo>
                  <a:cubicBezTo>
                    <a:pt x="191" y="1243"/>
                    <a:pt x="72" y="1505"/>
                    <a:pt x="24" y="1815"/>
                  </a:cubicBezTo>
                  <a:cubicBezTo>
                    <a:pt x="0" y="2101"/>
                    <a:pt x="119" y="2387"/>
                    <a:pt x="310" y="2577"/>
                  </a:cubicBezTo>
                  <a:cubicBezTo>
                    <a:pt x="500" y="2791"/>
                    <a:pt x="786" y="2910"/>
                    <a:pt x="1048" y="2910"/>
                  </a:cubicBezTo>
                  <a:lnTo>
                    <a:pt x="2453" y="2910"/>
                  </a:lnTo>
                  <a:lnTo>
                    <a:pt x="2453" y="3006"/>
                  </a:lnTo>
                  <a:lnTo>
                    <a:pt x="2453" y="10055"/>
                  </a:lnTo>
                  <a:cubicBezTo>
                    <a:pt x="2453" y="10388"/>
                    <a:pt x="2715" y="10650"/>
                    <a:pt x="3048" y="10650"/>
                  </a:cubicBezTo>
                  <a:lnTo>
                    <a:pt x="6668" y="10650"/>
                  </a:lnTo>
                  <a:cubicBezTo>
                    <a:pt x="7002" y="10650"/>
                    <a:pt x="7264" y="10388"/>
                    <a:pt x="7264" y="10055"/>
                  </a:cubicBezTo>
                  <a:lnTo>
                    <a:pt x="7264" y="7364"/>
                  </a:lnTo>
                  <a:lnTo>
                    <a:pt x="9026" y="7364"/>
                  </a:lnTo>
                  <a:cubicBezTo>
                    <a:pt x="9526" y="7316"/>
                    <a:pt x="9883" y="6864"/>
                    <a:pt x="9859" y="6387"/>
                  </a:cubicBezTo>
                  <a:cubicBezTo>
                    <a:pt x="9836" y="5863"/>
                    <a:pt x="9407" y="5435"/>
                    <a:pt x="8907" y="5435"/>
                  </a:cubicBezTo>
                  <a:cubicBezTo>
                    <a:pt x="8859" y="5435"/>
                    <a:pt x="8788" y="5435"/>
                    <a:pt x="8740" y="5482"/>
                  </a:cubicBezTo>
                  <a:cubicBezTo>
                    <a:pt x="8526" y="4839"/>
                    <a:pt x="7930" y="4435"/>
                    <a:pt x="7264" y="4435"/>
                  </a:cubicBezTo>
                  <a:lnTo>
                    <a:pt x="7264" y="2982"/>
                  </a:lnTo>
                  <a:cubicBezTo>
                    <a:pt x="7264" y="2648"/>
                    <a:pt x="7002" y="2387"/>
                    <a:pt x="6668" y="2387"/>
                  </a:cubicBezTo>
                  <a:lnTo>
                    <a:pt x="5096" y="2387"/>
                  </a:lnTo>
                  <a:cubicBezTo>
                    <a:pt x="5239" y="2053"/>
                    <a:pt x="5215" y="1672"/>
                    <a:pt x="5001" y="1386"/>
                  </a:cubicBezTo>
                  <a:cubicBezTo>
                    <a:pt x="4838" y="1141"/>
                    <a:pt x="4552" y="1019"/>
                    <a:pt x="4234" y="1019"/>
                  </a:cubicBezTo>
                  <a:cubicBezTo>
                    <a:pt x="4181" y="1019"/>
                    <a:pt x="4127" y="1022"/>
                    <a:pt x="4072" y="1029"/>
                  </a:cubicBezTo>
                  <a:cubicBezTo>
                    <a:pt x="3882" y="434"/>
                    <a:pt x="3334" y="29"/>
                    <a:pt x="2715" y="5"/>
                  </a:cubicBezTo>
                  <a:cubicBezTo>
                    <a:pt x="2676" y="2"/>
                    <a:pt x="2637" y="1"/>
                    <a:pt x="2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76" name="Google Shape;2476;p62"/>
            <p:cNvSpPr/>
            <p:nvPr/>
          </p:nvSpPr>
          <p:spPr>
            <a:xfrm>
              <a:off x="2503369" y="1466571"/>
              <a:ext cx="64538" cy="114860"/>
            </a:xfrm>
            <a:custGeom>
              <a:rect b="b" l="l" r="r" t="t"/>
              <a:pathLst>
                <a:path extrusionOk="0" h="3264" w="1834">
                  <a:moveTo>
                    <a:pt x="881" y="334"/>
                  </a:moveTo>
                  <a:cubicBezTo>
                    <a:pt x="977" y="334"/>
                    <a:pt x="1072" y="406"/>
                    <a:pt x="1072" y="501"/>
                  </a:cubicBezTo>
                  <a:lnTo>
                    <a:pt x="1072" y="1811"/>
                  </a:lnTo>
                  <a:cubicBezTo>
                    <a:pt x="1072" y="1882"/>
                    <a:pt x="1096" y="1930"/>
                    <a:pt x="1143" y="1954"/>
                  </a:cubicBezTo>
                  <a:cubicBezTo>
                    <a:pt x="1358" y="2073"/>
                    <a:pt x="1453" y="2311"/>
                    <a:pt x="1381" y="2549"/>
                  </a:cubicBezTo>
                  <a:cubicBezTo>
                    <a:pt x="1334" y="2739"/>
                    <a:pt x="1119" y="2906"/>
                    <a:pt x="881" y="2906"/>
                  </a:cubicBezTo>
                  <a:cubicBezTo>
                    <a:pt x="643" y="2906"/>
                    <a:pt x="429" y="2763"/>
                    <a:pt x="381" y="2525"/>
                  </a:cubicBezTo>
                  <a:cubicBezTo>
                    <a:pt x="310" y="2287"/>
                    <a:pt x="405" y="2049"/>
                    <a:pt x="619" y="1930"/>
                  </a:cubicBezTo>
                  <a:cubicBezTo>
                    <a:pt x="667" y="1906"/>
                    <a:pt x="715" y="1834"/>
                    <a:pt x="715" y="1787"/>
                  </a:cubicBezTo>
                  <a:lnTo>
                    <a:pt x="715" y="501"/>
                  </a:lnTo>
                  <a:cubicBezTo>
                    <a:pt x="715" y="406"/>
                    <a:pt x="786" y="334"/>
                    <a:pt x="881" y="334"/>
                  </a:cubicBezTo>
                  <a:close/>
                  <a:moveTo>
                    <a:pt x="905" y="1"/>
                  </a:moveTo>
                  <a:cubicBezTo>
                    <a:pt x="643" y="1"/>
                    <a:pt x="405" y="239"/>
                    <a:pt x="405" y="501"/>
                  </a:cubicBezTo>
                  <a:lnTo>
                    <a:pt x="405" y="1715"/>
                  </a:lnTo>
                  <a:cubicBezTo>
                    <a:pt x="119" y="1930"/>
                    <a:pt x="0" y="2311"/>
                    <a:pt x="119" y="2668"/>
                  </a:cubicBezTo>
                  <a:cubicBezTo>
                    <a:pt x="238" y="3025"/>
                    <a:pt x="548" y="3263"/>
                    <a:pt x="905" y="3263"/>
                  </a:cubicBezTo>
                  <a:cubicBezTo>
                    <a:pt x="1262" y="3263"/>
                    <a:pt x="1620" y="3025"/>
                    <a:pt x="1715" y="2668"/>
                  </a:cubicBezTo>
                  <a:cubicBezTo>
                    <a:pt x="1834" y="2311"/>
                    <a:pt x="1691" y="1930"/>
                    <a:pt x="1429" y="1692"/>
                  </a:cubicBezTo>
                  <a:lnTo>
                    <a:pt x="1429" y="501"/>
                  </a:lnTo>
                  <a:cubicBezTo>
                    <a:pt x="1429" y="215"/>
                    <a:pt x="1191" y="1"/>
                    <a:pt x="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77" name="Google Shape;2477;p62"/>
            <p:cNvSpPr/>
            <p:nvPr/>
          </p:nvSpPr>
          <p:spPr>
            <a:xfrm>
              <a:off x="2527650" y="1543672"/>
              <a:ext cx="13443" cy="12598"/>
            </a:xfrm>
            <a:custGeom>
              <a:rect b="b" l="l" r="r" t="t"/>
              <a:pathLst>
                <a:path extrusionOk="0" h="358" w="382">
                  <a:moveTo>
                    <a:pt x="191" y="1"/>
                  </a:moveTo>
                  <a:cubicBezTo>
                    <a:pt x="96" y="1"/>
                    <a:pt x="1" y="96"/>
                    <a:pt x="1" y="191"/>
                  </a:cubicBezTo>
                  <a:cubicBezTo>
                    <a:pt x="1" y="286"/>
                    <a:pt x="96" y="358"/>
                    <a:pt x="191" y="358"/>
                  </a:cubicBezTo>
                  <a:cubicBezTo>
                    <a:pt x="287" y="358"/>
                    <a:pt x="382" y="286"/>
                    <a:pt x="382" y="191"/>
                  </a:cubicBezTo>
                  <a:cubicBezTo>
                    <a:pt x="382" y="96"/>
                    <a:pt x="287"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78" name="Google Shape;2478;p62"/>
            <p:cNvSpPr/>
            <p:nvPr/>
          </p:nvSpPr>
          <p:spPr>
            <a:xfrm>
              <a:off x="2558652" y="1478325"/>
              <a:ext cx="18475" cy="12598"/>
            </a:xfrm>
            <a:custGeom>
              <a:rect b="b" l="l" r="r" t="t"/>
              <a:pathLst>
                <a:path extrusionOk="0" h="358" w="525">
                  <a:moveTo>
                    <a:pt x="168" y="0"/>
                  </a:moveTo>
                  <a:cubicBezTo>
                    <a:pt x="72" y="0"/>
                    <a:pt x="1" y="72"/>
                    <a:pt x="1" y="167"/>
                  </a:cubicBezTo>
                  <a:cubicBezTo>
                    <a:pt x="1" y="262"/>
                    <a:pt x="72" y="357"/>
                    <a:pt x="168" y="357"/>
                  </a:cubicBezTo>
                  <a:lnTo>
                    <a:pt x="358" y="357"/>
                  </a:lnTo>
                  <a:cubicBezTo>
                    <a:pt x="453" y="357"/>
                    <a:pt x="525" y="262"/>
                    <a:pt x="525" y="167"/>
                  </a:cubicBezTo>
                  <a:cubicBezTo>
                    <a:pt x="525" y="72"/>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79" name="Google Shape;2479;p62"/>
            <p:cNvSpPr/>
            <p:nvPr/>
          </p:nvSpPr>
          <p:spPr>
            <a:xfrm>
              <a:off x="2558652" y="1495920"/>
              <a:ext cx="18475" cy="12598"/>
            </a:xfrm>
            <a:custGeom>
              <a:rect b="b" l="l" r="r" t="t"/>
              <a:pathLst>
                <a:path extrusionOk="0" h="358" w="525">
                  <a:moveTo>
                    <a:pt x="168" y="0"/>
                  </a:moveTo>
                  <a:cubicBezTo>
                    <a:pt x="72" y="0"/>
                    <a:pt x="1" y="96"/>
                    <a:pt x="1" y="167"/>
                  </a:cubicBezTo>
                  <a:cubicBezTo>
                    <a:pt x="1" y="262"/>
                    <a:pt x="72" y="357"/>
                    <a:pt x="168" y="357"/>
                  </a:cubicBezTo>
                  <a:lnTo>
                    <a:pt x="358" y="357"/>
                  </a:lnTo>
                  <a:cubicBezTo>
                    <a:pt x="453" y="357"/>
                    <a:pt x="525" y="262"/>
                    <a:pt x="525" y="167"/>
                  </a:cubicBezTo>
                  <a:cubicBezTo>
                    <a:pt x="525"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80" name="Google Shape;2480;p62"/>
            <p:cNvSpPr/>
            <p:nvPr/>
          </p:nvSpPr>
          <p:spPr>
            <a:xfrm>
              <a:off x="2558652" y="1513515"/>
              <a:ext cx="18475" cy="12598"/>
            </a:xfrm>
            <a:custGeom>
              <a:rect b="b" l="l" r="r" t="t"/>
              <a:pathLst>
                <a:path extrusionOk="0" h="358" w="525">
                  <a:moveTo>
                    <a:pt x="168" y="0"/>
                  </a:moveTo>
                  <a:cubicBezTo>
                    <a:pt x="72" y="0"/>
                    <a:pt x="1" y="96"/>
                    <a:pt x="1" y="191"/>
                  </a:cubicBezTo>
                  <a:cubicBezTo>
                    <a:pt x="1" y="262"/>
                    <a:pt x="72" y="358"/>
                    <a:pt x="168" y="358"/>
                  </a:cubicBezTo>
                  <a:lnTo>
                    <a:pt x="358" y="358"/>
                  </a:lnTo>
                  <a:cubicBezTo>
                    <a:pt x="453" y="358"/>
                    <a:pt x="525" y="262"/>
                    <a:pt x="525" y="191"/>
                  </a:cubicBezTo>
                  <a:cubicBezTo>
                    <a:pt x="525"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481" name="Google Shape;2481;p62"/>
          <p:cNvGrpSpPr/>
          <p:nvPr/>
        </p:nvGrpSpPr>
        <p:grpSpPr>
          <a:xfrm>
            <a:off x="1568934" y="1448018"/>
            <a:ext cx="315162" cy="375477"/>
            <a:chOff x="1568934" y="1295618"/>
            <a:chExt cx="315162" cy="375477"/>
          </a:xfrm>
        </p:grpSpPr>
        <p:sp>
          <p:nvSpPr>
            <p:cNvPr id="2482" name="Google Shape;2482;p62"/>
            <p:cNvSpPr/>
            <p:nvPr/>
          </p:nvSpPr>
          <p:spPr>
            <a:xfrm>
              <a:off x="1646879" y="1641712"/>
              <a:ext cx="49477" cy="12633"/>
            </a:xfrm>
            <a:custGeom>
              <a:rect b="b" l="l" r="r" t="t"/>
              <a:pathLst>
                <a:path extrusionOk="0" h="359" w="1406">
                  <a:moveTo>
                    <a:pt x="191" y="1"/>
                  </a:moveTo>
                  <a:cubicBezTo>
                    <a:pt x="96" y="1"/>
                    <a:pt x="1" y="72"/>
                    <a:pt x="1" y="168"/>
                  </a:cubicBezTo>
                  <a:cubicBezTo>
                    <a:pt x="1" y="263"/>
                    <a:pt x="96" y="358"/>
                    <a:pt x="191" y="358"/>
                  </a:cubicBezTo>
                  <a:lnTo>
                    <a:pt x="1239" y="358"/>
                  </a:lnTo>
                  <a:cubicBezTo>
                    <a:pt x="1311" y="358"/>
                    <a:pt x="1406" y="263"/>
                    <a:pt x="1406" y="168"/>
                  </a:cubicBezTo>
                  <a:cubicBezTo>
                    <a:pt x="1406"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83" name="Google Shape;2483;p62"/>
            <p:cNvSpPr/>
            <p:nvPr/>
          </p:nvSpPr>
          <p:spPr>
            <a:xfrm>
              <a:off x="1568934" y="1295618"/>
              <a:ext cx="315162" cy="375477"/>
            </a:xfrm>
            <a:custGeom>
              <a:rect b="b" l="l" r="r" t="t"/>
              <a:pathLst>
                <a:path extrusionOk="0" h="10670" w="8956">
                  <a:moveTo>
                    <a:pt x="3526" y="358"/>
                  </a:moveTo>
                  <a:lnTo>
                    <a:pt x="3478" y="548"/>
                  </a:lnTo>
                  <a:lnTo>
                    <a:pt x="2335" y="548"/>
                  </a:lnTo>
                  <a:lnTo>
                    <a:pt x="2287" y="358"/>
                  </a:lnTo>
                  <a:close/>
                  <a:moveTo>
                    <a:pt x="8384" y="2954"/>
                  </a:moveTo>
                  <a:cubicBezTo>
                    <a:pt x="8527" y="2954"/>
                    <a:pt x="8646" y="3073"/>
                    <a:pt x="8646" y="3216"/>
                  </a:cubicBezTo>
                  <a:lnTo>
                    <a:pt x="8646" y="3644"/>
                  </a:lnTo>
                  <a:lnTo>
                    <a:pt x="2763" y="3644"/>
                  </a:lnTo>
                  <a:lnTo>
                    <a:pt x="2763" y="3216"/>
                  </a:lnTo>
                  <a:cubicBezTo>
                    <a:pt x="2763" y="3073"/>
                    <a:pt x="2883" y="2954"/>
                    <a:pt x="3025" y="2954"/>
                  </a:cubicBezTo>
                  <a:close/>
                  <a:moveTo>
                    <a:pt x="8622" y="3954"/>
                  </a:moveTo>
                  <a:lnTo>
                    <a:pt x="8622" y="7502"/>
                  </a:lnTo>
                  <a:cubicBezTo>
                    <a:pt x="8622" y="7645"/>
                    <a:pt x="8503" y="7764"/>
                    <a:pt x="8360" y="7764"/>
                  </a:cubicBezTo>
                  <a:lnTo>
                    <a:pt x="3002" y="7764"/>
                  </a:lnTo>
                  <a:cubicBezTo>
                    <a:pt x="2859" y="7764"/>
                    <a:pt x="2740" y="7645"/>
                    <a:pt x="2740" y="7502"/>
                  </a:cubicBezTo>
                  <a:lnTo>
                    <a:pt x="2740" y="3954"/>
                  </a:lnTo>
                  <a:close/>
                  <a:moveTo>
                    <a:pt x="5169" y="334"/>
                  </a:moveTo>
                  <a:cubicBezTo>
                    <a:pt x="5312" y="334"/>
                    <a:pt x="5431" y="453"/>
                    <a:pt x="5431" y="596"/>
                  </a:cubicBezTo>
                  <a:lnTo>
                    <a:pt x="5431" y="2596"/>
                  </a:lnTo>
                  <a:lnTo>
                    <a:pt x="2930" y="2596"/>
                  </a:lnTo>
                  <a:cubicBezTo>
                    <a:pt x="2621" y="2596"/>
                    <a:pt x="2335" y="2858"/>
                    <a:pt x="2335" y="3192"/>
                  </a:cubicBezTo>
                  <a:lnTo>
                    <a:pt x="2335" y="7502"/>
                  </a:lnTo>
                  <a:cubicBezTo>
                    <a:pt x="2335" y="7836"/>
                    <a:pt x="2621" y="8098"/>
                    <a:pt x="2930" y="8098"/>
                  </a:cubicBezTo>
                  <a:lnTo>
                    <a:pt x="5431" y="8098"/>
                  </a:lnTo>
                  <a:lnTo>
                    <a:pt x="5431" y="10098"/>
                  </a:lnTo>
                  <a:lnTo>
                    <a:pt x="5502" y="10098"/>
                  </a:lnTo>
                  <a:cubicBezTo>
                    <a:pt x="5502" y="10241"/>
                    <a:pt x="5383" y="10360"/>
                    <a:pt x="5240" y="10360"/>
                  </a:cubicBezTo>
                  <a:lnTo>
                    <a:pt x="596" y="10360"/>
                  </a:lnTo>
                  <a:cubicBezTo>
                    <a:pt x="430" y="10360"/>
                    <a:pt x="311" y="10241"/>
                    <a:pt x="311" y="10098"/>
                  </a:cubicBezTo>
                  <a:lnTo>
                    <a:pt x="311" y="596"/>
                  </a:lnTo>
                  <a:cubicBezTo>
                    <a:pt x="311" y="453"/>
                    <a:pt x="430" y="334"/>
                    <a:pt x="596" y="334"/>
                  </a:cubicBezTo>
                  <a:lnTo>
                    <a:pt x="1930" y="334"/>
                  </a:lnTo>
                  <a:lnTo>
                    <a:pt x="2049" y="715"/>
                  </a:lnTo>
                  <a:cubicBezTo>
                    <a:pt x="2073" y="786"/>
                    <a:pt x="2144" y="834"/>
                    <a:pt x="2192" y="834"/>
                  </a:cubicBezTo>
                  <a:lnTo>
                    <a:pt x="3573" y="834"/>
                  </a:lnTo>
                  <a:cubicBezTo>
                    <a:pt x="3621" y="834"/>
                    <a:pt x="3716" y="786"/>
                    <a:pt x="3716" y="715"/>
                  </a:cubicBezTo>
                  <a:lnTo>
                    <a:pt x="3835" y="334"/>
                  </a:lnTo>
                  <a:close/>
                  <a:moveTo>
                    <a:pt x="596" y="1"/>
                  </a:moveTo>
                  <a:cubicBezTo>
                    <a:pt x="263" y="1"/>
                    <a:pt x="1" y="263"/>
                    <a:pt x="1" y="596"/>
                  </a:cubicBezTo>
                  <a:lnTo>
                    <a:pt x="1" y="10074"/>
                  </a:lnTo>
                  <a:cubicBezTo>
                    <a:pt x="1" y="10384"/>
                    <a:pt x="263" y="10669"/>
                    <a:pt x="596" y="10669"/>
                  </a:cubicBezTo>
                  <a:lnTo>
                    <a:pt x="5240" y="10669"/>
                  </a:lnTo>
                  <a:cubicBezTo>
                    <a:pt x="5550" y="10669"/>
                    <a:pt x="5836" y="10384"/>
                    <a:pt x="5836" y="10074"/>
                  </a:cubicBezTo>
                  <a:lnTo>
                    <a:pt x="5836" y="8074"/>
                  </a:lnTo>
                  <a:lnTo>
                    <a:pt x="8336" y="8074"/>
                  </a:lnTo>
                  <a:cubicBezTo>
                    <a:pt x="8646" y="8074"/>
                    <a:pt x="8931" y="7812"/>
                    <a:pt x="8931" y="7478"/>
                  </a:cubicBezTo>
                  <a:lnTo>
                    <a:pt x="8931" y="3168"/>
                  </a:lnTo>
                  <a:cubicBezTo>
                    <a:pt x="8955" y="2858"/>
                    <a:pt x="8693" y="2596"/>
                    <a:pt x="8360" y="2596"/>
                  </a:cubicBezTo>
                  <a:lnTo>
                    <a:pt x="5859" y="2596"/>
                  </a:lnTo>
                  <a:lnTo>
                    <a:pt x="5859" y="596"/>
                  </a:lnTo>
                  <a:cubicBezTo>
                    <a:pt x="5859" y="263"/>
                    <a:pt x="5597" y="1"/>
                    <a:pt x="5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84" name="Google Shape;2484;p62"/>
            <p:cNvSpPr/>
            <p:nvPr/>
          </p:nvSpPr>
          <p:spPr>
            <a:xfrm>
              <a:off x="1671196" y="1404566"/>
              <a:ext cx="19319" cy="12598"/>
            </a:xfrm>
            <a:custGeom>
              <a:rect b="b" l="l" r="r" t="t"/>
              <a:pathLst>
                <a:path extrusionOk="0" h="358" w="549">
                  <a:moveTo>
                    <a:pt x="191" y="0"/>
                  </a:moveTo>
                  <a:cubicBezTo>
                    <a:pt x="96" y="0"/>
                    <a:pt x="0" y="96"/>
                    <a:pt x="0" y="191"/>
                  </a:cubicBezTo>
                  <a:cubicBezTo>
                    <a:pt x="0" y="262"/>
                    <a:pt x="96" y="358"/>
                    <a:pt x="191" y="358"/>
                  </a:cubicBezTo>
                  <a:lnTo>
                    <a:pt x="358" y="358"/>
                  </a:lnTo>
                  <a:cubicBezTo>
                    <a:pt x="453" y="358"/>
                    <a:pt x="548" y="262"/>
                    <a:pt x="548" y="191"/>
                  </a:cubicBezTo>
                  <a:cubicBezTo>
                    <a:pt x="548"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85" name="Google Shape;2485;p62"/>
            <p:cNvSpPr/>
            <p:nvPr/>
          </p:nvSpPr>
          <p:spPr>
            <a:xfrm>
              <a:off x="1695477" y="1404566"/>
              <a:ext cx="18475" cy="12598"/>
            </a:xfrm>
            <a:custGeom>
              <a:rect b="b" l="l" r="r" t="t"/>
              <a:pathLst>
                <a:path extrusionOk="0" h="358" w="525">
                  <a:moveTo>
                    <a:pt x="168" y="0"/>
                  </a:moveTo>
                  <a:cubicBezTo>
                    <a:pt x="96" y="0"/>
                    <a:pt x="1" y="96"/>
                    <a:pt x="1" y="191"/>
                  </a:cubicBezTo>
                  <a:cubicBezTo>
                    <a:pt x="1" y="262"/>
                    <a:pt x="96" y="358"/>
                    <a:pt x="168" y="358"/>
                  </a:cubicBezTo>
                  <a:lnTo>
                    <a:pt x="358" y="358"/>
                  </a:lnTo>
                  <a:cubicBezTo>
                    <a:pt x="453" y="358"/>
                    <a:pt x="525" y="262"/>
                    <a:pt x="525" y="191"/>
                  </a:cubicBezTo>
                  <a:cubicBezTo>
                    <a:pt x="525"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486" name="Google Shape;2486;p62"/>
            <p:cNvSpPr/>
            <p:nvPr/>
          </p:nvSpPr>
          <p:spPr>
            <a:xfrm>
              <a:off x="1719793" y="1404566"/>
              <a:ext cx="18475" cy="12598"/>
            </a:xfrm>
            <a:custGeom>
              <a:rect b="b" l="l" r="r" t="t"/>
              <a:pathLst>
                <a:path extrusionOk="0" h="358" w="525">
                  <a:moveTo>
                    <a:pt x="167" y="0"/>
                  </a:moveTo>
                  <a:cubicBezTo>
                    <a:pt x="72" y="0"/>
                    <a:pt x="1" y="96"/>
                    <a:pt x="1" y="191"/>
                  </a:cubicBezTo>
                  <a:cubicBezTo>
                    <a:pt x="1" y="262"/>
                    <a:pt x="72" y="358"/>
                    <a:pt x="167" y="358"/>
                  </a:cubicBezTo>
                  <a:lnTo>
                    <a:pt x="358" y="358"/>
                  </a:lnTo>
                  <a:cubicBezTo>
                    <a:pt x="429" y="358"/>
                    <a:pt x="525" y="262"/>
                    <a:pt x="525" y="191"/>
                  </a:cubicBezTo>
                  <a:cubicBezTo>
                    <a:pt x="525" y="96"/>
                    <a:pt x="477"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0" name="Shape 2490"/>
        <p:cNvGrpSpPr/>
        <p:nvPr/>
      </p:nvGrpSpPr>
      <p:grpSpPr>
        <a:xfrm>
          <a:off x="0" y="0"/>
          <a:ext cx="0" cy="0"/>
          <a:chOff x="0" y="0"/>
          <a:chExt cx="0" cy="0"/>
        </a:xfrm>
      </p:grpSpPr>
      <p:sp>
        <p:nvSpPr>
          <p:cNvPr id="2491" name="Google Shape;2491;p6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2492" name="Google Shape;2492;p63"/>
          <p:cNvGrpSpPr/>
          <p:nvPr/>
        </p:nvGrpSpPr>
        <p:grpSpPr>
          <a:xfrm>
            <a:off x="3965274" y="1963349"/>
            <a:ext cx="460225" cy="2147011"/>
            <a:chOff x="2590334" y="3159775"/>
            <a:chExt cx="260411" cy="1214854"/>
          </a:xfrm>
        </p:grpSpPr>
        <p:sp>
          <p:nvSpPr>
            <p:cNvPr id="2493" name="Google Shape;2493;p63"/>
            <p:cNvSpPr/>
            <p:nvPr/>
          </p:nvSpPr>
          <p:spPr>
            <a:xfrm>
              <a:off x="2590334" y="3159775"/>
              <a:ext cx="207075" cy="1214854"/>
            </a:xfrm>
            <a:custGeom>
              <a:rect b="b" l="l" r="r" t="t"/>
              <a:pathLst>
                <a:path extrusionOk="0" h="88353" w="15060">
                  <a:moveTo>
                    <a:pt x="10596" y="0"/>
                  </a:moveTo>
                  <a:lnTo>
                    <a:pt x="4505" y="0"/>
                  </a:lnTo>
                  <a:cubicBezTo>
                    <a:pt x="2044" y="0"/>
                    <a:pt x="0" y="2003"/>
                    <a:pt x="0" y="4505"/>
                  </a:cubicBezTo>
                  <a:lnTo>
                    <a:pt x="0" y="83848"/>
                  </a:lnTo>
                  <a:cubicBezTo>
                    <a:pt x="0" y="86309"/>
                    <a:pt x="2002" y="88353"/>
                    <a:pt x="4505" y="88353"/>
                  </a:cubicBezTo>
                  <a:lnTo>
                    <a:pt x="10596" y="88353"/>
                  </a:lnTo>
                  <a:cubicBezTo>
                    <a:pt x="13057" y="88353"/>
                    <a:pt x="15059" y="86351"/>
                    <a:pt x="15059" y="83848"/>
                  </a:cubicBezTo>
                  <a:lnTo>
                    <a:pt x="15059" y="4464"/>
                  </a:lnTo>
                  <a:cubicBezTo>
                    <a:pt x="15018" y="2003"/>
                    <a:pt x="13057" y="0"/>
                    <a:pt x="105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3"/>
            <p:cNvSpPr/>
            <p:nvPr/>
          </p:nvSpPr>
          <p:spPr>
            <a:xfrm>
              <a:off x="2666619" y="3269899"/>
              <a:ext cx="53928" cy="49349"/>
            </a:xfrm>
            <a:custGeom>
              <a:rect b="b" l="l" r="r" t="t"/>
              <a:pathLst>
                <a:path extrusionOk="0" h="3589" w="3922">
                  <a:moveTo>
                    <a:pt x="1961" y="1"/>
                  </a:moveTo>
                  <a:lnTo>
                    <a:pt x="0" y="1085"/>
                  </a:lnTo>
                  <a:lnTo>
                    <a:pt x="0" y="3588"/>
                  </a:lnTo>
                  <a:lnTo>
                    <a:pt x="1293" y="3588"/>
                  </a:lnTo>
                  <a:lnTo>
                    <a:pt x="1293" y="2754"/>
                  </a:lnTo>
                  <a:lnTo>
                    <a:pt x="1961" y="2337"/>
                  </a:lnTo>
                  <a:lnTo>
                    <a:pt x="2628" y="2754"/>
                  </a:lnTo>
                  <a:lnTo>
                    <a:pt x="2628" y="3588"/>
                  </a:lnTo>
                  <a:lnTo>
                    <a:pt x="3921" y="3588"/>
                  </a:lnTo>
                  <a:lnTo>
                    <a:pt x="3921" y="1085"/>
                  </a:lnTo>
                  <a:lnTo>
                    <a:pt x="19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3"/>
            <p:cNvSpPr/>
            <p:nvPr/>
          </p:nvSpPr>
          <p:spPr>
            <a:xfrm>
              <a:off x="2712503" y="3499331"/>
              <a:ext cx="12636" cy="44179"/>
            </a:xfrm>
            <a:custGeom>
              <a:rect b="b" l="l" r="r" t="t"/>
              <a:pathLst>
                <a:path extrusionOk="0" h="3213" w="919">
                  <a:moveTo>
                    <a:pt x="0" y="1"/>
                  </a:moveTo>
                  <a:lnTo>
                    <a:pt x="0" y="3213"/>
                  </a:lnTo>
                  <a:lnTo>
                    <a:pt x="918" y="3213"/>
                  </a:lnTo>
                  <a:lnTo>
                    <a:pt x="9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3"/>
            <p:cNvSpPr/>
            <p:nvPr/>
          </p:nvSpPr>
          <p:spPr>
            <a:xfrm>
              <a:off x="2687258" y="3514250"/>
              <a:ext cx="12059" cy="29838"/>
            </a:xfrm>
            <a:custGeom>
              <a:rect b="b" l="l" r="r" t="t"/>
              <a:pathLst>
                <a:path extrusionOk="0" h="2170" w="877">
                  <a:moveTo>
                    <a:pt x="1" y="0"/>
                  </a:moveTo>
                  <a:lnTo>
                    <a:pt x="1" y="2169"/>
                  </a:lnTo>
                  <a:lnTo>
                    <a:pt x="877" y="2169"/>
                  </a:lnTo>
                  <a:lnTo>
                    <a:pt x="8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3"/>
            <p:cNvSpPr/>
            <p:nvPr/>
          </p:nvSpPr>
          <p:spPr>
            <a:xfrm>
              <a:off x="2662604" y="3528591"/>
              <a:ext cx="12059" cy="15496"/>
            </a:xfrm>
            <a:custGeom>
              <a:rect b="b" l="l" r="r" t="t"/>
              <a:pathLst>
                <a:path extrusionOk="0" h="1127" w="877">
                  <a:moveTo>
                    <a:pt x="0" y="0"/>
                  </a:moveTo>
                  <a:lnTo>
                    <a:pt x="0" y="1126"/>
                  </a:lnTo>
                  <a:lnTo>
                    <a:pt x="876" y="1126"/>
                  </a:lnTo>
                  <a:lnTo>
                    <a:pt x="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3"/>
            <p:cNvSpPr/>
            <p:nvPr/>
          </p:nvSpPr>
          <p:spPr>
            <a:xfrm>
              <a:off x="2615565" y="3707547"/>
              <a:ext cx="235180" cy="111856"/>
            </a:xfrm>
            <a:custGeom>
              <a:rect b="b" l="l" r="r" t="t"/>
              <a:pathLst>
                <a:path extrusionOk="0" h="8135" w="17104">
                  <a:moveTo>
                    <a:pt x="13016" y="0"/>
                  </a:moveTo>
                  <a:lnTo>
                    <a:pt x="4047" y="0"/>
                  </a:lnTo>
                  <a:cubicBezTo>
                    <a:pt x="1836" y="0"/>
                    <a:pt x="1" y="1836"/>
                    <a:pt x="1" y="4088"/>
                  </a:cubicBezTo>
                  <a:lnTo>
                    <a:pt x="1" y="4088"/>
                  </a:lnTo>
                  <a:cubicBezTo>
                    <a:pt x="1" y="6341"/>
                    <a:pt x="1836" y="8135"/>
                    <a:pt x="4047" y="8135"/>
                  </a:cubicBezTo>
                  <a:lnTo>
                    <a:pt x="13016" y="8135"/>
                  </a:lnTo>
                  <a:cubicBezTo>
                    <a:pt x="15268" y="8135"/>
                    <a:pt x="17104" y="6341"/>
                    <a:pt x="17104" y="4088"/>
                  </a:cubicBezTo>
                  <a:lnTo>
                    <a:pt x="17104" y="4088"/>
                  </a:lnTo>
                  <a:cubicBezTo>
                    <a:pt x="17104" y="1836"/>
                    <a:pt x="15268" y="0"/>
                    <a:pt x="13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3"/>
            <p:cNvSpPr/>
            <p:nvPr/>
          </p:nvSpPr>
          <p:spPr>
            <a:xfrm>
              <a:off x="2704473" y="3738512"/>
              <a:ext cx="55646" cy="56224"/>
            </a:xfrm>
            <a:custGeom>
              <a:rect b="b" l="l" r="r" t="t"/>
              <a:pathLst>
                <a:path extrusionOk="0" h="4089" w="4047">
                  <a:moveTo>
                    <a:pt x="4047" y="2045"/>
                  </a:moveTo>
                  <a:cubicBezTo>
                    <a:pt x="4047" y="960"/>
                    <a:pt x="3171" y="1"/>
                    <a:pt x="2044" y="1"/>
                  </a:cubicBezTo>
                  <a:cubicBezTo>
                    <a:pt x="876" y="1"/>
                    <a:pt x="0" y="877"/>
                    <a:pt x="0" y="2045"/>
                  </a:cubicBezTo>
                  <a:cubicBezTo>
                    <a:pt x="0" y="3129"/>
                    <a:pt x="876" y="4089"/>
                    <a:pt x="2044" y="4089"/>
                  </a:cubicBezTo>
                  <a:cubicBezTo>
                    <a:pt x="2336" y="4089"/>
                    <a:pt x="2670" y="3964"/>
                    <a:pt x="2962" y="3880"/>
                  </a:cubicBezTo>
                  <a:lnTo>
                    <a:pt x="3546" y="4006"/>
                  </a:lnTo>
                  <a:lnTo>
                    <a:pt x="3504" y="3380"/>
                  </a:lnTo>
                  <a:cubicBezTo>
                    <a:pt x="3838" y="3046"/>
                    <a:pt x="4047" y="2545"/>
                    <a:pt x="4047" y="2045"/>
                  </a:cubicBezTo>
                  <a:close/>
                  <a:moveTo>
                    <a:pt x="1294" y="2128"/>
                  </a:moveTo>
                  <a:cubicBezTo>
                    <a:pt x="1210" y="2128"/>
                    <a:pt x="1127" y="2087"/>
                    <a:pt x="1127" y="2003"/>
                  </a:cubicBezTo>
                  <a:cubicBezTo>
                    <a:pt x="1127" y="1878"/>
                    <a:pt x="1210" y="1836"/>
                    <a:pt x="1294" y="1836"/>
                  </a:cubicBezTo>
                  <a:cubicBezTo>
                    <a:pt x="1419" y="1836"/>
                    <a:pt x="1460" y="1878"/>
                    <a:pt x="1460" y="2003"/>
                  </a:cubicBezTo>
                  <a:cubicBezTo>
                    <a:pt x="1419" y="2087"/>
                    <a:pt x="1335" y="2128"/>
                    <a:pt x="1294" y="2128"/>
                  </a:cubicBezTo>
                  <a:close/>
                  <a:moveTo>
                    <a:pt x="2128" y="2128"/>
                  </a:moveTo>
                  <a:cubicBezTo>
                    <a:pt x="2044" y="2128"/>
                    <a:pt x="1961" y="2087"/>
                    <a:pt x="1961" y="2003"/>
                  </a:cubicBezTo>
                  <a:cubicBezTo>
                    <a:pt x="1961" y="1878"/>
                    <a:pt x="2044" y="1836"/>
                    <a:pt x="2128" y="1836"/>
                  </a:cubicBezTo>
                  <a:cubicBezTo>
                    <a:pt x="2211" y="1836"/>
                    <a:pt x="2295" y="1878"/>
                    <a:pt x="2295" y="2003"/>
                  </a:cubicBezTo>
                  <a:cubicBezTo>
                    <a:pt x="2211" y="2087"/>
                    <a:pt x="2170" y="2128"/>
                    <a:pt x="2128" y="2128"/>
                  </a:cubicBezTo>
                  <a:close/>
                  <a:moveTo>
                    <a:pt x="2920" y="2128"/>
                  </a:moveTo>
                  <a:cubicBezTo>
                    <a:pt x="2795" y="2128"/>
                    <a:pt x="2754" y="2087"/>
                    <a:pt x="2754" y="2003"/>
                  </a:cubicBezTo>
                  <a:cubicBezTo>
                    <a:pt x="2754" y="1878"/>
                    <a:pt x="2795" y="1836"/>
                    <a:pt x="2920" y="1836"/>
                  </a:cubicBezTo>
                  <a:cubicBezTo>
                    <a:pt x="3004" y="1836"/>
                    <a:pt x="3087" y="1878"/>
                    <a:pt x="3087" y="2003"/>
                  </a:cubicBezTo>
                  <a:cubicBezTo>
                    <a:pt x="3087" y="2087"/>
                    <a:pt x="3004" y="2128"/>
                    <a:pt x="2920" y="212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3"/>
            <p:cNvSpPr/>
            <p:nvPr/>
          </p:nvSpPr>
          <p:spPr>
            <a:xfrm>
              <a:off x="2662026" y="4200829"/>
              <a:ext cx="62535" cy="64254"/>
            </a:xfrm>
            <a:custGeom>
              <a:rect b="b" l="l" r="r" t="t"/>
              <a:pathLst>
                <a:path extrusionOk="0" h="4673" w="4548">
                  <a:moveTo>
                    <a:pt x="2295" y="1627"/>
                  </a:moveTo>
                  <a:cubicBezTo>
                    <a:pt x="2670" y="1627"/>
                    <a:pt x="2921" y="1961"/>
                    <a:pt x="2921" y="2253"/>
                  </a:cubicBezTo>
                  <a:cubicBezTo>
                    <a:pt x="2921" y="2628"/>
                    <a:pt x="2670" y="2879"/>
                    <a:pt x="2295" y="2879"/>
                  </a:cubicBezTo>
                  <a:cubicBezTo>
                    <a:pt x="1919" y="2879"/>
                    <a:pt x="1669" y="2587"/>
                    <a:pt x="1669" y="2253"/>
                  </a:cubicBezTo>
                  <a:cubicBezTo>
                    <a:pt x="1669" y="1877"/>
                    <a:pt x="2003" y="1627"/>
                    <a:pt x="2295" y="1627"/>
                  </a:cubicBezTo>
                  <a:close/>
                  <a:moveTo>
                    <a:pt x="2045" y="0"/>
                  </a:moveTo>
                  <a:cubicBezTo>
                    <a:pt x="1919" y="0"/>
                    <a:pt x="1836" y="125"/>
                    <a:pt x="1836" y="209"/>
                  </a:cubicBezTo>
                  <a:lnTo>
                    <a:pt x="1836" y="584"/>
                  </a:lnTo>
                  <a:cubicBezTo>
                    <a:pt x="1836" y="709"/>
                    <a:pt x="1752" y="751"/>
                    <a:pt x="1711" y="793"/>
                  </a:cubicBezTo>
                  <a:cubicBezTo>
                    <a:pt x="1586" y="835"/>
                    <a:pt x="1377" y="960"/>
                    <a:pt x="1210" y="1127"/>
                  </a:cubicBezTo>
                  <a:cubicBezTo>
                    <a:pt x="1168" y="1147"/>
                    <a:pt x="1127" y="1158"/>
                    <a:pt x="1090" y="1158"/>
                  </a:cubicBezTo>
                  <a:cubicBezTo>
                    <a:pt x="1054" y="1158"/>
                    <a:pt x="1022" y="1147"/>
                    <a:pt x="1002" y="1127"/>
                  </a:cubicBezTo>
                  <a:lnTo>
                    <a:pt x="668" y="960"/>
                  </a:lnTo>
                  <a:cubicBezTo>
                    <a:pt x="643" y="948"/>
                    <a:pt x="615" y="942"/>
                    <a:pt x="587" y="942"/>
                  </a:cubicBezTo>
                  <a:cubicBezTo>
                    <a:pt x="518" y="942"/>
                    <a:pt x="447" y="972"/>
                    <a:pt x="418" y="1001"/>
                  </a:cubicBezTo>
                  <a:lnTo>
                    <a:pt x="167" y="1460"/>
                  </a:lnTo>
                  <a:cubicBezTo>
                    <a:pt x="84" y="1585"/>
                    <a:pt x="167" y="1669"/>
                    <a:pt x="209" y="1752"/>
                  </a:cubicBezTo>
                  <a:lnTo>
                    <a:pt x="626" y="2003"/>
                  </a:lnTo>
                  <a:cubicBezTo>
                    <a:pt x="584" y="2169"/>
                    <a:pt x="584" y="2253"/>
                    <a:pt x="584" y="2420"/>
                  </a:cubicBezTo>
                  <a:lnTo>
                    <a:pt x="584" y="2670"/>
                  </a:lnTo>
                  <a:cubicBezTo>
                    <a:pt x="584" y="2795"/>
                    <a:pt x="584" y="2837"/>
                    <a:pt x="459" y="2879"/>
                  </a:cubicBezTo>
                  <a:lnTo>
                    <a:pt x="167" y="3046"/>
                  </a:lnTo>
                  <a:cubicBezTo>
                    <a:pt x="42" y="3087"/>
                    <a:pt x="0" y="3212"/>
                    <a:pt x="84" y="3296"/>
                  </a:cubicBezTo>
                  <a:lnTo>
                    <a:pt x="376" y="3755"/>
                  </a:lnTo>
                  <a:cubicBezTo>
                    <a:pt x="403" y="3835"/>
                    <a:pt x="465" y="3881"/>
                    <a:pt x="527" y="3881"/>
                  </a:cubicBezTo>
                  <a:cubicBezTo>
                    <a:pt x="562" y="3881"/>
                    <a:pt x="597" y="3868"/>
                    <a:pt x="626" y="3838"/>
                  </a:cubicBezTo>
                  <a:lnTo>
                    <a:pt x="960" y="3671"/>
                  </a:lnTo>
                  <a:cubicBezTo>
                    <a:pt x="981" y="3650"/>
                    <a:pt x="1012" y="3640"/>
                    <a:pt x="1043" y="3640"/>
                  </a:cubicBezTo>
                  <a:cubicBezTo>
                    <a:pt x="1075" y="3640"/>
                    <a:pt x="1106" y="3650"/>
                    <a:pt x="1127" y="3671"/>
                  </a:cubicBezTo>
                  <a:cubicBezTo>
                    <a:pt x="1294" y="3838"/>
                    <a:pt x="1586" y="3922"/>
                    <a:pt x="1752" y="3963"/>
                  </a:cubicBezTo>
                  <a:lnTo>
                    <a:pt x="1752" y="4464"/>
                  </a:lnTo>
                  <a:cubicBezTo>
                    <a:pt x="1752" y="4547"/>
                    <a:pt x="1878" y="4672"/>
                    <a:pt x="1961" y="4672"/>
                  </a:cubicBezTo>
                  <a:lnTo>
                    <a:pt x="2503" y="4672"/>
                  </a:lnTo>
                  <a:cubicBezTo>
                    <a:pt x="2587" y="4672"/>
                    <a:pt x="2712" y="4547"/>
                    <a:pt x="2712" y="4464"/>
                  </a:cubicBezTo>
                  <a:lnTo>
                    <a:pt x="2712" y="4130"/>
                  </a:lnTo>
                  <a:cubicBezTo>
                    <a:pt x="2712" y="4047"/>
                    <a:pt x="2754" y="3963"/>
                    <a:pt x="2879" y="3922"/>
                  </a:cubicBezTo>
                  <a:cubicBezTo>
                    <a:pt x="3004" y="3880"/>
                    <a:pt x="3213" y="3755"/>
                    <a:pt x="3338" y="3671"/>
                  </a:cubicBezTo>
                  <a:cubicBezTo>
                    <a:pt x="3359" y="3650"/>
                    <a:pt x="3400" y="3640"/>
                    <a:pt x="3442" y="3640"/>
                  </a:cubicBezTo>
                  <a:cubicBezTo>
                    <a:pt x="3484" y="3640"/>
                    <a:pt x="3525" y="3650"/>
                    <a:pt x="3546" y="3671"/>
                  </a:cubicBezTo>
                  <a:lnTo>
                    <a:pt x="3838" y="3838"/>
                  </a:lnTo>
                  <a:cubicBezTo>
                    <a:pt x="3872" y="3849"/>
                    <a:pt x="3902" y="3854"/>
                    <a:pt x="3931" y="3854"/>
                  </a:cubicBezTo>
                  <a:cubicBezTo>
                    <a:pt x="4008" y="3854"/>
                    <a:pt x="4069" y="3816"/>
                    <a:pt x="4130" y="3755"/>
                  </a:cubicBezTo>
                  <a:lnTo>
                    <a:pt x="4381" y="3296"/>
                  </a:lnTo>
                  <a:cubicBezTo>
                    <a:pt x="4422" y="3212"/>
                    <a:pt x="4381" y="3087"/>
                    <a:pt x="4339" y="3046"/>
                  </a:cubicBezTo>
                  <a:lnTo>
                    <a:pt x="4005" y="2879"/>
                  </a:lnTo>
                  <a:cubicBezTo>
                    <a:pt x="3963" y="2837"/>
                    <a:pt x="3922" y="2795"/>
                    <a:pt x="3922" y="2670"/>
                  </a:cubicBezTo>
                  <a:cubicBezTo>
                    <a:pt x="4005" y="2461"/>
                    <a:pt x="4005" y="2378"/>
                    <a:pt x="4005" y="2253"/>
                  </a:cubicBezTo>
                  <a:cubicBezTo>
                    <a:pt x="4005" y="2169"/>
                    <a:pt x="4005" y="2044"/>
                    <a:pt x="3963" y="2003"/>
                  </a:cubicBezTo>
                  <a:cubicBezTo>
                    <a:pt x="3963" y="1877"/>
                    <a:pt x="4005" y="1836"/>
                    <a:pt x="4047" y="1794"/>
                  </a:cubicBezTo>
                  <a:lnTo>
                    <a:pt x="4381" y="1627"/>
                  </a:lnTo>
                  <a:cubicBezTo>
                    <a:pt x="4464" y="1585"/>
                    <a:pt x="4547" y="1460"/>
                    <a:pt x="4422" y="1377"/>
                  </a:cubicBezTo>
                  <a:lnTo>
                    <a:pt x="4172" y="918"/>
                  </a:lnTo>
                  <a:cubicBezTo>
                    <a:pt x="4145" y="837"/>
                    <a:pt x="4083" y="791"/>
                    <a:pt x="4021" y="791"/>
                  </a:cubicBezTo>
                  <a:cubicBezTo>
                    <a:pt x="3986" y="791"/>
                    <a:pt x="3951" y="805"/>
                    <a:pt x="3922" y="835"/>
                  </a:cubicBezTo>
                  <a:lnTo>
                    <a:pt x="3505" y="1127"/>
                  </a:lnTo>
                  <a:cubicBezTo>
                    <a:pt x="3338" y="960"/>
                    <a:pt x="3129" y="793"/>
                    <a:pt x="2921" y="751"/>
                  </a:cubicBezTo>
                  <a:cubicBezTo>
                    <a:pt x="2795" y="709"/>
                    <a:pt x="2754" y="626"/>
                    <a:pt x="2754" y="543"/>
                  </a:cubicBezTo>
                  <a:lnTo>
                    <a:pt x="2754" y="209"/>
                  </a:lnTo>
                  <a:cubicBezTo>
                    <a:pt x="2754" y="125"/>
                    <a:pt x="2670" y="0"/>
                    <a:pt x="2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3"/>
            <p:cNvSpPr/>
            <p:nvPr/>
          </p:nvSpPr>
          <p:spPr>
            <a:xfrm>
              <a:off x="2682101" y="3973692"/>
              <a:ext cx="22963" cy="22949"/>
            </a:xfrm>
            <a:custGeom>
              <a:rect b="b" l="l" r="r" t="t"/>
              <a:pathLst>
                <a:path extrusionOk="0" h="1669" w="1670">
                  <a:moveTo>
                    <a:pt x="835" y="0"/>
                  </a:moveTo>
                  <a:cubicBezTo>
                    <a:pt x="376" y="0"/>
                    <a:pt x="0" y="376"/>
                    <a:pt x="0" y="834"/>
                  </a:cubicBezTo>
                  <a:cubicBezTo>
                    <a:pt x="0" y="1293"/>
                    <a:pt x="376" y="1669"/>
                    <a:pt x="835" y="1669"/>
                  </a:cubicBezTo>
                  <a:cubicBezTo>
                    <a:pt x="1294" y="1669"/>
                    <a:pt x="1669" y="1293"/>
                    <a:pt x="1669" y="834"/>
                  </a:cubicBezTo>
                  <a:cubicBezTo>
                    <a:pt x="1669" y="417"/>
                    <a:pt x="1294" y="0"/>
                    <a:pt x="8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3"/>
            <p:cNvSpPr/>
            <p:nvPr/>
          </p:nvSpPr>
          <p:spPr>
            <a:xfrm>
              <a:off x="2667760" y="4005812"/>
              <a:ext cx="52209" cy="23526"/>
            </a:xfrm>
            <a:custGeom>
              <a:rect b="b" l="l" r="r" t="t"/>
              <a:pathLst>
                <a:path extrusionOk="0" h="1711" w="3797">
                  <a:moveTo>
                    <a:pt x="877" y="0"/>
                  </a:moveTo>
                  <a:cubicBezTo>
                    <a:pt x="376" y="0"/>
                    <a:pt x="1" y="417"/>
                    <a:pt x="1" y="876"/>
                  </a:cubicBezTo>
                  <a:lnTo>
                    <a:pt x="1" y="1710"/>
                  </a:lnTo>
                  <a:lnTo>
                    <a:pt x="3797" y="1710"/>
                  </a:lnTo>
                  <a:lnTo>
                    <a:pt x="3797" y="876"/>
                  </a:lnTo>
                  <a:cubicBezTo>
                    <a:pt x="3797" y="376"/>
                    <a:pt x="3380" y="0"/>
                    <a:pt x="29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 name="Google Shape;2503;p63"/>
          <p:cNvGrpSpPr/>
          <p:nvPr/>
        </p:nvGrpSpPr>
        <p:grpSpPr>
          <a:xfrm>
            <a:off x="4583621" y="3499084"/>
            <a:ext cx="1584433" cy="146434"/>
            <a:chOff x="2940216" y="4028747"/>
            <a:chExt cx="896528" cy="82857"/>
          </a:xfrm>
        </p:grpSpPr>
        <p:sp>
          <p:nvSpPr>
            <p:cNvPr id="2504" name="Google Shape;2504;p63"/>
            <p:cNvSpPr/>
            <p:nvPr/>
          </p:nvSpPr>
          <p:spPr>
            <a:xfrm>
              <a:off x="3111143" y="4052837"/>
              <a:ext cx="725601" cy="35585"/>
            </a:xfrm>
            <a:custGeom>
              <a:rect b="b" l="l" r="r" t="t"/>
              <a:pathLst>
                <a:path extrusionOk="0" h="2588" w="52771">
                  <a:moveTo>
                    <a:pt x="1294" y="1"/>
                  </a:moveTo>
                  <a:cubicBezTo>
                    <a:pt x="543" y="1"/>
                    <a:pt x="1" y="543"/>
                    <a:pt x="1" y="1294"/>
                  </a:cubicBezTo>
                  <a:cubicBezTo>
                    <a:pt x="1" y="2003"/>
                    <a:pt x="543" y="2587"/>
                    <a:pt x="1294" y="2587"/>
                  </a:cubicBezTo>
                  <a:lnTo>
                    <a:pt x="51436" y="2587"/>
                  </a:lnTo>
                  <a:cubicBezTo>
                    <a:pt x="52186" y="2587"/>
                    <a:pt x="52770" y="2003"/>
                    <a:pt x="52770" y="1294"/>
                  </a:cubicBezTo>
                  <a:cubicBezTo>
                    <a:pt x="52770" y="543"/>
                    <a:pt x="52186" y="1"/>
                    <a:pt x="514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3"/>
            <p:cNvSpPr/>
            <p:nvPr/>
          </p:nvSpPr>
          <p:spPr>
            <a:xfrm>
              <a:off x="3111143" y="4051696"/>
              <a:ext cx="304013" cy="36149"/>
            </a:xfrm>
            <a:custGeom>
              <a:rect b="b" l="l" r="r" t="t"/>
              <a:pathLst>
                <a:path extrusionOk="0" h="2629" w="22110">
                  <a:moveTo>
                    <a:pt x="22110" y="0"/>
                  </a:moveTo>
                  <a:lnTo>
                    <a:pt x="1294" y="0"/>
                  </a:lnTo>
                  <a:cubicBezTo>
                    <a:pt x="543" y="0"/>
                    <a:pt x="1" y="584"/>
                    <a:pt x="1" y="1335"/>
                  </a:cubicBezTo>
                  <a:cubicBezTo>
                    <a:pt x="1" y="2044"/>
                    <a:pt x="543" y="2628"/>
                    <a:pt x="1294" y="2628"/>
                  </a:cubicBezTo>
                  <a:lnTo>
                    <a:pt x="22110" y="262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3"/>
            <p:cNvSpPr/>
            <p:nvPr/>
          </p:nvSpPr>
          <p:spPr>
            <a:xfrm>
              <a:off x="3396785" y="4028747"/>
              <a:ext cx="79172" cy="79172"/>
            </a:xfrm>
            <a:custGeom>
              <a:rect b="b" l="l" r="r" t="t"/>
              <a:pathLst>
                <a:path extrusionOk="0" h="5758" w="5758">
                  <a:moveTo>
                    <a:pt x="2879" y="1"/>
                  </a:moveTo>
                  <a:cubicBezTo>
                    <a:pt x="1336" y="1"/>
                    <a:pt x="1" y="1336"/>
                    <a:pt x="1" y="2879"/>
                  </a:cubicBezTo>
                  <a:cubicBezTo>
                    <a:pt x="1" y="4464"/>
                    <a:pt x="1336" y="5757"/>
                    <a:pt x="2879" y="5757"/>
                  </a:cubicBezTo>
                  <a:cubicBezTo>
                    <a:pt x="4464" y="5757"/>
                    <a:pt x="5758" y="4464"/>
                    <a:pt x="5758" y="2879"/>
                  </a:cubicBezTo>
                  <a:cubicBezTo>
                    <a:pt x="5758" y="1336"/>
                    <a:pt x="4506" y="1"/>
                    <a:pt x="28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3"/>
            <p:cNvSpPr/>
            <p:nvPr/>
          </p:nvSpPr>
          <p:spPr>
            <a:xfrm>
              <a:off x="2940216" y="4044807"/>
              <a:ext cx="44756" cy="52209"/>
            </a:xfrm>
            <a:custGeom>
              <a:rect b="b" l="l" r="r" t="t"/>
              <a:pathLst>
                <a:path extrusionOk="0" h="3797" w="3255">
                  <a:moveTo>
                    <a:pt x="1043" y="1"/>
                  </a:moveTo>
                  <a:cubicBezTo>
                    <a:pt x="459" y="1"/>
                    <a:pt x="0" y="460"/>
                    <a:pt x="0" y="1044"/>
                  </a:cubicBezTo>
                  <a:lnTo>
                    <a:pt x="0" y="2754"/>
                  </a:lnTo>
                  <a:cubicBezTo>
                    <a:pt x="0" y="3338"/>
                    <a:pt x="459" y="3797"/>
                    <a:pt x="1043" y="3797"/>
                  </a:cubicBezTo>
                  <a:lnTo>
                    <a:pt x="3254" y="3797"/>
                  </a:lnTo>
                  <a:lnTo>
                    <a:pt x="3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3"/>
            <p:cNvSpPr/>
            <p:nvPr/>
          </p:nvSpPr>
          <p:spPr>
            <a:xfrm>
              <a:off x="2997568" y="4029875"/>
              <a:ext cx="49349" cy="81730"/>
            </a:xfrm>
            <a:custGeom>
              <a:rect b="b" l="l" r="r" t="t"/>
              <a:pathLst>
                <a:path extrusionOk="0" h="5944" w="3589">
                  <a:moveTo>
                    <a:pt x="2914" y="0"/>
                  </a:moveTo>
                  <a:cubicBezTo>
                    <a:pt x="2835" y="0"/>
                    <a:pt x="2753" y="14"/>
                    <a:pt x="2671" y="44"/>
                  </a:cubicBezTo>
                  <a:lnTo>
                    <a:pt x="1" y="1087"/>
                  </a:lnTo>
                  <a:lnTo>
                    <a:pt x="1" y="4841"/>
                  </a:lnTo>
                  <a:lnTo>
                    <a:pt x="2671" y="5884"/>
                  </a:lnTo>
                  <a:cubicBezTo>
                    <a:pt x="2760" y="5925"/>
                    <a:pt x="2850" y="5943"/>
                    <a:pt x="2936" y="5943"/>
                  </a:cubicBezTo>
                  <a:cubicBezTo>
                    <a:pt x="3291" y="5943"/>
                    <a:pt x="3588" y="5628"/>
                    <a:pt x="3588" y="5258"/>
                  </a:cubicBezTo>
                  <a:lnTo>
                    <a:pt x="3588" y="670"/>
                  </a:lnTo>
                  <a:cubicBezTo>
                    <a:pt x="3588" y="293"/>
                    <a:pt x="3279" y="0"/>
                    <a:pt x="2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9" name="Google Shape;2509;p63"/>
          <p:cNvSpPr/>
          <p:nvPr/>
        </p:nvSpPr>
        <p:spPr>
          <a:xfrm>
            <a:off x="798473" y="3929905"/>
            <a:ext cx="172338" cy="172363"/>
          </a:xfrm>
          <a:custGeom>
            <a:rect b="b" l="l" r="r" t="t"/>
            <a:pathLst>
              <a:path extrusionOk="0" h="7093" w="7092">
                <a:moveTo>
                  <a:pt x="3546" y="1"/>
                </a:moveTo>
                <a:cubicBezTo>
                  <a:pt x="1586" y="1"/>
                  <a:pt x="0" y="1586"/>
                  <a:pt x="0" y="3546"/>
                </a:cubicBezTo>
                <a:cubicBezTo>
                  <a:pt x="0" y="5549"/>
                  <a:pt x="1586" y="7092"/>
                  <a:pt x="3546" y="7092"/>
                </a:cubicBezTo>
                <a:cubicBezTo>
                  <a:pt x="5548" y="7092"/>
                  <a:pt x="7092" y="5549"/>
                  <a:pt x="7092" y="3546"/>
                </a:cubicBezTo>
                <a:cubicBezTo>
                  <a:pt x="7092" y="1586"/>
                  <a:pt x="5548" y="1"/>
                  <a:pt x="3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3"/>
          <p:cNvSpPr/>
          <p:nvPr/>
        </p:nvSpPr>
        <p:spPr>
          <a:xfrm>
            <a:off x="852201" y="3983633"/>
            <a:ext cx="65903" cy="65927"/>
          </a:xfrm>
          <a:custGeom>
            <a:rect b="b" l="l" r="r" t="t"/>
            <a:pathLst>
              <a:path extrusionOk="0" h="2713" w="2712">
                <a:moveTo>
                  <a:pt x="2712" y="1335"/>
                </a:moveTo>
                <a:cubicBezTo>
                  <a:pt x="2712" y="2086"/>
                  <a:pt x="2128" y="2712"/>
                  <a:pt x="1335" y="2712"/>
                </a:cubicBezTo>
                <a:cubicBezTo>
                  <a:pt x="626" y="2712"/>
                  <a:pt x="0" y="2128"/>
                  <a:pt x="0" y="1335"/>
                </a:cubicBezTo>
                <a:cubicBezTo>
                  <a:pt x="0" y="626"/>
                  <a:pt x="584" y="1"/>
                  <a:pt x="1335" y="1"/>
                </a:cubicBezTo>
                <a:cubicBezTo>
                  <a:pt x="2086" y="42"/>
                  <a:pt x="2712" y="626"/>
                  <a:pt x="2712" y="13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3"/>
          <p:cNvSpPr/>
          <p:nvPr/>
        </p:nvSpPr>
        <p:spPr>
          <a:xfrm>
            <a:off x="1111705" y="3929905"/>
            <a:ext cx="172338" cy="172363"/>
          </a:xfrm>
          <a:custGeom>
            <a:rect b="b" l="l" r="r" t="t"/>
            <a:pathLst>
              <a:path extrusionOk="0" h="7093" w="7092">
                <a:moveTo>
                  <a:pt x="3546" y="1"/>
                </a:moveTo>
                <a:cubicBezTo>
                  <a:pt x="1586" y="1"/>
                  <a:pt x="0" y="1586"/>
                  <a:pt x="0" y="3546"/>
                </a:cubicBezTo>
                <a:cubicBezTo>
                  <a:pt x="0" y="5549"/>
                  <a:pt x="1586" y="7092"/>
                  <a:pt x="3546" y="7092"/>
                </a:cubicBezTo>
                <a:cubicBezTo>
                  <a:pt x="5465" y="7092"/>
                  <a:pt x="7092" y="5549"/>
                  <a:pt x="7092" y="3546"/>
                </a:cubicBezTo>
                <a:cubicBezTo>
                  <a:pt x="7092" y="1586"/>
                  <a:pt x="5507" y="1"/>
                  <a:pt x="3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3"/>
          <p:cNvSpPr/>
          <p:nvPr/>
        </p:nvSpPr>
        <p:spPr>
          <a:xfrm>
            <a:off x="1163392" y="3983633"/>
            <a:ext cx="65927" cy="65927"/>
          </a:xfrm>
          <a:custGeom>
            <a:rect b="b" l="l" r="r" t="t"/>
            <a:pathLst>
              <a:path extrusionOk="0" h="2713" w="2713">
                <a:moveTo>
                  <a:pt x="2712" y="1335"/>
                </a:moveTo>
                <a:cubicBezTo>
                  <a:pt x="2712" y="2086"/>
                  <a:pt x="2170" y="2712"/>
                  <a:pt x="1377" y="2712"/>
                </a:cubicBezTo>
                <a:cubicBezTo>
                  <a:pt x="627" y="2712"/>
                  <a:pt x="1" y="2128"/>
                  <a:pt x="1" y="1335"/>
                </a:cubicBezTo>
                <a:cubicBezTo>
                  <a:pt x="1" y="626"/>
                  <a:pt x="585" y="1"/>
                  <a:pt x="1377" y="1"/>
                </a:cubicBezTo>
                <a:cubicBezTo>
                  <a:pt x="2170" y="42"/>
                  <a:pt x="2712" y="626"/>
                  <a:pt x="2712" y="13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3"/>
          <p:cNvSpPr/>
          <p:nvPr/>
        </p:nvSpPr>
        <p:spPr>
          <a:xfrm>
            <a:off x="1424937" y="3929905"/>
            <a:ext cx="172363" cy="172363"/>
          </a:xfrm>
          <a:custGeom>
            <a:rect b="b" l="l" r="r" t="t"/>
            <a:pathLst>
              <a:path extrusionOk="0" h="7093" w="7093">
                <a:moveTo>
                  <a:pt x="3546" y="1"/>
                </a:moveTo>
                <a:cubicBezTo>
                  <a:pt x="1544" y="1"/>
                  <a:pt x="0" y="1586"/>
                  <a:pt x="0" y="3546"/>
                </a:cubicBezTo>
                <a:cubicBezTo>
                  <a:pt x="0" y="5549"/>
                  <a:pt x="1544" y="7092"/>
                  <a:pt x="3546" y="7092"/>
                </a:cubicBezTo>
                <a:cubicBezTo>
                  <a:pt x="5465" y="7092"/>
                  <a:pt x="7092" y="5549"/>
                  <a:pt x="7092" y="3546"/>
                </a:cubicBezTo>
                <a:cubicBezTo>
                  <a:pt x="7092" y="1586"/>
                  <a:pt x="5507" y="1"/>
                  <a:pt x="3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3"/>
          <p:cNvSpPr/>
          <p:nvPr/>
        </p:nvSpPr>
        <p:spPr>
          <a:xfrm>
            <a:off x="1476624" y="3983633"/>
            <a:ext cx="65927" cy="65927"/>
          </a:xfrm>
          <a:custGeom>
            <a:rect b="b" l="l" r="r" t="t"/>
            <a:pathLst>
              <a:path extrusionOk="0" h="2713" w="2713">
                <a:moveTo>
                  <a:pt x="2712" y="1335"/>
                </a:moveTo>
                <a:cubicBezTo>
                  <a:pt x="2712" y="2086"/>
                  <a:pt x="2128" y="2712"/>
                  <a:pt x="1378" y="2712"/>
                </a:cubicBezTo>
                <a:cubicBezTo>
                  <a:pt x="627" y="2712"/>
                  <a:pt x="1" y="2128"/>
                  <a:pt x="1" y="1335"/>
                </a:cubicBezTo>
                <a:cubicBezTo>
                  <a:pt x="1" y="626"/>
                  <a:pt x="585" y="1"/>
                  <a:pt x="1378" y="1"/>
                </a:cubicBezTo>
                <a:cubicBezTo>
                  <a:pt x="2128" y="42"/>
                  <a:pt x="2712" y="626"/>
                  <a:pt x="2712" y="13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3"/>
          <p:cNvSpPr/>
          <p:nvPr/>
        </p:nvSpPr>
        <p:spPr>
          <a:xfrm>
            <a:off x="1736152" y="3929905"/>
            <a:ext cx="172338" cy="172363"/>
          </a:xfrm>
          <a:custGeom>
            <a:rect b="b" l="l" r="r" t="t"/>
            <a:pathLst>
              <a:path extrusionOk="0" h="7093" w="7092">
                <a:moveTo>
                  <a:pt x="7092" y="3546"/>
                </a:moveTo>
                <a:cubicBezTo>
                  <a:pt x="7092" y="1586"/>
                  <a:pt x="5548" y="1"/>
                  <a:pt x="3546" y="1"/>
                </a:cubicBezTo>
                <a:cubicBezTo>
                  <a:pt x="1585" y="1"/>
                  <a:pt x="0" y="1586"/>
                  <a:pt x="0" y="3546"/>
                </a:cubicBezTo>
                <a:cubicBezTo>
                  <a:pt x="0" y="5549"/>
                  <a:pt x="1585" y="7092"/>
                  <a:pt x="3546" y="7092"/>
                </a:cubicBezTo>
                <a:cubicBezTo>
                  <a:pt x="5548" y="7092"/>
                  <a:pt x="7092" y="5549"/>
                  <a:pt x="7092" y="3546"/>
                </a:cubicBezTo>
                <a:close/>
              </a:path>
            </a:pathLst>
          </a:custGeom>
          <a:solidFill>
            <a:srgbClr val="FB58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3"/>
          <p:cNvSpPr/>
          <p:nvPr/>
        </p:nvSpPr>
        <p:spPr>
          <a:xfrm>
            <a:off x="1736152" y="3929905"/>
            <a:ext cx="172338" cy="172363"/>
          </a:xfrm>
          <a:custGeom>
            <a:rect b="b" l="l" r="r" t="t"/>
            <a:pathLst>
              <a:path extrusionOk="0" h="7093" w="7092">
                <a:moveTo>
                  <a:pt x="3546" y="1"/>
                </a:moveTo>
                <a:cubicBezTo>
                  <a:pt x="1585" y="1"/>
                  <a:pt x="0" y="1586"/>
                  <a:pt x="0" y="3546"/>
                </a:cubicBezTo>
                <a:cubicBezTo>
                  <a:pt x="0" y="5549"/>
                  <a:pt x="1585" y="7092"/>
                  <a:pt x="3546" y="7092"/>
                </a:cubicBezTo>
                <a:cubicBezTo>
                  <a:pt x="5548" y="7092"/>
                  <a:pt x="7092" y="5549"/>
                  <a:pt x="7092" y="3546"/>
                </a:cubicBezTo>
                <a:cubicBezTo>
                  <a:pt x="7092" y="1586"/>
                  <a:pt x="5548" y="1"/>
                  <a:pt x="35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3"/>
          <p:cNvSpPr/>
          <p:nvPr/>
        </p:nvSpPr>
        <p:spPr>
          <a:xfrm>
            <a:off x="1789855" y="3983633"/>
            <a:ext cx="65927" cy="65927"/>
          </a:xfrm>
          <a:custGeom>
            <a:rect b="b" l="l" r="r" t="t"/>
            <a:pathLst>
              <a:path extrusionOk="0" h="2713" w="2713">
                <a:moveTo>
                  <a:pt x="2712" y="1335"/>
                </a:moveTo>
                <a:cubicBezTo>
                  <a:pt x="2712" y="2086"/>
                  <a:pt x="2128" y="2712"/>
                  <a:pt x="1336" y="2712"/>
                </a:cubicBezTo>
                <a:cubicBezTo>
                  <a:pt x="627" y="2712"/>
                  <a:pt x="1" y="2128"/>
                  <a:pt x="1" y="1335"/>
                </a:cubicBezTo>
                <a:cubicBezTo>
                  <a:pt x="1" y="626"/>
                  <a:pt x="585" y="1"/>
                  <a:pt x="1336" y="1"/>
                </a:cubicBezTo>
                <a:cubicBezTo>
                  <a:pt x="2087" y="42"/>
                  <a:pt x="2712" y="626"/>
                  <a:pt x="2712" y="13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3"/>
          <p:cNvSpPr txBox="1"/>
          <p:nvPr/>
        </p:nvSpPr>
        <p:spPr>
          <a:xfrm>
            <a:off x="715100" y="1288675"/>
            <a:ext cx="40413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Mulish"/>
                <a:ea typeface="Mulish"/>
                <a:cs typeface="Mulish"/>
                <a:sym typeface="Mulish"/>
              </a:rPr>
              <a:t>VECTORS:</a:t>
            </a:r>
            <a:endParaRPr b="1">
              <a:solidFill>
                <a:schemeClr val="dk2"/>
              </a:solidFill>
              <a:latin typeface="Mulish"/>
              <a:ea typeface="Mulish"/>
              <a:cs typeface="Mulish"/>
              <a:sym typeface="Mulish"/>
            </a:endParaRPr>
          </a:p>
        </p:txBody>
      </p:sp>
      <p:grpSp>
        <p:nvGrpSpPr>
          <p:cNvPr id="2519" name="Google Shape;2519;p63"/>
          <p:cNvGrpSpPr/>
          <p:nvPr/>
        </p:nvGrpSpPr>
        <p:grpSpPr>
          <a:xfrm>
            <a:off x="2120341" y="2438757"/>
            <a:ext cx="1609754" cy="298040"/>
            <a:chOff x="2120341" y="2438757"/>
            <a:chExt cx="1609754" cy="298040"/>
          </a:xfrm>
        </p:grpSpPr>
        <p:sp>
          <p:nvSpPr>
            <p:cNvPr id="2520" name="Google Shape;2520;p63"/>
            <p:cNvSpPr/>
            <p:nvPr/>
          </p:nvSpPr>
          <p:spPr>
            <a:xfrm>
              <a:off x="2120341" y="2438757"/>
              <a:ext cx="1609754" cy="298040"/>
            </a:xfrm>
            <a:custGeom>
              <a:rect b="b" l="l" r="r" t="t"/>
              <a:pathLst>
                <a:path extrusionOk="0" h="12265" w="66245">
                  <a:moveTo>
                    <a:pt x="3504" y="0"/>
                  </a:moveTo>
                  <a:cubicBezTo>
                    <a:pt x="1585" y="0"/>
                    <a:pt x="0" y="1585"/>
                    <a:pt x="0" y="3504"/>
                  </a:cubicBezTo>
                  <a:lnTo>
                    <a:pt x="0" y="8760"/>
                  </a:lnTo>
                  <a:cubicBezTo>
                    <a:pt x="0" y="10679"/>
                    <a:pt x="1585" y="12264"/>
                    <a:pt x="3504" y="12264"/>
                  </a:cubicBezTo>
                  <a:lnTo>
                    <a:pt x="62740" y="12264"/>
                  </a:lnTo>
                  <a:cubicBezTo>
                    <a:pt x="64659" y="12264"/>
                    <a:pt x="66244" y="10679"/>
                    <a:pt x="66202" y="8760"/>
                  </a:cubicBezTo>
                  <a:lnTo>
                    <a:pt x="66202" y="3504"/>
                  </a:lnTo>
                  <a:cubicBezTo>
                    <a:pt x="66202" y="1585"/>
                    <a:pt x="64659" y="0"/>
                    <a:pt x="627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3"/>
            <p:cNvSpPr txBox="1"/>
            <p:nvPr/>
          </p:nvSpPr>
          <p:spPr>
            <a:xfrm>
              <a:off x="2212763" y="2476000"/>
              <a:ext cx="6474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chemeClr val="lt2"/>
                  </a:solidFill>
                  <a:latin typeface="Mulish Medium"/>
                  <a:ea typeface="Mulish Medium"/>
                  <a:cs typeface="Mulish Medium"/>
                  <a:sym typeface="Mulish Medium"/>
                </a:rPr>
                <a:t>http://</a:t>
              </a:r>
              <a:endParaRPr sz="900">
                <a:solidFill>
                  <a:schemeClr val="lt2"/>
                </a:solidFill>
                <a:latin typeface="Mulish Medium"/>
                <a:ea typeface="Mulish Medium"/>
                <a:cs typeface="Mulish Medium"/>
                <a:sym typeface="Mulish Medium"/>
              </a:endParaRPr>
            </a:p>
          </p:txBody>
        </p:sp>
      </p:grpSp>
      <p:grpSp>
        <p:nvGrpSpPr>
          <p:cNvPr id="2522" name="Google Shape;2522;p63"/>
          <p:cNvGrpSpPr/>
          <p:nvPr/>
        </p:nvGrpSpPr>
        <p:grpSpPr>
          <a:xfrm>
            <a:off x="2120341" y="2890870"/>
            <a:ext cx="1610775" cy="299065"/>
            <a:chOff x="2120341" y="2890870"/>
            <a:chExt cx="1610775" cy="299065"/>
          </a:xfrm>
        </p:grpSpPr>
        <p:sp>
          <p:nvSpPr>
            <p:cNvPr id="2523" name="Google Shape;2523;p63"/>
            <p:cNvSpPr/>
            <p:nvPr/>
          </p:nvSpPr>
          <p:spPr>
            <a:xfrm>
              <a:off x="2120341" y="2890870"/>
              <a:ext cx="1610775" cy="299065"/>
            </a:xfrm>
            <a:custGeom>
              <a:rect b="b" l="l" r="r" t="t"/>
              <a:pathLst>
                <a:path extrusionOk="0" h="12307" w="66286">
                  <a:moveTo>
                    <a:pt x="63991" y="626"/>
                  </a:moveTo>
                  <a:cubicBezTo>
                    <a:pt x="64867" y="626"/>
                    <a:pt x="65618" y="1377"/>
                    <a:pt x="65618" y="2253"/>
                  </a:cubicBezTo>
                  <a:lnTo>
                    <a:pt x="65618" y="9971"/>
                  </a:lnTo>
                  <a:lnTo>
                    <a:pt x="65535" y="9971"/>
                  </a:lnTo>
                  <a:cubicBezTo>
                    <a:pt x="65535" y="10847"/>
                    <a:pt x="64826" y="11597"/>
                    <a:pt x="63950" y="11597"/>
                  </a:cubicBezTo>
                  <a:lnTo>
                    <a:pt x="2294" y="11597"/>
                  </a:lnTo>
                  <a:cubicBezTo>
                    <a:pt x="1418" y="11597"/>
                    <a:pt x="668" y="10847"/>
                    <a:pt x="668" y="9971"/>
                  </a:cubicBezTo>
                  <a:lnTo>
                    <a:pt x="668" y="2253"/>
                  </a:lnTo>
                  <a:cubicBezTo>
                    <a:pt x="668" y="1377"/>
                    <a:pt x="1418" y="626"/>
                    <a:pt x="2294" y="626"/>
                  </a:cubicBezTo>
                  <a:close/>
                  <a:moveTo>
                    <a:pt x="2294" y="1"/>
                  </a:moveTo>
                  <a:cubicBezTo>
                    <a:pt x="1043" y="1"/>
                    <a:pt x="0" y="1044"/>
                    <a:pt x="0" y="2295"/>
                  </a:cubicBezTo>
                  <a:lnTo>
                    <a:pt x="0" y="10012"/>
                  </a:lnTo>
                  <a:cubicBezTo>
                    <a:pt x="0" y="11264"/>
                    <a:pt x="1043" y="12307"/>
                    <a:pt x="2294" y="12307"/>
                  </a:cubicBezTo>
                  <a:lnTo>
                    <a:pt x="63991" y="12307"/>
                  </a:lnTo>
                  <a:cubicBezTo>
                    <a:pt x="65243" y="12307"/>
                    <a:pt x="66286" y="11264"/>
                    <a:pt x="66286" y="10012"/>
                  </a:cubicBezTo>
                  <a:lnTo>
                    <a:pt x="66286" y="2295"/>
                  </a:lnTo>
                  <a:cubicBezTo>
                    <a:pt x="66244" y="1002"/>
                    <a:pt x="65243" y="1"/>
                    <a:pt x="639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3"/>
            <p:cNvSpPr txBox="1"/>
            <p:nvPr/>
          </p:nvSpPr>
          <p:spPr>
            <a:xfrm>
              <a:off x="2212786" y="2930450"/>
              <a:ext cx="11736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chemeClr val="lt2"/>
                  </a:solidFill>
                  <a:latin typeface="Mulish Medium"/>
                  <a:ea typeface="Mulish Medium"/>
                  <a:cs typeface="Mulish Medium"/>
                  <a:sym typeface="Mulish Medium"/>
                </a:rPr>
                <a:t>username:</a:t>
              </a:r>
              <a:endParaRPr sz="900">
                <a:solidFill>
                  <a:schemeClr val="lt2"/>
                </a:solidFill>
                <a:latin typeface="Mulish Medium"/>
                <a:ea typeface="Mulish Medium"/>
                <a:cs typeface="Mulish Medium"/>
                <a:sym typeface="Mulish Medium"/>
              </a:endParaRPr>
            </a:p>
          </p:txBody>
        </p:sp>
      </p:grpSp>
      <p:grpSp>
        <p:nvGrpSpPr>
          <p:cNvPr id="2525" name="Google Shape;2525;p63"/>
          <p:cNvGrpSpPr/>
          <p:nvPr/>
        </p:nvGrpSpPr>
        <p:grpSpPr>
          <a:xfrm>
            <a:off x="2120341" y="3343999"/>
            <a:ext cx="1610775" cy="298044"/>
            <a:chOff x="2120341" y="3343999"/>
            <a:chExt cx="1610775" cy="298044"/>
          </a:xfrm>
        </p:grpSpPr>
        <p:sp>
          <p:nvSpPr>
            <p:cNvPr id="2526" name="Google Shape;2526;p63"/>
            <p:cNvSpPr/>
            <p:nvPr/>
          </p:nvSpPr>
          <p:spPr>
            <a:xfrm>
              <a:off x="2120341" y="3343999"/>
              <a:ext cx="1610775" cy="298044"/>
            </a:xfrm>
            <a:custGeom>
              <a:rect b="b" l="l" r="r" t="t"/>
              <a:pathLst>
                <a:path extrusionOk="0" h="12265" w="66286">
                  <a:moveTo>
                    <a:pt x="63991" y="668"/>
                  </a:moveTo>
                  <a:cubicBezTo>
                    <a:pt x="64867" y="668"/>
                    <a:pt x="65618" y="1377"/>
                    <a:pt x="65618" y="2253"/>
                  </a:cubicBezTo>
                  <a:lnTo>
                    <a:pt x="65618" y="10012"/>
                  </a:lnTo>
                  <a:lnTo>
                    <a:pt x="65535" y="10012"/>
                  </a:lnTo>
                  <a:cubicBezTo>
                    <a:pt x="65535" y="10888"/>
                    <a:pt x="64826" y="11597"/>
                    <a:pt x="63950" y="11597"/>
                  </a:cubicBezTo>
                  <a:lnTo>
                    <a:pt x="2294" y="11597"/>
                  </a:lnTo>
                  <a:cubicBezTo>
                    <a:pt x="1418" y="11597"/>
                    <a:pt x="668" y="10888"/>
                    <a:pt x="668" y="10012"/>
                  </a:cubicBezTo>
                  <a:lnTo>
                    <a:pt x="668" y="2253"/>
                  </a:lnTo>
                  <a:cubicBezTo>
                    <a:pt x="668" y="1377"/>
                    <a:pt x="1418" y="668"/>
                    <a:pt x="2294" y="668"/>
                  </a:cubicBezTo>
                  <a:close/>
                  <a:moveTo>
                    <a:pt x="2294" y="0"/>
                  </a:moveTo>
                  <a:cubicBezTo>
                    <a:pt x="1043" y="0"/>
                    <a:pt x="0" y="1043"/>
                    <a:pt x="0" y="2253"/>
                  </a:cubicBezTo>
                  <a:lnTo>
                    <a:pt x="0" y="10012"/>
                  </a:lnTo>
                  <a:cubicBezTo>
                    <a:pt x="0" y="11222"/>
                    <a:pt x="1043" y="12265"/>
                    <a:pt x="2294" y="12265"/>
                  </a:cubicBezTo>
                  <a:lnTo>
                    <a:pt x="63991" y="12265"/>
                  </a:lnTo>
                  <a:cubicBezTo>
                    <a:pt x="65243" y="12265"/>
                    <a:pt x="66286" y="11222"/>
                    <a:pt x="66286" y="10012"/>
                  </a:cubicBezTo>
                  <a:lnTo>
                    <a:pt x="66286" y="2253"/>
                  </a:lnTo>
                  <a:cubicBezTo>
                    <a:pt x="66244" y="1043"/>
                    <a:pt x="65243" y="0"/>
                    <a:pt x="639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3"/>
            <p:cNvSpPr txBox="1"/>
            <p:nvPr/>
          </p:nvSpPr>
          <p:spPr>
            <a:xfrm>
              <a:off x="2212786" y="3384888"/>
              <a:ext cx="11736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chemeClr val="lt2"/>
                  </a:solidFill>
                  <a:latin typeface="Mulish Medium"/>
                  <a:ea typeface="Mulish Medium"/>
                  <a:cs typeface="Mulish Medium"/>
                  <a:sym typeface="Mulish Medium"/>
                </a:rPr>
                <a:t>password:</a:t>
              </a:r>
              <a:endParaRPr sz="900">
                <a:solidFill>
                  <a:schemeClr val="lt2"/>
                </a:solidFill>
                <a:latin typeface="Mulish Medium"/>
                <a:ea typeface="Mulish Medium"/>
                <a:cs typeface="Mulish Medium"/>
                <a:sym typeface="Mulish Medium"/>
              </a:endParaRPr>
            </a:p>
          </p:txBody>
        </p:sp>
      </p:grpSp>
      <p:grpSp>
        <p:nvGrpSpPr>
          <p:cNvPr id="2528" name="Google Shape;2528;p63"/>
          <p:cNvGrpSpPr/>
          <p:nvPr/>
        </p:nvGrpSpPr>
        <p:grpSpPr>
          <a:xfrm>
            <a:off x="2120341" y="3781916"/>
            <a:ext cx="1609778" cy="298044"/>
            <a:chOff x="2120341" y="3781916"/>
            <a:chExt cx="1609778" cy="298044"/>
          </a:xfrm>
        </p:grpSpPr>
        <p:sp>
          <p:nvSpPr>
            <p:cNvPr id="2529" name="Google Shape;2529;p63"/>
            <p:cNvSpPr/>
            <p:nvPr/>
          </p:nvSpPr>
          <p:spPr>
            <a:xfrm>
              <a:off x="2120341" y="3781916"/>
              <a:ext cx="1609778" cy="298044"/>
            </a:xfrm>
            <a:custGeom>
              <a:rect b="b" l="l" r="r" t="t"/>
              <a:pathLst>
                <a:path extrusionOk="0" h="12265" w="66245">
                  <a:moveTo>
                    <a:pt x="62740" y="12265"/>
                  </a:moveTo>
                  <a:lnTo>
                    <a:pt x="3504" y="12265"/>
                  </a:lnTo>
                  <a:cubicBezTo>
                    <a:pt x="1585" y="12265"/>
                    <a:pt x="0" y="10679"/>
                    <a:pt x="0" y="8760"/>
                  </a:cubicBezTo>
                  <a:lnTo>
                    <a:pt x="0" y="3504"/>
                  </a:lnTo>
                  <a:cubicBezTo>
                    <a:pt x="0" y="1585"/>
                    <a:pt x="1585" y="0"/>
                    <a:pt x="3504" y="0"/>
                  </a:cubicBezTo>
                  <a:lnTo>
                    <a:pt x="62740" y="0"/>
                  </a:lnTo>
                  <a:cubicBezTo>
                    <a:pt x="64659" y="0"/>
                    <a:pt x="66202" y="1585"/>
                    <a:pt x="66202" y="3504"/>
                  </a:cubicBezTo>
                  <a:lnTo>
                    <a:pt x="66202" y="8760"/>
                  </a:lnTo>
                  <a:cubicBezTo>
                    <a:pt x="66244" y="10679"/>
                    <a:pt x="64659" y="12265"/>
                    <a:pt x="62740" y="1226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3"/>
            <p:cNvSpPr txBox="1"/>
            <p:nvPr/>
          </p:nvSpPr>
          <p:spPr>
            <a:xfrm>
              <a:off x="2564929" y="3820988"/>
              <a:ext cx="720600" cy="21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Mulish Medium"/>
                  <a:ea typeface="Mulish Medium"/>
                  <a:cs typeface="Mulish Medium"/>
                  <a:sym typeface="Mulish Medium"/>
                </a:rPr>
                <a:t>Log In</a:t>
              </a:r>
              <a:endParaRPr sz="900">
                <a:solidFill>
                  <a:schemeClr val="dk1"/>
                </a:solidFill>
                <a:latin typeface="Mulish Medium"/>
                <a:ea typeface="Mulish Medium"/>
                <a:cs typeface="Mulish Medium"/>
                <a:sym typeface="Mulish Medium"/>
              </a:endParaRPr>
            </a:p>
          </p:txBody>
        </p:sp>
      </p:grpSp>
      <p:grpSp>
        <p:nvGrpSpPr>
          <p:cNvPr id="2531" name="Google Shape;2531;p63"/>
          <p:cNvGrpSpPr/>
          <p:nvPr/>
        </p:nvGrpSpPr>
        <p:grpSpPr>
          <a:xfrm>
            <a:off x="4631025" y="2042465"/>
            <a:ext cx="1173596" cy="309299"/>
            <a:chOff x="4631025" y="2042465"/>
            <a:chExt cx="1173596" cy="309299"/>
          </a:xfrm>
        </p:grpSpPr>
        <p:sp>
          <p:nvSpPr>
            <p:cNvPr id="2532" name="Google Shape;2532;p63"/>
            <p:cNvSpPr/>
            <p:nvPr/>
          </p:nvSpPr>
          <p:spPr>
            <a:xfrm>
              <a:off x="4631025" y="2042465"/>
              <a:ext cx="1173596" cy="309299"/>
            </a:xfrm>
            <a:custGeom>
              <a:rect b="b" l="l" r="r" t="t"/>
              <a:pathLst>
                <a:path extrusionOk="0" h="15436" w="58570">
                  <a:moveTo>
                    <a:pt x="50852" y="0"/>
                  </a:moveTo>
                  <a:lnTo>
                    <a:pt x="7718" y="0"/>
                  </a:lnTo>
                  <a:cubicBezTo>
                    <a:pt x="3422" y="0"/>
                    <a:pt x="1" y="3463"/>
                    <a:pt x="1" y="7718"/>
                  </a:cubicBezTo>
                  <a:lnTo>
                    <a:pt x="1" y="7718"/>
                  </a:lnTo>
                  <a:cubicBezTo>
                    <a:pt x="1" y="11973"/>
                    <a:pt x="3422" y="15435"/>
                    <a:pt x="7718" y="15435"/>
                  </a:cubicBezTo>
                  <a:lnTo>
                    <a:pt x="50852" y="15435"/>
                  </a:lnTo>
                  <a:cubicBezTo>
                    <a:pt x="55107" y="15435"/>
                    <a:pt x="58569" y="12014"/>
                    <a:pt x="58569" y="7718"/>
                  </a:cubicBezTo>
                  <a:lnTo>
                    <a:pt x="58569" y="7718"/>
                  </a:lnTo>
                  <a:cubicBezTo>
                    <a:pt x="58569" y="3463"/>
                    <a:pt x="55065" y="0"/>
                    <a:pt x="50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3"/>
            <p:cNvSpPr txBox="1"/>
            <p:nvPr/>
          </p:nvSpPr>
          <p:spPr>
            <a:xfrm>
              <a:off x="4857517" y="2087175"/>
              <a:ext cx="720600" cy="21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Mulish Medium"/>
                  <a:ea typeface="Mulish Medium"/>
                  <a:cs typeface="Mulish Medium"/>
                  <a:sym typeface="Mulish Medium"/>
                </a:rPr>
                <a:t>Sign Up</a:t>
              </a:r>
              <a:endParaRPr sz="900">
                <a:solidFill>
                  <a:schemeClr val="dk1"/>
                </a:solidFill>
                <a:latin typeface="Mulish Medium"/>
                <a:ea typeface="Mulish Medium"/>
                <a:cs typeface="Mulish Medium"/>
                <a:sym typeface="Mulish Medium"/>
              </a:endParaRPr>
            </a:p>
          </p:txBody>
        </p:sp>
      </p:grpSp>
      <p:grpSp>
        <p:nvGrpSpPr>
          <p:cNvPr id="2534" name="Google Shape;2534;p63"/>
          <p:cNvGrpSpPr/>
          <p:nvPr/>
        </p:nvGrpSpPr>
        <p:grpSpPr>
          <a:xfrm>
            <a:off x="4538009" y="3850832"/>
            <a:ext cx="1806416" cy="220016"/>
            <a:chOff x="4538009" y="3850832"/>
            <a:chExt cx="1806416" cy="220016"/>
          </a:xfrm>
        </p:grpSpPr>
        <p:sp>
          <p:nvSpPr>
            <p:cNvPr id="2535" name="Google Shape;2535;p63"/>
            <p:cNvSpPr/>
            <p:nvPr/>
          </p:nvSpPr>
          <p:spPr>
            <a:xfrm>
              <a:off x="4538009" y="3850832"/>
              <a:ext cx="454150" cy="220016"/>
            </a:xfrm>
            <a:custGeom>
              <a:rect b="b" l="l" r="r" t="t"/>
              <a:pathLst>
                <a:path extrusionOk="0" h="9054" w="18689">
                  <a:moveTo>
                    <a:pt x="4547" y="1"/>
                  </a:moveTo>
                  <a:cubicBezTo>
                    <a:pt x="2044" y="1"/>
                    <a:pt x="0" y="2003"/>
                    <a:pt x="0" y="4506"/>
                  </a:cubicBezTo>
                  <a:cubicBezTo>
                    <a:pt x="0" y="7009"/>
                    <a:pt x="2044" y="9053"/>
                    <a:pt x="4547" y="9053"/>
                  </a:cubicBezTo>
                  <a:lnTo>
                    <a:pt x="14142" y="9053"/>
                  </a:lnTo>
                  <a:cubicBezTo>
                    <a:pt x="16645" y="9053"/>
                    <a:pt x="18689" y="7009"/>
                    <a:pt x="18689" y="4506"/>
                  </a:cubicBezTo>
                  <a:cubicBezTo>
                    <a:pt x="18689" y="2003"/>
                    <a:pt x="16645" y="1"/>
                    <a:pt x="141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3"/>
            <p:cNvSpPr/>
            <p:nvPr/>
          </p:nvSpPr>
          <p:spPr>
            <a:xfrm>
              <a:off x="4795472" y="3883273"/>
              <a:ext cx="154113" cy="155134"/>
            </a:xfrm>
            <a:custGeom>
              <a:rect b="b" l="l" r="r" t="t"/>
              <a:pathLst>
                <a:path extrusionOk="0" h="6384" w="6342">
                  <a:moveTo>
                    <a:pt x="6342" y="3171"/>
                  </a:moveTo>
                  <a:cubicBezTo>
                    <a:pt x="6342" y="1419"/>
                    <a:pt x="4965" y="1"/>
                    <a:pt x="3171" y="1"/>
                  </a:cubicBezTo>
                  <a:cubicBezTo>
                    <a:pt x="1419" y="1"/>
                    <a:pt x="1" y="1419"/>
                    <a:pt x="1" y="3171"/>
                  </a:cubicBezTo>
                  <a:cubicBezTo>
                    <a:pt x="1" y="4965"/>
                    <a:pt x="1377" y="6383"/>
                    <a:pt x="3171" y="6383"/>
                  </a:cubicBezTo>
                  <a:cubicBezTo>
                    <a:pt x="4882" y="6383"/>
                    <a:pt x="6342" y="4965"/>
                    <a:pt x="6342" y="317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3"/>
            <p:cNvSpPr/>
            <p:nvPr/>
          </p:nvSpPr>
          <p:spPr>
            <a:xfrm>
              <a:off x="5430052" y="3850832"/>
              <a:ext cx="454174" cy="220016"/>
            </a:xfrm>
            <a:custGeom>
              <a:rect b="b" l="l" r="r" t="t"/>
              <a:pathLst>
                <a:path extrusionOk="0" h="9054" w="18690">
                  <a:moveTo>
                    <a:pt x="14142" y="9053"/>
                  </a:moveTo>
                  <a:lnTo>
                    <a:pt x="4548" y="9053"/>
                  </a:lnTo>
                  <a:cubicBezTo>
                    <a:pt x="2045" y="9053"/>
                    <a:pt x="1" y="7009"/>
                    <a:pt x="1" y="4506"/>
                  </a:cubicBezTo>
                  <a:lnTo>
                    <a:pt x="1" y="4506"/>
                  </a:lnTo>
                  <a:cubicBezTo>
                    <a:pt x="1" y="2003"/>
                    <a:pt x="2045" y="1"/>
                    <a:pt x="4548" y="1"/>
                  </a:cubicBezTo>
                  <a:lnTo>
                    <a:pt x="14142" y="1"/>
                  </a:lnTo>
                  <a:cubicBezTo>
                    <a:pt x="16645" y="1"/>
                    <a:pt x="18689" y="2003"/>
                    <a:pt x="18689" y="4506"/>
                  </a:cubicBezTo>
                  <a:lnTo>
                    <a:pt x="18689" y="4506"/>
                  </a:lnTo>
                  <a:cubicBezTo>
                    <a:pt x="18689" y="7009"/>
                    <a:pt x="16645" y="9053"/>
                    <a:pt x="14142" y="905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3"/>
            <p:cNvSpPr/>
            <p:nvPr/>
          </p:nvSpPr>
          <p:spPr>
            <a:xfrm>
              <a:off x="5469588" y="3883273"/>
              <a:ext cx="154113" cy="155134"/>
            </a:xfrm>
            <a:custGeom>
              <a:rect b="b" l="l" r="r" t="t"/>
              <a:pathLst>
                <a:path extrusionOk="0" h="6384" w="6342">
                  <a:moveTo>
                    <a:pt x="3171" y="1"/>
                  </a:moveTo>
                  <a:cubicBezTo>
                    <a:pt x="1419" y="1"/>
                    <a:pt x="1" y="1419"/>
                    <a:pt x="1" y="3171"/>
                  </a:cubicBezTo>
                  <a:cubicBezTo>
                    <a:pt x="1" y="4965"/>
                    <a:pt x="1419" y="6383"/>
                    <a:pt x="3171" y="6383"/>
                  </a:cubicBezTo>
                  <a:cubicBezTo>
                    <a:pt x="4965" y="6383"/>
                    <a:pt x="6341" y="4965"/>
                    <a:pt x="6341" y="3171"/>
                  </a:cubicBezTo>
                  <a:cubicBezTo>
                    <a:pt x="6341" y="1419"/>
                    <a:pt x="4965" y="1"/>
                    <a:pt x="31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3"/>
            <p:cNvSpPr txBox="1"/>
            <p:nvPr/>
          </p:nvSpPr>
          <p:spPr>
            <a:xfrm>
              <a:off x="5000763" y="3850888"/>
              <a:ext cx="4602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lt2"/>
                  </a:solidFill>
                  <a:latin typeface="Mulish Medium"/>
                  <a:ea typeface="Mulish Medium"/>
                  <a:cs typeface="Mulish Medium"/>
                  <a:sym typeface="Mulish Medium"/>
                </a:rPr>
                <a:t>Light</a:t>
              </a:r>
              <a:endParaRPr sz="800">
                <a:solidFill>
                  <a:schemeClr val="lt2"/>
                </a:solidFill>
                <a:latin typeface="Mulish Medium"/>
                <a:ea typeface="Mulish Medium"/>
                <a:cs typeface="Mulish Medium"/>
                <a:sym typeface="Mulish Medium"/>
              </a:endParaRPr>
            </a:p>
          </p:txBody>
        </p:sp>
        <p:sp>
          <p:nvSpPr>
            <p:cNvPr id="2540" name="Google Shape;2540;p63"/>
            <p:cNvSpPr txBox="1"/>
            <p:nvPr/>
          </p:nvSpPr>
          <p:spPr>
            <a:xfrm>
              <a:off x="5884225" y="3850888"/>
              <a:ext cx="460200" cy="21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lt2"/>
                  </a:solidFill>
                  <a:latin typeface="Mulish Medium"/>
                  <a:ea typeface="Mulish Medium"/>
                  <a:cs typeface="Mulish Medium"/>
                  <a:sym typeface="Mulish Medium"/>
                </a:rPr>
                <a:t>Dark</a:t>
              </a:r>
              <a:endParaRPr sz="800">
                <a:solidFill>
                  <a:schemeClr val="lt2"/>
                </a:solidFill>
                <a:latin typeface="Mulish Medium"/>
                <a:ea typeface="Mulish Medium"/>
                <a:cs typeface="Mulish Medium"/>
                <a:sym typeface="Mulish Medium"/>
              </a:endParaRPr>
            </a:p>
          </p:txBody>
        </p:sp>
      </p:grpSp>
      <p:grpSp>
        <p:nvGrpSpPr>
          <p:cNvPr id="2541" name="Google Shape;2541;p63"/>
          <p:cNvGrpSpPr/>
          <p:nvPr/>
        </p:nvGrpSpPr>
        <p:grpSpPr>
          <a:xfrm>
            <a:off x="5864812" y="2028257"/>
            <a:ext cx="1173596" cy="309279"/>
            <a:chOff x="5864812" y="2028257"/>
            <a:chExt cx="1173596" cy="309279"/>
          </a:xfrm>
        </p:grpSpPr>
        <p:sp>
          <p:nvSpPr>
            <p:cNvPr id="2542" name="Google Shape;2542;p63"/>
            <p:cNvSpPr/>
            <p:nvPr/>
          </p:nvSpPr>
          <p:spPr>
            <a:xfrm>
              <a:off x="5864812" y="2028257"/>
              <a:ext cx="1173596" cy="309279"/>
            </a:xfrm>
            <a:custGeom>
              <a:rect b="b" l="l" r="r" t="t"/>
              <a:pathLst>
                <a:path extrusionOk="0" h="15435" w="58570">
                  <a:moveTo>
                    <a:pt x="50852" y="0"/>
                  </a:moveTo>
                  <a:lnTo>
                    <a:pt x="7718" y="0"/>
                  </a:lnTo>
                  <a:cubicBezTo>
                    <a:pt x="3463" y="0"/>
                    <a:pt x="1" y="3421"/>
                    <a:pt x="1" y="7718"/>
                  </a:cubicBezTo>
                  <a:lnTo>
                    <a:pt x="1" y="7718"/>
                  </a:lnTo>
                  <a:cubicBezTo>
                    <a:pt x="1" y="11973"/>
                    <a:pt x="3463" y="15435"/>
                    <a:pt x="7718" y="15435"/>
                  </a:cubicBezTo>
                  <a:lnTo>
                    <a:pt x="50852" y="15435"/>
                  </a:lnTo>
                  <a:cubicBezTo>
                    <a:pt x="55107" y="15435"/>
                    <a:pt x="58569" y="11973"/>
                    <a:pt x="58569" y="7718"/>
                  </a:cubicBezTo>
                  <a:lnTo>
                    <a:pt x="58569" y="7718"/>
                  </a:lnTo>
                  <a:cubicBezTo>
                    <a:pt x="58569" y="3421"/>
                    <a:pt x="55107" y="0"/>
                    <a:pt x="50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3"/>
            <p:cNvSpPr/>
            <p:nvPr/>
          </p:nvSpPr>
          <p:spPr>
            <a:xfrm>
              <a:off x="6856198" y="2175381"/>
              <a:ext cx="28433" cy="50174"/>
            </a:xfrm>
            <a:custGeom>
              <a:rect b="b" l="l" r="r" t="t"/>
              <a:pathLst>
                <a:path extrusionOk="0" h="2504" w="1419">
                  <a:moveTo>
                    <a:pt x="209" y="0"/>
                  </a:moveTo>
                  <a:lnTo>
                    <a:pt x="0" y="167"/>
                  </a:lnTo>
                  <a:lnTo>
                    <a:pt x="1127" y="1252"/>
                  </a:lnTo>
                  <a:lnTo>
                    <a:pt x="0" y="2336"/>
                  </a:lnTo>
                  <a:lnTo>
                    <a:pt x="209" y="2503"/>
                  </a:lnTo>
                  <a:lnTo>
                    <a:pt x="1419" y="1252"/>
                  </a:lnTo>
                  <a:lnTo>
                    <a:pt x="2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3"/>
            <p:cNvSpPr/>
            <p:nvPr/>
          </p:nvSpPr>
          <p:spPr>
            <a:xfrm>
              <a:off x="6826100" y="2175381"/>
              <a:ext cx="28433" cy="50174"/>
            </a:xfrm>
            <a:custGeom>
              <a:rect b="b" l="l" r="r" t="t"/>
              <a:pathLst>
                <a:path extrusionOk="0" h="2504" w="1419">
                  <a:moveTo>
                    <a:pt x="167" y="0"/>
                  </a:moveTo>
                  <a:lnTo>
                    <a:pt x="0" y="167"/>
                  </a:lnTo>
                  <a:lnTo>
                    <a:pt x="1085" y="1252"/>
                  </a:lnTo>
                  <a:lnTo>
                    <a:pt x="0" y="2336"/>
                  </a:lnTo>
                  <a:lnTo>
                    <a:pt x="167" y="2503"/>
                  </a:lnTo>
                  <a:lnTo>
                    <a:pt x="1419" y="1252"/>
                  </a:lnTo>
                  <a:lnTo>
                    <a:pt x="16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3"/>
            <p:cNvSpPr txBox="1"/>
            <p:nvPr/>
          </p:nvSpPr>
          <p:spPr>
            <a:xfrm>
              <a:off x="6040601" y="2072938"/>
              <a:ext cx="822000" cy="21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Mulish Medium"/>
                  <a:ea typeface="Mulish Medium"/>
                  <a:cs typeface="Mulish Medium"/>
                  <a:sym typeface="Mulish Medium"/>
                </a:rPr>
                <a:t>Read More</a:t>
              </a:r>
              <a:endParaRPr sz="900">
                <a:solidFill>
                  <a:schemeClr val="dk1"/>
                </a:solidFill>
                <a:latin typeface="Mulish Medium"/>
                <a:ea typeface="Mulish Medium"/>
                <a:cs typeface="Mulish Medium"/>
                <a:sym typeface="Mulish Medium"/>
              </a:endParaRPr>
            </a:p>
          </p:txBody>
        </p:sp>
      </p:grpSp>
      <p:grpSp>
        <p:nvGrpSpPr>
          <p:cNvPr id="2546" name="Google Shape;2546;p63"/>
          <p:cNvGrpSpPr/>
          <p:nvPr/>
        </p:nvGrpSpPr>
        <p:grpSpPr>
          <a:xfrm>
            <a:off x="6534900" y="2534396"/>
            <a:ext cx="1730858" cy="1545578"/>
            <a:chOff x="6534900" y="2534396"/>
            <a:chExt cx="1730858" cy="1545578"/>
          </a:xfrm>
        </p:grpSpPr>
        <p:sp>
          <p:nvSpPr>
            <p:cNvPr id="2547" name="Google Shape;2547;p63"/>
            <p:cNvSpPr/>
            <p:nvPr/>
          </p:nvSpPr>
          <p:spPr>
            <a:xfrm>
              <a:off x="6573735" y="2534396"/>
              <a:ext cx="1692024" cy="1545578"/>
            </a:xfrm>
            <a:custGeom>
              <a:rect b="b" l="l" r="r" t="t"/>
              <a:pathLst>
                <a:path extrusionOk="0" h="54606" w="59780">
                  <a:moveTo>
                    <a:pt x="54106" y="1"/>
                  </a:moveTo>
                  <a:lnTo>
                    <a:pt x="5674" y="1"/>
                  </a:lnTo>
                  <a:cubicBezTo>
                    <a:pt x="2546" y="1"/>
                    <a:pt x="1" y="2587"/>
                    <a:pt x="1" y="5716"/>
                  </a:cubicBezTo>
                  <a:lnTo>
                    <a:pt x="1" y="48933"/>
                  </a:lnTo>
                  <a:cubicBezTo>
                    <a:pt x="1" y="52061"/>
                    <a:pt x="2546" y="54606"/>
                    <a:pt x="5674" y="54606"/>
                  </a:cubicBezTo>
                  <a:lnTo>
                    <a:pt x="54106" y="54606"/>
                  </a:lnTo>
                  <a:cubicBezTo>
                    <a:pt x="57234" y="54606"/>
                    <a:pt x="59779" y="52061"/>
                    <a:pt x="59779" y="48933"/>
                  </a:cubicBezTo>
                  <a:lnTo>
                    <a:pt x="59779" y="5674"/>
                  </a:lnTo>
                  <a:cubicBezTo>
                    <a:pt x="59779" y="2545"/>
                    <a:pt x="57234" y="1"/>
                    <a:pt x="54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3"/>
            <p:cNvSpPr/>
            <p:nvPr/>
          </p:nvSpPr>
          <p:spPr>
            <a:xfrm>
              <a:off x="6826657" y="3763148"/>
              <a:ext cx="10642" cy="8293"/>
            </a:xfrm>
            <a:custGeom>
              <a:rect b="b" l="l" r="r" t="t"/>
              <a:pathLst>
                <a:path extrusionOk="0" h="293" w="376">
                  <a:moveTo>
                    <a:pt x="0" y="0"/>
                  </a:moveTo>
                  <a:lnTo>
                    <a:pt x="0" y="292"/>
                  </a:lnTo>
                  <a:lnTo>
                    <a:pt x="376" y="292"/>
                  </a:lnTo>
                  <a:lnTo>
                    <a:pt x="376" y="0"/>
                  </a:lnTo>
                  <a:close/>
                </a:path>
              </a:pathLst>
            </a:custGeom>
            <a:solidFill>
              <a:srgbClr val="A1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3"/>
            <p:cNvSpPr/>
            <p:nvPr/>
          </p:nvSpPr>
          <p:spPr>
            <a:xfrm>
              <a:off x="6854991" y="3763148"/>
              <a:ext cx="1166585" cy="8293"/>
            </a:xfrm>
            <a:custGeom>
              <a:rect b="b" l="l" r="r" t="t"/>
              <a:pathLst>
                <a:path extrusionOk="0" h="293" w="41216">
                  <a:moveTo>
                    <a:pt x="0" y="0"/>
                  </a:moveTo>
                  <a:lnTo>
                    <a:pt x="0" y="292"/>
                  </a:lnTo>
                  <a:lnTo>
                    <a:pt x="835" y="292"/>
                  </a:lnTo>
                  <a:lnTo>
                    <a:pt x="835" y="0"/>
                  </a:lnTo>
                  <a:close/>
                  <a:moveTo>
                    <a:pt x="1669" y="0"/>
                  </a:moveTo>
                  <a:lnTo>
                    <a:pt x="1669" y="292"/>
                  </a:lnTo>
                  <a:lnTo>
                    <a:pt x="2503" y="292"/>
                  </a:lnTo>
                  <a:lnTo>
                    <a:pt x="2503" y="0"/>
                  </a:lnTo>
                  <a:close/>
                  <a:moveTo>
                    <a:pt x="3296" y="0"/>
                  </a:moveTo>
                  <a:lnTo>
                    <a:pt x="3296" y="292"/>
                  </a:lnTo>
                  <a:lnTo>
                    <a:pt x="4130" y="292"/>
                  </a:lnTo>
                  <a:lnTo>
                    <a:pt x="4130" y="0"/>
                  </a:lnTo>
                  <a:close/>
                  <a:moveTo>
                    <a:pt x="4964" y="0"/>
                  </a:moveTo>
                  <a:lnTo>
                    <a:pt x="4964" y="292"/>
                  </a:lnTo>
                  <a:lnTo>
                    <a:pt x="5799" y="292"/>
                  </a:lnTo>
                  <a:lnTo>
                    <a:pt x="5799" y="0"/>
                  </a:lnTo>
                  <a:close/>
                  <a:moveTo>
                    <a:pt x="6591" y="0"/>
                  </a:moveTo>
                  <a:lnTo>
                    <a:pt x="6591" y="292"/>
                  </a:lnTo>
                  <a:lnTo>
                    <a:pt x="7426" y="292"/>
                  </a:lnTo>
                  <a:lnTo>
                    <a:pt x="7426" y="0"/>
                  </a:lnTo>
                  <a:close/>
                  <a:moveTo>
                    <a:pt x="8176" y="0"/>
                  </a:moveTo>
                  <a:lnTo>
                    <a:pt x="8176" y="292"/>
                  </a:lnTo>
                  <a:lnTo>
                    <a:pt x="9011" y="292"/>
                  </a:lnTo>
                  <a:lnTo>
                    <a:pt x="9011" y="0"/>
                  </a:lnTo>
                  <a:close/>
                  <a:moveTo>
                    <a:pt x="9845" y="0"/>
                  </a:moveTo>
                  <a:lnTo>
                    <a:pt x="9845" y="292"/>
                  </a:lnTo>
                  <a:lnTo>
                    <a:pt x="10679" y="292"/>
                  </a:lnTo>
                  <a:lnTo>
                    <a:pt x="10679" y="0"/>
                  </a:lnTo>
                  <a:close/>
                  <a:moveTo>
                    <a:pt x="11472" y="0"/>
                  </a:moveTo>
                  <a:lnTo>
                    <a:pt x="11472" y="292"/>
                  </a:lnTo>
                  <a:lnTo>
                    <a:pt x="12306" y="292"/>
                  </a:lnTo>
                  <a:lnTo>
                    <a:pt x="12306" y="0"/>
                  </a:lnTo>
                  <a:close/>
                  <a:moveTo>
                    <a:pt x="13141" y="0"/>
                  </a:moveTo>
                  <a:lnTo>
                    <a:pt x="13141" y="292"/>
                  </a:lnTo>
                  <a:lnTo>
                    <a:pt x="13975" y="292"/>
                  </a:lnTo>
                  <a:lnTo>
                    <a:pt x="13975" y="0"/>
                  </a:lnTo>
                  <a:close/>
                  <a:moveTo>
                    <a:pt x="14768" y="0"/>
                  </a:moveTo>
                  <a:lnTo>
                    <a:pt x="14768" y="292"/>
                  </a:lnTo>
                  <a:lnTo>
                    <a:pt x="15602" y="292"/>
                  </a:lnTo>
                  <a:lnTo>
                    <a:pt x="15602" y="0"/>
                  </a:lnTo>
                  <a:close/>
                  <a:moveTo>
                    <a:pt x="16394" y="0"/>
                  </a:moveTo>
                  <a:lnTo>
                    <a:pt x="16394" y="292"/>
                  </a:lnTo>
                  <a:lnTo>
                    <a:pt x="17229" y="292"/>
                  </a:lnTo>
                  <a:lnTo>
                    <a:pt x="17229" y="0"/>
                  </a:lnTo>
                  <a:close/>
                  <a:moveTo>
                    <a:pt x="18063" y="0"/>
                  </a:moveTo>
                  <a:lnTo>
                    <a:pt x="18063" y="292"/>
                  </a:lnTo>
                  <a:lnTo>
                    <a:pt x="18897" y="292"/>
                  </a:lnTo>
                  <a:lnTo>
                    <a:pt x="18897" y="0"/>
                  </a:lnTo>
                  <a:close/>
                  <a:moveTo>
                    <a:pt x="19648" y="0"/>
                  </a:moveTo>
                  <a:lnTo>
                    <a:pt x="19648" y="292"/>
                  </a:lnTo>
                  <a:lnTo>
                    <a:pt x="20483" y="292"/>
                  </a:lnTo>
                  <a:lnTo>
                    <a:pt x="20483" y="0"/>
                  </a:lnTo>
                  <a:close/>
                  <a:moveTo>
                    <a:pt x="21317" y="0"/>
                  </a:moveTo>
                  <a:lnTo>
                    <a:pt x="21317" y="292"/>
                  </a:lnTo>
                  <a:lnTo>
                    <a:pt x="22151" y="292"/>
                  </a:lnTo>
                  <a:lnTo>
                    <a:pt x="22151" y="0"/>
                  </a:lnTo>
                  <a:close/>
                  <a:moveTo>
                    <a:pt x="22944" y="0"/>
                  </a:moveTo>
                  <a:lnTo>
                    <a:pt x="22944" y="292"/>
                  </a:lnTo>
                  <a:lnTo>
                    <a:pt x="23778" y="292"/>
                  </a:lnTo>
                  <a:lnTo>
                    <a:pt x="23778" y="0"/>
                  </a:lnTo>
                  <a:close/>
                  <a:moveTo>
                    <a:pt x="24612" y="0"/>
                  </a:moveTo>
                  <a:lnTo>
                    <a:pt x="24612" y="292"/>
                  </a:lnTo>
                  <a:lnTo>
                    <a:pt x="25447" y="292"/>
                  </a:lnTo>
                  <a:lnTo>
                    <a:pt x="25447" y="0"/>
                  </a:lnTo>
                  <a:close/>
                  <a:moveTo>
                    <a:pt x="26239" y="0"/>
                  </a:moveTo>
                  <a:lnTo>
                    <a:pt x="26239" y="292"/>
                  </a:lnTo>
                  <a:lnTo>
                    <a:pt x="27074" y="292"/>
                  </a:lnTo>
                  <a:lnTo>
                    <a:pt x="27074" y="0"/>
                  </a:lnTo>
                  <a:close/>
                  <a:moveTo>
                    <a:pt x="27866" y="0"/>
                  </a:moveTo>
                  <a:lnTo>
                    <a:pt x="27866" y="292"/>
                  </a:lnTo>
                  <a:lnTo>
                    <a:pt x="28700" y="292"/>
                  </a:lnTo>
                  <a:lnTo>
                    <a:pt x="28700" y="0"/>
                  </a:lnTo>
                  <a:close/>
                  <a:moveTo>
                    <a:pt x="29535" y="0"/>
                  </a:moveTo>
                  <a:lnTo>
                    <a:pt x="29535" y="292"/>
                  </a:lnTo>
                  <a:lnTo>
                    <a:pt x="30369" y="292"/>
                  </a:lnTo>
                  <a:lnTo>
                    <a:pt x="30369" y="0"/>
                  </a:lnTo>
                  <a:close/>
                  <a:moveTo>
                    <a:pt x="31120" y="0"/>
                  </a:moveTo>
                  <a:lnTo>
                    <a:pt x="31120" y="292"/>
                  </a:lnTo>
                  <a:lnTo>
                    <a:pt x="31954" y="292"/>
                  </a:lnTo>
                  <a:lnTo>
                    <a:pt x="31954" y="0"/>
                  </a:lnTo>
                  <a:close/>
                  <a:moveTo>
                    <a:pt x="32789" y="0"/>
                  </a:moveTo>
                  <a:lnTo>
                    <a:pt x="32789" y="292"/>
                  </a:lnTo>
                  <a:lnTo>
                    <a:pt x="33623" y="292"/>
                  </a:lnTo>
                  <a:lnTo>
                    <a:pt x="33623" y="0"/>
                  </a:lnTo>
                  <a:close/>
                  <a:moveTo>
                    <a:pt x="34415" y="0"/>
                  </a:moveTo>
                  <a:lnTo>
                    <a:pt x="34415" y="292"/>
                  </a:lnTo>
                  <a:lnTo>
                    <a:pt x="35250" y="292"/>
                  </a:lnTo>
                  <a:lnTo>
                    <a:pt x="35250" y="0"/>
                  </a:lnTo>
                  <a:close/>
                  <a:moveTo>
                    <a:pt x="36042" y="0"/>
                  </a:moveTo>
                  <a:lnTo>
                    <a:pt x="36042" y="292"/>
                  </a:lnTo>
                  <a:lnTo>
                    <a:pt x="36877" y="292"/>
                  </a:lnTo>
                  <a:lnTo>
                    <a:pt x="36877" y="0"/>
                  </a:lnTo>
                  <a:close/>
                  <a:moveTo>
                    <a:pt x="37711" y="0"/>
                  </a:moveTo>
                  <a:lnTo>
                    <a:pt x="37711" y="292"/>
                  </a:lnTo>
                  <a:lnTo>
                    <a:pt x="38545" y="292"/>
                  </a:lnTo>
                  <a:lnTo>
                    <a:pt x="38545" y="0"/>
                  </a:lnTo>
                  <a:close/>
                  <a:moveTo>
                    <a:pt x="39338" y="0"/>
                  </a:moveTo>
                  <a:lnTo>
                    <a:pt x="39338" y="292"/>
                  </a:lnTo>
                  <a:lnTo>
                    <a:pt x="40172" y="292"/>
                  </a:lnTo>
                  <a:lnTo>
                    <a:pt x="40172" y="0"/>
                  </a:lnTo>
                  <a:close/>
                  <a:moveTo>
                    <a:pt x="41006" y="0"/>
                  </a:moveTo>
                  <a:lnTo>
                    <a:pt x="41006" y="292"/>
                  </a:lnTo>
                  <a:lnTo>
                    <a:pt x="41215" y="292"/>
                  </a:lnTo>
                  <a:lnTo>
                    <a:pt x="412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3"/>
            <p:cNvSpPr/>
            <p:nvPr/>
          </p:nvSpPr>
          <p:spPr>
            <a:xfrm>
              <a:off x="8031005" y="3763148"/>
              <a:ext cx="10671" cy="8293"/>
            </a:xfrm>
            <a:custGeom>
              <a:rect b="b" l="l" r="r" t="t"/>
              <a:pathLst>
                <a:path extrusionOk="0" h="293" w="377">
                  <a:moveTo>
                    <a:pt x="1" y="0"/>
                  </a:moveTo>
                  <a:lnTo>
                    <a:pt x="1" y="292"/>
                  </a:lnTo>
                  <a:lnTo>
                    <a:pt x="376" y="292"/>
                  </a:lnTo>
                  <a:lnTo>
                    <a:pt x="376" y="0"/>
                  </a:lnTo>
                  <a:close/>
                </a:path>
              </a:pathLst>
            </a:custGeom>
            <a:solidFill>
              <a:srgbClr val="A1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3"/>
            <p:cNvSpPr/>
            <p:nvPr/>
          </p:nvSpPr>
          <p:spPr>
            <a:xfrm>
              <a:off x="6826657" y="3547067"/>
              <a:ext cx="10642" cy="7104"/>
            </a:xfrm>
            <a:custGeom>
              <a:rect b="b" l="l" r="r" t="t"/>
              <a:pathLst>
                <a:path extrusionOk="0" h="251" w="376">
                  <a:moveTo>
                    <a:pt x="0" y="0"/>
                  </a:moveTo>
                  <a:lnTo>
                    <a:pt x="0" y="250"/>
                  </a:lnTo>
                  <a:lnTo>
                    <a:pt x="376" y="250"/>
                  </a:lnTo>
                  <a:lnTo>
                    <a:pt x="376" y="0"/>
                  </a:lnTo>
                  <a:close/>
                </a:path>
              </a:pathLst>
            </a:custGeom>
            <a:solidFill>
              <a:srgbClr val="A1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3"/>
            <p:cNvSpPr/>
            <p:nvPr/>
          </p:nvSpPr>
          <p:spPr>
            <a:xfrm>
              <a:off x="6854991" y="3547067"/>
              <a:ext cx="1166585" cy="7104"/>
            </a:xfrm>
            <a:custGeom>
              <a:rect b="b" l="l" r="r" t="t"/>
              <a:pathLst>
                <a:path extrusionOk="0" h="251" w="41216">
                  <a:moveTo>
                    <a:pt x="0" y="0"/>
                  </a:moveTo>
                  <a:lnTo>
                    <a:pt x="0" y="250"/>
                  </a:lnTo>
                  <a:lnTo>
                    <a:pt x="835" y="250"/>
                  </a:lnTo>
                  <a:lnTo>
                    <a:pt x="835" y="0"/>
                  </a:lnTo>
                  <a:close/>
                  <a:moveTo>
                    <a:pt x="1669" y="0"/>
                  </a:moveTo>
                  <a:lnTo>
                    <a:pt x="1669" y="250"/>
                  </a:lnTo>
                  <a:lnTo>
                    <a:pt x="2503" y="250"/>
                  </a:lnTo>
                  <a:lnTo>
                    <a:pt x="2503" y="0"/>
                  </a:lnTo>
                  <a:close/>
                  <a:moveTo>
                    <a:pt x="3296" y="0"/>
                  </a:moveTo>
                  <a:lnTo>
                    <a:pt x="3296" y="250"/>
                  </a:lnTo>
                  <a:lnTo>
                    <a:pt x="4130" y="250"/>
                  </a:lnTo>
                  <a:lnTo>
                    <a:pt x="4130" y="0"/>
                  </a:lnTo>
                  <a:close/>
                  <a:moveTo>
                    <a:pt x="4964" y="0"/>
                  </a:moveTo>
                  <a:lnTo>
                    <a:pt x="4964" y="250"/>
                  </a:lnTo>
                  <a:lnTo>
                    <a:pt x="5799" y="250"/>
                  </a:lnTo>
                  <a:lnTo>
                    <a:pt x="5799" y="0"/>
                  </a:lnTo>
                  <a:close/>
                  <a:moveTo>
                    <a:pt x="6591" y="0"/>
                  </a:moveTo>
                  <a:lnTo>
                    <a:pt x="6591" y="250"/>
                  </a:lnTo>
                  <a:lnTo>
                    <a:pt x="7426" y="250"/>
                  </a:lnTo>
                  <a:lnTo>
                    <a:pt x="7426" y="0"/>
                  </a:lnTo>
                  <a:close/>
                  <a:moveTo>
                    <a:pt x="8176" y="0"/>
                  </a:moveTo>
                  <a:lnTo>
                    <a:pt x="8176" y="250"/>
                  </a:lnTo>
                  <a:lnTo>
                    <a:pt x="9011" y="250"/>
                  </a:lnTo>
                  <a:lnTo>
                    <a:pt x="9011" y="0"/>
                  </a:lnTo>
                  <a:close/>
                  <a:moveTo>
                    <a:pt x="9845" y="0"/>
                  </a:moveTo>
                  <a:lnTo>
                    <a:pt x="9845" y="250"/>
                  </a:lnTo>
                  <a:lnTo>
                    <a:pt x="10679" y="250"/>
                  </a:lnTo>
                  <a:lnTo>
                    <a:pt x="10679" y="0"/>
                  </a:lnTo>
                  <a:close/>
                  <a:moveTo>
                    <a:pt x="11472" y="0"/>
                  </a:moveTo>
                  <a:lnTo>
                    <a:pt x="11472" y="250"/>
                  </a:lnTo>
                  <a:lnTo>
                    <a:pt x="12306" y="250"/>
                  </a:lnTo>
                  <a:lnTo>
                    <a:pt x="12306" y="0"/>
                  </a:lnTo>
                  <a:close/>
                  <a:moveTo>
                    <a:pt x="13141" y="0"/>
                  </a:moveTo>
                  <a:lnTo>
                    <a:pt x="13141" y="250"/>
                  </a:lnTo>
                  <a:lnTo>
                    <a:pt x="13975" y="250"/>
                  </a:lnTo>
                  <a:lnTo>
                    <a:pt x="13975" y="0"/>
                  </a:lnTo>
                  <a:close/>
                  <a:moveTo>
                    <a:pt x="14768" y="0"/>
                  </a:moveTo>
                  <a:lnTo>
                    <a:pt x="14768" y="250"/>
                  </a:lnTo>
                  <a:lnTo>
                    <a:pt x="15602" y="250"/>
                  </a:lnTo>
                  <a:lnTo>
                    <a:pt x="15602" y="0"/>
                  </a:lnTo>
                  <a:close/>
                  <a:moveTo>
                    <a:pt x="16394" y="0"/>
                  </a:moveTo>
                  <a:lnTo>
                    <a:pt x="16394" y="250"/>
                  </a:lnTo>
                  <a:lnTo>
                    <a:pt x="17229" y="250"/>
                  </a:lnTo>
                  <a:lnTo>
                    <a:pt x="17229" y="0"/>
                  </a:lnTo>
                  <a:close/>
                  <a:moveTo>
                    <a:pt x="18063" y="0"/>
                  </a:moveTo>
                  <a:lnTo>
                    <a:pt x="18063" y="250"/>
                  </a:lnTo>
                  <a:lnTo>
                    <a:pt x="18897" y="250"/>
                  </a:lnTo>
                  <a:lnTo>
                    <a:pt x="18897" y="0"/>
                  </a:lnTo>
                  <a:close/>
                  <a:moveTo>
                    <a:pt x="19648" y="0"/>
                  </a:moveTo>
                  <a:lnTo>
                    <a:pt x="19648" y="250"/>
                  </a:lnTo>
                  <a:lnTo>
                    <a:pt x="20483" y="250"/>
                  </a:lnTo>
                  <a:lnTo>
                    <a:pt x="20483" y="0"/>
                  </a:lnTo>
                  <a:close/>
                  <a:moveTo>
                    <a:pt x="21317" y="0"/>
                  </a:moveTo>
                  <a:lnTo>
                    <a:pt x="21317" y="250"/>
                  </a:lnTo>
                  <a:lnTo>
                    <a:pt x="22151" y="250"/>
                  </a:lnTo>
                  <a:lnTo>
                    <a:pt x="22151" y="0"/>
                  </a:lnTo>
                  <a:close/>
                  <a:moveTo>
                    <a:pt x="22944" y="0"/>
                  </a:moveTo>
                  <a:lnTo>
                    <a:pt x="22944" y="250"/>
                  </a:lnTo>
                  <a:lnTo>
                    <a:pt x="23778" y="250"/>
                  </a:lnTo>
                  <a:lnTo>
                    <a:pt x="23778" y="0"/>
                  </a:lnTo>
                  <a:close/>
                  <a:moveTo>
                    <a:pt x="24612" y="0"/>
                  </a:moveTo>
                  <a:lnTo>
                    <a:pt x="24612" y="250"/>
                  </a:lnTo>
                  <a:lnTo>
                    <a:pt x="25447" y="250"/>
                  </a:lnTo>
                  <a:lnTo>
                    <a:pt x="25447" y="0"/>
                  </a:lnTo>
                  <a:close/>
                  <a:moveTo>
                    <a:pt x="26239" y="0"/>
                  </a:moveTo>
                  <a:lnTo>
                    <a:pt x="26239" y="250"/>
                  </a:lnTo>
                  <a:lnTo>
                    <a:pt x="27074" y="250"/>
                  </a:lnTo>
                  <a:lnTo>
                    <a:pt x="27074" y="0"/>
                  </a:lnTo>
                  <a:close/>
                  <a:moveTo>
                    <a:pt x="27866" y="0"/>
                  </a:moveTo>
                  <a:lnTo>
                    <a:pt x="27866" y="250"/>
                  </a:lnTo>
                  <a:lnTo>
                    <a:pt x="28700" y="250"/>
                  </a:lnTo>
                  <a:lnTo>
                    <a:pt x="28700" y="0"/>
                  </a:lnTo>
                  <a:close/>
                  <a:moveTo>
                    <a:pt x="29535" y="0"/>
                  </a:moveTo>
                  <a:lnTo>
                    <a:pt x="29535" y="250"/>
                  </a:lnTo>
                  <a:lnTo>
                    <a:pt x="30369" y="250"/>
                  </a:lnTo>
                  <a:lnTo>
                    <a:pt x="30369" y="0"/>
                  </a:lnTo>
                  <a:close/>
                  <a:moveTo>
                    <a:pt x="31120" y="0"/>
                  </a:moveTo>
                  <a:lnTo>
                    <a:pt x="31120" y="250"/>
                  </a:lnTo>
                  <a:lnTo>
                    <a:pt x="31954" y="250"/>
                  </a:lnTo>
                  <a:lnTo>
                    <a:pt x="31954" y="0"/>
                  </a:lnTo>
                  <a:close/>
                  <a:moveTo>
                    <a:pt x="32789" y="0"/>
                  </a:moveTo>
                  <a:lnTo>
                    <a:pt x="32789" y="250"/>
                  </a:lnTo>
                  <a:lnTo>
                    <a:pt x="33623" y="250"/>
                  </a:lnTo>
                  <a:lnTo>
                    <a:pt x="33623" y="0"/>
                  </a:lnTo>
                  <a:close/>
                  <a:moveTo>
                    <a:pt x="34415" y="0"/>
                  </a:moveTo>
                  <a:lnTo>
                    <a:pt x="34415" y="250"/>
                  </a:lnTo>
                  <a:lnTo>
                    <a:pt x="35250" y="250"/>
                  </a:lnTo>
                  <a:lnTo>
                    <a:pt x="35250" y="0"/>
                  </a:lnTo>
                  <a:close/>
                  <a:moveTo>
                    <a:pt x="36042" y="0"/>
                  </a:moveTo>
                  <a:lnTo>
                    <a:pt x="36042" y="250"/>
                  </a:lnTo>
                  <a:lnTo>
                    <a:pt x="36877" y="250"/>
                  </a:lnTo>
                  <a:lnTo>
                    <a:pt x="36877" y="0"/>
                  </a:lnTo>
                  <a:close/>
                  <a:moveTo>
                    <a:pt x="37711" y="0"/>
                  </a:moveTo>
                  <a:lnTo>
                    <a:pt x="37711" y="250"/>
                  </a:lnTo>
                  <a:lnTo>
                    <a:pt x="38545" y="250"/>
                  </a:lnTo>
                  <a:lnTo>
                    <a:pt x="38545" y="0"/>
                  </a:lnTo>
                  <a:close/>
                  <a:moveTo>
                    <a:pt x="39338" y="0"/>
                  </a:moveTo>
                  <a:lnTo>
                    <a:pt x="39338" y="250"/>
                  </a:lnTo>
                  <a:lnTo>
                    <a:pt x="40172" y="250"/>
                  </a:lnTo>
                  <a:lnTo>
                    <a:pt x="40172" y="0"/>
                  </a:lnTo>
                  <a:close/>
                  <a:moveTo>
                    <a:pt x="41006" y="0"/>
                  </a:moveTo>
                  <a:lnTo>
                    <a:pt x="41006" y="250"/>
                  </a:lnTo>
                  <a:lnTo>
                    <a:pt x="41215" y="250"/>
                  </a:lnTo>
                  <a:lnTo>
                    <a:pt x="412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3"/>
            <p:cNvSpPr/>
            <p:nvPr/>
          </p:nvSpPr>
          <p:spPr>
            <a:xfrm>
              <a:off x="8031005" y="3547067"/>
              <a:ext cx="10671" cy="7104"/>
            </a:xfrm>
            <a:custGeom>
              <a:rect b="b" l="l" r="r" t="t"/>
              <a:pathLst>
                <a:path extrusionOk="0" h="251" w="377">
                  <a:moveTo>
                    <a:pt x="1" y="0"/>
                  </a:moveTo>
                  <a:lnTo>
                    <a:pt x="1" y="250"/>
                  </a:lnTo>
                  <a:lnTo>
                    <a:pt x="376" y="250"/>
                  </a:lnTo>
                  <a:lnTo>
                    <a:pt x="376" y="0"/>
                  </a:lnTo>
                  <a:close/>
                </a:path>
              </a:pathLst>
            </a:custGeom>
            <a:solidFill>
              <a:srgbClr val="A1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3"/>
            <p:cNvSpPr/>
            <p:nvPr/>
          </p:nvSpPr>
          <p:spPr>
            <a:xfrm>
              <a:off x="6826657" y="3329797"/>
              <a:ext cx="10642" cy="7104"/>
            </a:xfrm>
            <a:custGeom>
              <a:rect b="b" l="l" r="r" t="t"/>
              <a:pathLst>
                <a:path extrusionOk="0" h="251" w="376">
                  <a:moveTo>
                    <a:pt x="0" y="1"/>
                  </a:moveTo>
                  <a:lnTo>
                    <a:pt x="0" y="251"/>
                  </a:lnTo>
                  <a:lnTo>
                    <a:pt x="376" y="251"/>
                  </a:lnTo>
                  <a:lnTo>
                    <a:pt x="376" y="1"/>
                  </a:lnTo>
                  <a:close/>
                </a:path>
              </a:pathLst>
            </a:custGeom>
            <a:solidFill>
              <a:srgbClr val="A1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3"/>
            <p:cNvSpPr/>
            <p:nvPr/>
          </p:nvSpPr>
          <p:spPr>
            <a:xfrm>
              <a:off x="6854991" y="3329797"/>
              <a:ext cx="1166585" cy="7104"/>
            </a:xfrm>
            <a:custGeom>
              <a:rect b="b" l="l" r="r" t="t"/>
              <a:pathLst>
                <a:path extrusionOk="0" h="251" w="41216">
                  <a:moveTo>
                    <a:pt x="0" y="1"/>
                  </a:moveTo>
                  <a:lnTo>
                    <a:pt x="0" y="251"/>
                  </a:lnTo>
                  <a:lnTo>
                    <a:pt x="835" y="251"/>
                  </a:lnTo>
                  <a:lnTo>
                    <a:pt x="835" y="1"/>
                  </a:lnTo>
                  <a:close/>
                  <a:moveTo>
                    <a:pt x="1669" y="1"/>
                  </a:moveTo>
                  <a:lnTo>
                    <a:pt x="1669" y="251"/>
                  </a:lnTo>
                  <a:lnTo>
                    <a:pt x="2503" y="251"/>
                  </a:lnTo>
                  <a:lnTo>
                    <a:pt x="2503" y="1"/>
                  </a:lnTo>
                  <a:close/>
                  <a:moveTo>
                    <a:pt x="3296" y="1"/>
                  </a:moveTo>
                  <a:lnTo>
                    <a:pt x="3296" y="251"/>
                  </a:lnTo>
                  <a:lnTo>
                    <a:pt x="4130" y="251"/>
                  </a:lnTo>
                  <a:lnTo>
                    <a:pt x="4130" y="1"/>
                  </a:lnTo>
                  <a:close/>
                  <a:moveTo>
                    <a:pt x="4964" y="1"/>
                  </a:moveTo>
                  <a:lnTo>
                    <a:pt x="4964" y="251"/>
                  </a:lnTo>
                  <a:lnTo>
                    <a:pt x="5799" y="251"/>
                  </a:lnTo>
                  <a:lnTo>
                    <a:pt x="5799" y="1"/>
                  </a:lnTo>
                  <a:close/>
                  <a:moveTo>
                    <a:pt x="6591" y="1"/>
                  </a:moveTo>
                  <a:lnTo>
                    <a:pt x="6591" y="251"/>
                  </a:lnTo>
                  <a:lnTo>
                    <a:pt x="7426" y="251"/>
                  </a:lnTo>
                  <a:lnTo>
                    <a:pt x="7426" y="1"/>
                  </a:lnTo>
                  <a:close/>
                  <a:moveTo>
                    <a:pt x="8176" y="1"/>
                  </a:moveTo>
                  <a:lnTo>
                    <a:pt x="8176" y="251"/>
                  </a:lnTo>
                  <a:lnTo>
                    <a:pt x="9011" y="251"/>
                  </a:lnTo>
                  <a:lnTo>
                    <a:pt x="9011" y="1"/>
                  </a:lnTo>
                  <a:close/>
                  <a:moveTo>
                    <a:pt x="9845" y="1"/>
                  </a:moveTo>
                  <a:lnTo>
                    <a:pt x="9845" y="251"/>
                  </a:lnTo>
                  <a:lnTo>
                    <a:pt x="10679" y="251"/>
                  </a:lnTo>
                  <a:lnTo>
                    <a:pt x="10679" y="1"/>
                  </a:lnTo>
                  <a:close/>
                  <a:moveTo>
                    <a:pt x="11472" y="1"/>
                  </a:moveTo>
                  <a:lnTo>
                    <a:pt x="11472" y="251"/>
                  </a:lnTo>
                  <a:lnTo>
                    <a:pt x="12306" y="251"/>
                  </a:lnTo>
                  <a:lnTo>
                    <a:pt x="12306" y="1"/>
                  </a:lnTo>
                  <a:close/>
                  <a:moveTo>
                    <a:pt x="13141" y="1"/>
                  </a:moveTo>
                  <a:lnTo>
                    <a:pt x="13141" y="251"/>
                  </a:lnTo>
                  <a:lnTo>
                    <a:pt x="13975" y="251"/>
                  </a:lnTo>
                  <a:lnTo>
                    <a:pt x="13975" y="1"/>
                  </a:lnTo>
                  <a:close/>
                  <a:moveTo>
                    <a:pt x="14768" y="1"/>
                  </a:moveTo>
                  <a:lnTo>
                    <a:pt x="14768" y="251"/>
                  </a:lnTo>
                  <a:lnTo>
                    <a:pt x="15602" y="251"/>
                  </a:lnTo>
                  <a:lnTo>
                    <a:pt x="15602" y="1"/>
                  </a:lnTo>
                  <a:close/>
                  <a:moveTo>
                    <a:pt x="16394" y="1"/>
                  </a:moveTo>
                  <a:lnTo>
                    <a:pt x="16394" y="251"/>
                  </a:lnTo>
                  <a:lnTo>
                    <a:pt x="17229" y="251"/>
                  </a:lnTo>
                  <a:lnTo>
                    <a:pt x="17229" y="1"/>
                  </a:lnTo>
                  <a:close/>
                  <a:moveTo>
                    <a:pt x="18063" y="1"/>
                  </a:moveTo>
                  <a:lnTo>
                    <a:pt x="18063" y="251"/>
                  </a:lnTo>
                  <a:lnTo>
                    <a:pt x="18897" y="251"/>
                  </a:lnTo>
                  <a:lnTo>
                    <a:pt x="18897" y="1"/>
                  </a:lnTo>
                  <a:close/>
                  <a:moveTo>
                    <a:pt x="19648" y="1"/>
                  </a:moveTo>
                  <a:lnTo>
                    <a:pt x="19648" y="251"/>
                  </a:lnTo>
                  <a:lnTo>
                    <a:pt x="20483" y="251"/>
                  </a:lnTo>
                  <a:lnTo>
                    <a:pt x="20483" y="1"/>
                  </a:lnTo>
                  <a:close/>
                  <a:moveTo>
                    <a:pt x="21317" y="1"/>
                  </a:moveTo>
                  <a:lnTo>
                    <a:pt x="21317" y="251"/>
                  </a:lnTo>
                  <a:lnTo>
                    <a:pt x="22151" y="251"/>
                  </a:lnTo>
                  <a:lnTo>
                    <a:pt x="22151" y="1"/>
                  </a:lnTo>
                  <a:close/>
                  <a:moveTo>
                    <a:pt x="22944" y="1"/>
                  </a:moveTo>
                  <a:lnTo>
                    <a:pt x="22944" y="251"/>
                  </a:lnTo>
                  <a:lnTo>
                    <a:pt x="23778" y="251"/>
                  </a:lnTo>
                  <a:lnTo>
                    <a:pt x="23778" y="1"/>
                  </a:lnTo>
                  <a:close/>
                  <a:moveTo>
                    <a:pt x="24612" y="1"/>
                  </a:moveTo>
                  <a:lnTo>
                    <a:pt x="24612" y="251"/>
                  </a:lnTo>
                  <a:lnTo>
                    <a:pt x="25447" y="251"/>
                  </a:lnTo>
                  <a:lnTo>
                    <a:pt x="25447" y="1"/>
                  </a:lnTo>
                  <a:close/>
                  <a:moveTo>
                    <a:pt x="26239" y="1"/>
                  </a:moveTo>
                  <a:lnTo>
                    <a:pt x="26239" y="251"/>
                  </a:lnTo>
                  <a:lnTo>
                    <a:pt x="27074" y="251"/>
                  </a:lnTo>
                  <a:lnTo>
                    <a:pt x="27074" y="1"/>
                  </a:lnTo>
                  <a:close/>
                  <a:moveTo>
                    <a:pt x="27866" y="1"/>
                  </a:moveTo>
                  <a:lnTo>
                    <a:pt x="27866" y="251"/>
                  </a:lnTo>
                  <a:lnTo>
                    <a:pt x="28700" y="251"/>
                  </a:lnTo>
                  <a:lnTo>
                    <a:pt x="28700" y="1"/>
                  </a:lnTo>
                  <a:close/>
                  <a:moveTo>
                    <a:pt x="29535" y="1"/>
                  </a:moveTo>
                  <a:lnTo>
                    <a:pt x="29535" y="251"/>
                  </a:lnTo>
                  <a:lnTo>
                    <a:pt x="30369" y="251"/>
                  </a:lnTo>
                  <a:lnTo>
                    <a:pt x="30369" y="1"/>
                  </a:lnTo>
                  <a:close/>
                  <a:moveTo>
                    <a:pt x="31120" y="1"/>
                  </a:moveTo>
                  <a:lnTo>
                    <a:pt x="31120" y="251"/>
                  </a:lnTo>
                  <a:lnTo>
                    <a:pt x="31954" y="251"/>
                  </a:lnTo>
                  <a:lnTo>
                    <a:pt x="31954" y="1"/>
                  </a:lnTo>
                  <a:close/>
                  <a:moveTo>
                    <a:pt x="32789" y="1"/>
                  </a:moveTo>
                  <a:lnTo>
                    <a:pt x="32789" y="251"/>
                  </a:lnTo>
                  <a:lnTo>
                    <a:pt x="33623" y="251"/>
                  </a:lnTo>
                  <a:lnTo>
                    <a:pt x="33623" y="1"/>
                  </a:lnTo>
                  <a:close/>
                  <a:moveTo>
                    <a:pt x="34415" y="1"/>
                  </a:moveTo>
                  <a:lnTo>
                    <a:pt x="34415" y="251"/>
                  </a:lnTo>
                  <a:lnTo>
                    <a:pt x="35250" y="251"/>
                  </a:lnTo>
                  <a:lnTo>
                    <a:pt x="35250" y="1"/>
                  </a:lnTo>
                  <a:close/>
                  <a:moveTo>
                    <a:pt x="36042" y="1"/>
                  </a:moveTo>
                  <a:lnTo>
                    <a:pt x="36042" y="251"/>
                  </a:lnTo>
                  <a:lnTo>
                    <a:pt x="36877" y="251"/>
                  </a:lnTo>
                  <a:lnTo>
                    <a:pt x="36877" y="1"/>
                  </a:lnTo>
                  <a:close/>
                  <a:moveTo>
                    <a:pt x="37711" y="1"/>
                  </a:moveTo>
                  <a:lnTo>
                    <a:pt x="37711" y="251"/>
                  </a:lnTo>
                  <a:lnTo>
                    <a:pt x="38545" y="251"/>
                  </a:lnTo>
                  <a:lnTo>
                    <a:pt x="38545" y="1"/>
                  </a:lnTo>
                  <a:close/>
                  <a:moveTo>
                    <a:pt x="39338" y="1"/>
                  </a:moveTo>
                  <a:lnTo>
                    <a:pt x="39338" y="251"/>
                  </a:lnTo>
                  <a:lnTo>
                    <a:pt x="40172" y="251"/>
                  </a:lnTo>
                  <a:lnTo>
                    <a:pt x="40172" y="1"/>
                  </a:lnTo>
                  <a:close/>
                  <a:moveTo>
                    <a:pt x="41006" y="1"/>
                  </a:moveTo>
                  <a:lnTo>
                    <a:pt x="41006" y="251"/>
                  </a:lnTo>
                  <a:lnTo>
                    <a:pt x="41215" y="251"/>
                  </a:lnTo>
                  <a:lnTo>
                    <a:pt x="41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3"/>
            <p:cNvSpPr/>
            <p:nvPr/>
          </p:nvSpPr>
          <p:spPr>
            <a:xfrm>
              <a:off x="8031005" y="3329797"/>
              <a:ext cx="10671" cy="7104"/>
            </a:xfrm>
            <a:custGeom>
              <a:rect b="b" l="l" r="r" t="t"/>
              <a:pathLst>
                <a:path extrusionOk="0" h="251" w="377">
                  <a:moveTo>
                    <a:pt x="1" y="1"/>
                  </a:moveTo>
                  <a:lnTo>
                    <a:pt x="1" y="251"/>
                  </a:lnTo>
                  <a:lnTo>
                    <a:pt x="376" y="251"/>
                  </a:lnTo>
                  <a:lnTo>
                    <a:pt x="376" y="1"/>
                  </a:lnTo>
                  <a:close/>
                </a:path>
              </a:pathLst>
            </a:custGeom>
            <a:solidFill>
              <a:srgbClr val="A1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3"/>
            <p:cNvSpPr/>
            <p:nvPr/>
          </p:nvSpPr>
          <p:spPr>
            <a:xfrm>
              <a:off x="6826657" y="3113715"/>
              <a:ext cx="10642" cy="8293"/>
            </a:xfrm>
            <a:custGeom>
              <a:rect b="b" l="l" r="r" t="t"/>
              <a:pathLst>
                <a:path extrusionOk="0" h="293" w="376">
                  <a:moveTo>
                    <a:pt x="0" y="1"/>
                  </a:moveTo>
                  <a:lnTo>
                    <a:pt x="0" y="293"/>
                  </a:lnTo>
                  <a:lnTo>
                    <a:pt x="376" y="293"/>
                  </a:lnTo>
                  <a:lnTo>
                    <a:pt x="376" y="1"/>
                  </a:lnTo>
                  <a:close/>
                </a:path>
              </a:pathLst>
            </a:custGeom>
            <a:solidFill>
              <a:srgbClr val="A1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3"/>
            <p:cNvSpPr/>
            <p:nvPr/>
          </p:nvSpPr>
          <p:spPr>
            <a:xfrm>
              <a:off x="6854991" y="3113715"/>
              <a:ext cx="1166585" cy="8293"/>
            </a:xfrm>
            <a:custGeom>
              <a:rect b="b" l="l" r="r" t="t"/>
              <a:pathLst>
                <a:path extrusionOk="0" h="293" w="41216">
                  <a:moveTo>
                    <a:pt x="0" y="1"/>
                  </a:moveTo>
                  <a:lnTo>
                    <a:pt x="0" y="293"/>
                  </a:lnTo>
                  <a:lnTo>
                    <a:pt x="835" y="293"/>
                  </a:lnTo>
                  <a:lnTo>
                    <a:pt x="835" y="1"/>
                  </a:lnTo>
                  <a:close/>
                  <a:moveTo>
                    <a:pt x="1669" y="1"/>
                  </a:moveTo>
                  <a:lnTo>
                    <a:pt x="1669" y="293"/>
                  </a:lnTo>
                  <a:lnTo>
                    <a:pt x="2503" y="293"/>
                  </a:lnTo>
                  <a:lnTo>
                    <a:pt x="2503" y="1"/>
                  </a:lnTo>
                  <a:close/>
                  <a:moveTo>
                    <a:pt x="3296" y="1"/>
                  </a:moveTo>
                  <a:lnTo>
                    <a:pt x="3296" y="293"/>
                  </a:lnTo>
                  <a:lnTo>
                    <a:pt x="4130" y="293"/>
                  </a:lnTo>
                  <a:lnTo>
                    <a:pt x="4130" y="1"/>
                  </a:lnTo>
                  <a:close/>
                  <a:moveTo>
                    <a:pt x="4964" y="1"/>
                  </a:moveTo>
                  <a:lnTo>
                    <a:pt x="4964" y="293"/>
                  </a:lnTo>
                  <a:lnTo>
                    <a:pt x="5799" y="293"/>
                  </a:lnTo>
                  <a:lnTo>
                    <a:pt x="5799" y="1"/>
                  </a:lnTo>
                  <a:close/>
                  <a:moveTo>
                    <a:pt x="6591" y="1"/>
                  </a:moveTo>
                  <a:lnTo>
                    <a:pt x="6591" y="293"/>
                  </a:lnTo>
                  <a:lnTo>
                    <a:pt x="7426" y="293"/>
                  </a:lnTo>
                  <a:lnTo>
                    <a:pt x="7426" y="1"/>
                  </a:lnTo>
                  <a:close/>
                  <a:moveTo>
                    <a:pt x="8176" y="1"/>
                  </a:moveTo>
                  <a:lnTo>
                    <a:pt x="8176" y="293"/>
                  </a:lnTo>
                  <a:lnTo>
                    <a:pt x="9011" y="293"/>
                  </a:lnTo>
                  <a:lnTo>
                    <a:pt x="9011" y="1"/>
                  </a:lnTo>
                  <a:close/>
                  <a:moveTo>
                    <a:pt x="9845" y="1"/>
                  </a:moveTo>
                  <a:lnTo>
                    <a:pt x="9845" y="293"/>
                  </a:lnTo>
                  <a:lnTo>
                    <a:pt x="10679" y="293"/>
                  </a:lnTo>
                  <a:lnTo>
                    <a:pt x="10679" y="1"/>
                  </a:lnTo>
                  <a:close/>
                  <a:moveTo>
                    <a:pt x="11472" y="1"/>
                  </a:moveTo>
                  <a:lnTo>
                    <a:pt x="11472" y="293"/>
                  </a:lnTo>
                  <a:lnTo>
                    <a:pt x="12306" y="293"/>
                  </a:lnTo>
                  <a:lnTo>
                    <a:pt x="12306" y="1"/>
                  </a:lnTo>
                  <a:close/>
                  <a:moveTo>
                    <a:pt x="13141" y="1"/>
                  </a:moveTo>
                  <a:lnTo>
                    <a:pt x="13141" y="293"/>
                  </a:lnTo>
                  <a:lnTo>
                    <a:pt x="13975" y="293"/>
                  </a:lnTo>
                  <a:lnTo>
                    <a:pt x="13975" y="1"/>
                  </a:lnTo>
                  <a:close/>
                  <a:moveTo>
                    <a:pt x="14768" y="1"/>
                  </a:moveTo>
                  <a:lnTo>
                    <a:pt x="14768" y="293"/>
                  </a:lnTo>
                  <a:lnTo>
                    <a:pt x="15602" y="293"/>
                  </a:lnTo>
                  <a:lnTo>
                    <a:pt x="15602" y="1"/>
                  </a:lnTo>
                  <a:close/>
                  <a:moveTo>
                    <a:pt x="16394" y="1"/>
                  </a:moveTo>
                  <a:lnTo>
                    <a:pt x="16394" y="293"/>
                  </a:lnTo>
                  <a:lnTo>
                    <a:pt x="17229" y="293"/>
                  </a:lnTo>
                  <a:lnTo>
                    <a:pt x="17229" y="1"/>
                  </a:lnTo>
                  <a:close/>
                  <a:moveTo>
                    <a:pt x="18063" y="1"/>
                  </a:moveTo>
                  <a:lnTo>
                    <a:pt x="18063" y="293"/>
                  </a:lnTo>
                  <a:lnTo>
                    <a:pt x="18897" y="293"/>
                  </a:lnTo>
                  <a:lnTo>
                    <a:pt x="18897" y="1"/>
                  </a:lnTo>
                  <a:close/>
                  <a:moveTo>
                    <a:pt x="19648" y="1"/>
                  </a:moveTo>
                  <a:lnTo>
                    <a:pt x="19648" y="293"/>
                  </a:lnTo>
                  <a:lnTo>
                    <a:pt x="20483" y="293"/>
                  </a:lnTo>
                  <a:lnTo>
                    <a:pt x="20483" y="1"/>
                  </a:lnTo>
                  <a:close/>
                  <a:moveTo>
                    <a:pt x="21317" y="1"/>
                  </a:moveTo>
                  <a:lnTo>
                    <a:pt x="21317" y="293"/>
                  </a:lnTo>
                  <a:lnTo>
                    <a:pt x="22151" y="293"/>
                  </a:lnTo>
                  <a:lnTo>
                    <a:pt x="22151" y="1"/>
                  </a:lnTo>
                  <a:close/>
                  <a:moveTo>
                    <a:pt x="22944" y="1"/>
                  </a:moveTo>
                  <a:lnTo>
                    <a:pt x="22944" y="293"/>
                  </a:lnTo>
                  <a:lnTo>
                    <a:pt x="23778" y="293"/>
                  </a:lnTo>
                  <a:lnTo>
                    <a:pt x="23778" y="1"/>
                  </a:lnTo>
                  <a:close/>
                  <a:moveTo>
                    <a:pt x="24612" y="1"/>
                  </a:moveTo>
                  <a:lnTo>
                    <a:pt x="24612" y="293"/>
                  </a:lnTo>
                  <a:lnTo>
                    <a:pt x="25447" y="293"/>
                  </a:lnTo>
                  <a:lnTo>
                    <a:pt x="25447" y="1"/>
                  </a:lnTo>
                  <a:close/>
                  <a:moveTo>
                    <a:pt x="26239" y="1"/>
                  </a:moveTo>
                  <a:lnTo>
                    <a:pt x="26239" y="293"/>
                  </a:lnTo>
                  <a:lnTo>
                    <a:pt x="27074" y="293"/>
                  </a:lnTo>
                  <a:lnTo>
                    <a:pt x="27074" y="1"/>
                  </a:lnTo>
                  <a:close/>
                  <a:moveTo>
                    <a:pt x="27866" y="1"/>
                  </a:moveTo>
                  <a:lnTo>
                    <a:pt x="27866" y="293"/>
                  </a:lnTo>
                  <a:lnTo>
                    <a:pt x="28700" y="293"/>
                  </a:lnTo>
                  <a:lnTo>
                    <a:pt x="28700" y="1"/>
                  </a:lnTo>
                  <a:close/>
                  <a:moveTo>
                    <a:pt x="29535" y="1"/>
                  </a:moveTo>
                  <a:lnTo>
                    <a:pt x="29535" y="293"/>
                  </a:lnTo>
                  <a:lnTo>
                    <a:pt x="30369" y="293"/>
                  </a:lnTo>
                  <a:lnTo>
                    <a:pt x="30369" y="1"/>
                  </a:lnTo>
                  <a:close/>
                  <a:moveTo>
                    <a:pt x="31120" y="1"/>
                  </a:moveTo>
                  <a:lnTo>
                    <a:pt x="31120" y="293"/>
                  </a:lnTo>
                  <a:lnTo>
                    <a:pt x="31954" y="293"/>
                  </a:lnTo>
                  <a:lnTo>
                    <a:pt x="31954" y="1"/>
                  </a:lnTo>
                  <a:close/>
                  <a:moveTo>
                    <a:pt x="32789" y="1"/>
                  </a:moveTo>
                  <a:lnTo>
                    <a:pt x="32789" y="293"/>
                  </a:lnTo>
                  <a:lnTo>
                    <a:pt x="33623" y="293"/>
                  </a:lnTo>
                  <a:lnTo>
                    <a:pt x="33623" y="1"/>
                  </a:lnTo>
                  <a:close/>
                  <a:moveTo>
                    <a:pt x="34415" y="1"/>
                  </a:moveTo>
                  <a:lnTo>
                    <a:pt x="34415" y="293"/>
                  </a:lnTo>
                  <a:lnTo>
                    <a:pt x="35250" y="293"/>
                  </a:lnTo>
                  <a:lnTo>
                    <a:pt x="35250" y="1"/>
                  </a:lnTo>
                  <a:close/>
                  <a:moveTo>
                    <a:pt x="36042" y="1"/>
                  </a:moveTo>
                  <a:lnTo>
                    <a:pt x="36042" y="293"/>
                  </a:lnTo>
                  <a:lnTo>
                    <a:pt x="36877" y="293"/>
                  </a:lnTo>
                  <a:lnTo>
                    <a:pt x="36877" y="1"/>
                  </a:lnTo>
                  <a:close/>
                  <a:moveTo>
                    <a:pt x="37711" y="1"/>
                  </a:moveTo>
                  <a:lnTo>
                    <a:pt x="37711" y="293"/>
                  </a:lnTo>
                  <a:lnTo>
                    <a:pt x="38545" y="293"/>
                  </a:lnTo>
                  <a:lnTo>
                    <a:pt x="38545" y="1"/>
                  </a:lnTo>
                  <a:close/>
                  <a:moveTo>
                    <a:pt x="39338" y="1"/>
                  </a:moveTo>
                  <a:lnTo>
                    <a:pt x="39338" y="293"/>
                  </a:lnTo>
                  <a:lnTo>
                    <a:pt x="40172" y="293"/>
                  </a:lnTo>
                  <a:lnTo>
                    <a:pt x="40172" y="1"/>
                  </a:lnTo>
                  <a:close/>
                  <a:moveTo>
                    <a:pt x="41006" y="1"/>
                  </a:moveTo>
                  <a:lnTo>
                    <a:pt x="41006" y="293"/>
                  </a:lnTo>
                  <a:lnTo>
                    <a:pt x="41215" y="293"/>
                  </a:lnTo>
                  <a:lnTo>
                    <a:pt x="41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3"/>
            <p:cNvSpPr/>
            <p:nvPr/>
          </p:nvSpPr>
          <p:spPr>
            <a:xfrm>
              <a:off x="8031005" y="3113715"/>
              <a:ext cx="10671" cy="8293"/>
            </a:xfrm>
            <a:custGeom>
              <a:rect b="b" l="l" r="r" t="t"/>
              <a:pathLst>
                <a:path extrusionOk="0" h="293" w="377">
                  <a:moveTo>
                    <a:pt x="1" y="1"/>
                  </a:moveTo>
                  <a:lnTo>
                    <a:pt x="1" y="293"/>
                  </a:lnTo>
                  <a:lnTo>
                    <a:pt x="376" y="293"/>
                  </a:lnTo>
                  <a:lnTo>
                    <a:pt x="376" y="1"/>
                  </a:lnTo>
                  <a:close/>
                </a:path>
              </a:pathLst>
            </a:custGeom>
            <a:solidFill>
              <a:srgbClr val="A1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3"/>
            <p:cNvSpPr/>
            <p:nvPr/>
          </p:nvSpPr>
          <p:spPr>
            <a:xfrm>
              <a:off x="6826657" y="2897634"/>
              <a:ext cx="10642" cy="7133"/>
            </a:xfrm>
            <a:custGeom>
              <a:rect b="b" l="l" r="r" t="t"/>
              <a:pathLst>
                <a:path extrusionOk="0" h="252" w="376">
                  <a:moveTo>
                    <a:pt x="0" y="1"/>
                  </a:moveTo>
                  <a:lnTo>
                    <a:pt x="0" y="251"/>
                  </a:lnTo>
                  <a:lnTo>
                    <a:pt x="376" y="251"/>
                  </a:lnTo>
                  <a:lnTo>
                    <a:pt x="376" y="1"/>
                  </a:lnTo>
                  <a:close/>
                </a:path>
              </a:pathLst>
            </a:custGeom>
            <a:solidFill>
              <a:srgbClr val="A1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3"/>
            <p:cNvSpPr/>
            <p:nvPr/>
          </p:nvSpPr>
          <p:spPr>
            <a:xfrm>
              <a:off x="6854991" y="2897634"/>
              <a:ext cx="1166585" cy="7133"/>
            </a:xfrm>
            <a:custGeom>
              <a:rect b="b" l="l" r="r" t="t"/>
              <a:pathLst>
                <a:path extrusionOk="0" h="252" w="41216">
                  <a:moveTo>
                    <a:pt x="0" y="1"/>
                  </a:moveTo>
                  <a:lnTo>
                    <a:pt x="0" y="251"/>
                  </a:lnTo>
                  <a:lnTo>
                    <a:pt x="835" y="251"/>
                  </a:lnTo>
                  <a:lnTo>
                    <a:pt x="835" y="1"/>
                  </a:lnTo>
                  <a:close/>
                  <a:moveTo>
                    <a:pt x="1669" y="1"/>
                  </a:moveTo>
                  <a:lnTo>
                    <a:pt x="1669" y="251"/>
                  </a:lnTo>
                  <a:lnTo>
                    <a:pt x="2503" y="251"/>
                  </a:lnTo>
                  <a:lnTo>
                    <a:pt x="2503" y="1"/>
                  </a:lnTo>
                  <a:close/>
                  <a:moveTo>
                    <a:pt x="3296" y="1"/>
                  </a:moveTo>
                  <a:lnTo>
                    <a:pt x="3296" y="251"/>
                  </a:lnTo>
                  <a:lnTo>
                    <a:pt x="4130" y="251"/>
                  </a:lnTo>
                  <a:lnTo>
                    <a:pt x="4130" y="1"/>
                  </a:lnTo>
                  <a:close/>
                  <a:moveTo>
                    <a:pt x="4964" y="1"/>
                  </a:moveTo>
                  <a:lnTo>
                    <a:pt x="4964" y="251"/>
                  </a:lnTo>
                  <a:lnTo>
                    <a:pt x="5799" y="251"/>
                  </a:lnTo>
                  <a:lnTo>
                    <a:pt x="5799" y="1"/>
                  </a:lnTo>
                  <a:close/>
                  <a:moveTo>
                    <a:pt x="6591" y="1"/>
                  </a:moveTo>
                  <a:lnTo>
                    <a:pt x="6591" y="251"/>
                  </a:lnTo>
                  <a:lnTo>
                    <a:pt x="7426" y="251"/>
                  </a:lnTo>
                  <a:lnTo>
                    <a:pt x="7426" y="1"/>
                  </a:lnTo>
                  <a:close/>
                  <a:moveTo>
                    <a:pt x="8176" y="1"/>
                  </a:moveTo>
                  <a:lnTo>
                    <a:pt x="8176" y="251"/>
                  </a:lnTo>
                  <a:lnTo>
                    <a:pt x="9011" y="251"/>
                  </a:lnTo>
                  <a:lnTo>
                    <a:pt x="9011" y="1"/>
                  </a:lnTo>
                  <a:close/>
                  <a:moveTo>
                    <a:pt x="9845" y="1"/>
                  </a:moveTo>
                  <a:lnTo>
                    <a:pt x="9845" y="251"/>
                  </a:lnTo>
                  <a:lnTo>
                    <a:pt x="10679" y="251"/>
                  </a:lnTo>
                  <a:lnTo>
                    <a:pt x="10679" y="1"/>
                  </a:lnTo>
                  <a:close/>
                  <a:moveTo>
                    <a:pt x="11472" y="1"/>
                  </a:moveTo>
                  <a:lnTo>
                    <a:pt x="11472" y="251"/>
                  </a:lnTo>
                  <a:lnTo>
                    <a:pt x="12306" y="251"/>
                  </a:lnTo>
                  <a:lnTo>
                    <a:pt x="12306" y="1"/>
                  </a:lnTo>
                  <a:close/>
                  <a:moveTo>
                    <a:pt x="13141" y="1"/>
                  </a:moveTo>
                  <a:lnTo>
                    <a:pt x="13141" y="251"/>
                  </a:lnTo>
                  <a:lnTo>
                    <a:pt x="13975" y="251"/>
                  </a:lnTo>
                  <a:lnTo>
                    <a:pt x="13975" y="1"/>
                  </a:lnTo>
                  <a:close/>
                  <a:moveTo>
                    <a:pt x="14768" y="1"/>
                  </a:moveTo>
                  <a:lnTo>
                    <a:pt x="14768" y="251"/>
                  </a:lnTo>
                  <a:lnTo>
                    <a:pt x="15602" y="251"/>
                  </a:lnTo>
                  <a:lnTo>
                    <a:pt x="15602" y="1"/>
                  </a:lnTo>
                  <a:close/>
                  <a:moveTo>
                    <a:pt x="16394" y="1"/>
                  </a:moveTo>
                  <a:lnTo>
                    <a:pt x="16394" y="251"/>
                  </a:lnTo>
                  <a:lnTo>
                    <a:pt x="17229" y="251"/>
                  </a:lnTo>
                  <a:lnTo>
                    <a:pt x="17229" y="1"/>
                  </a:lnTo>
                  <a:close/>
                  <a:moveTo>
                    <a:pt x="18063" y="1"/>
                  </a:moveTo>
                  <a:lnTo>
                    <a:pt x="18063" y="251"/>
                  </a:lnTo>
                  <a:lnTo>
                    <a:pt x="18897" y="251"/>
                  </a:lnTo>
                  <a:lnTo>
                    <a:pt x="18897" y="1"/>
                  </a:lnTo>
                  <a:close/>
                  <a:moveTo>
                    <a:pt x="19648" y="1"/>
                  </a:moveTo>
                  <a:lnTo>
                    <a:pt x="19648" y="251"/>
                  </a:lnTo>
                  <a:lnTo>
                    <a:pt x="20483" y="251"/>
                  </a:lnTo>
                  <a:lnTo>
                    <a:pt x="20483" y="1"/>
                  </a:lnTo>
                  <a:close/>
                  <a:moveTo>
                    <a:pt x="21317" y="1"/>
                  </a:moveTo>
                  <a:lnTo>
                    <a:pt x="21317" y="251"/>
                  </a:lnTo>
                  <a:lnTo>
                    <a:pt x="22151" y="251"/>
                  </a:lnTo>
                  <a:lnTo>
                    <a:pt x="22151" y="1"/>
                  </a:lnTo>
                  <a:close/>
                  <a:moveTo>
                    <a:pt x="22944" y="1"/>
                  </a:moveTo>
                  <a:lnTo>
                    <a:pt x="22944" y="251"/>
                  </a:lnTo>
                  <a:lnTo>
                    <a:pt x="23778" y="251"/>
                  </a:lnTo>
                  <a:lnTo>
                    <a:pt x="23778" y="1"/>
                  </a:lnTo>
                  <a:close/>
                  <a:moveTo>
                    <a:pt x="24612" y="1"/>
                  </a:moveTo>
                  <a:lnTo>
                    <a:pt x="24612" y="251"/>
                  </a:lnTo>
                  <a:lnTo>
                    <a:pt x="25447" y="251"/>
                  </a:lnTo>
                  <a:lnTo>
                    <a:pt x="25447" y="1"/>
                  </a:lnTo>
                  <a:close/>
                  <a:moveTo>
                    <a:pt x="26239" y="1"/>
                  </a:moveTo>
                  <a:lnTo>
                    <a:pt x="26239" y="251"/>
                  </a:lnTo>
                  <a:lnTo>
                    <a:pt x="27074" y="251"/>
                  </a:lnTo>
                  <a:lnTo>
                    <a:pt x="27074" y="1"/>
                  </a:lnTo>
                  <a:close/>
                  <a:moveTo>
                    <a:pt x="27866" y="1"/>
                  </a:moveTo>
                  <a:lnTo>
                    <a:pt x="27866" y="251"/>
                  </a:lnTo>
                  <a:lnTo>
                    <a:pt x="28700" y="251"/>
                  </a:lnTo>
                  <a:lnTo>
                    <a:pt x="28700" y="1"/>
                  </a:lnTo>
                  <a:close/>
                  <a:moveTo>
                    <a:pt x="29535" y="1"/>
                  </a:moveTo>
                  <a:lnTo>
                    <a:pt x="29535" y="251"/>
                  </a:lnTo>
                  <a:lnTo>
                    <a:pt x="30369" y="251"/>
                  </a:lnTo>
                  <a:lnTo>
                    <a:pt x="30369" y="1"/>
                  </a:lnTo>
                  <a:close/>
                  <a:moveTo>
                    <a:pt x="31120" y="1"/>
                  </a:moveTo>
                  <a:lnTo>
                    <a:pt x="31120" y="251"/>
                  </a:lnTo>
                  <a:lnTo>
                    <a:pt x="31954" y="251"/>
                  </a:lnTo>
                  <a:lnTo>
                    <a:pt x="31954" y="1"/>
                  </a:lnTo>
                  <a:close/>
                  <a:moveTo>
                    <a:pt x="32789" y="1"/>
                  </a:moveTo>
                  <a:lnTo>
                    <a:pt x="32789" y="251"/>
                  </a:lnTo>
                  <a:lnTo>
                    <a:pt x="33623" y="251"/>
                  </a:lnTo>
                  <a:lnTo>
                    <a:pt x="33623" y="1"/>
                  </a:lnTo>
                  <a:close/>
                  <a:moveTo>
                    <a:pt x="34415" y="1"/>
                  </a:moveTo>
                  <a:lnTo>
                    <a:pt x="34415" y="251"/>
                  </a:lnTo>
                  <a:lnTo>
                    <a:pt x="35250" y="251"/>
                  </a:lnTo>
                  <a:lnTo>
                    <a:pt x="35250" y="1"/>
                  </a:lnTo>
                  <a:close/>
                  <a:moveTo>
                    <a:pt x="36042" y="1"/>
                  </a:moveTo>
                  <a:lnTo>
                    <a:pt x="36042" y="251"/>
                  </a:lnTo>
                  <a:lnTo>
                    <a:pt x="36877" y="251"/>
                  </a:lnTo>
                  <a:lnTo>
                    <a:pt x="36877" y="1"/>
                  </a:lnTo>
                  <a:close/>
                  <a:moveTo>
                    <a:pt x="37711" y="1"/>
                  </a:moveTo>
                  <a:lnTo>
                    <a:pt x="37711" y="251"/>
                  </a:lnTo>
                  <a:lnTo>
                    <a:pt x="38545" y="251"/>
                  </a:lnTo>
                  <a:lnTo>
                    <a:pt x="38545" y="1"/>
                  </a:lnTo>
                  <a:close/>
                  <a:moveTo>
                    <a:pt x="39338" y="1"/>
                  </a:moveTo>
                  <a:lnTo>
                    <a:pt x="39338" y="251"/>
                  </a:lnTo>
                  <a:lnTo>
                    <a:pt x="40172" y="251"/>
                  </a:lnTo>
                  <a:lnTo>
                    <a:pt x="40172" y="1"/>
                  </a:lnTo>
                  <a:close/>
                  <a:moveTo>
                    <a:pt x="41006" y="1"/>
                  </a:moveTo>
                  <a:lnTo>
                    <a:pt x="41006" y="251"/>
                  </a:lnTo>
                  <a:lnTo>
                    <a:pt x="41215" y="251"/>
                  </a:lnTo>
                  <a:lnTo>
                    <a:pt x="41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3"/>
            <p:cNvSpPr/>
            <p:nvPr/>
          </p:nvSpPr>
          <p:spPr>
            <a:xfrm>
              <a:off x="8031005" y="2897634"/>
              <a:ext cx="10671" cy="7133"/>
            </a:xfrm>
            <a:custGeom>
              <a:rect b="b" l="l" r="r" t="t"/>
              <a:pathLst>
                <a:path extrusionOk="0" h="252" w="377">
                  <a:moveTo>
                    <a:pt x="1" y="1"/>
                  </a:moveTo>
                  <a:lnTo>
                    <a:pt x="1" y="251"/>
                  </a:lnTo>
                  <a:lnTo>
                    <a:pt x="376" y="251"/>
                  </a:lnTo>
                  <a:lnTo>
                    <a:pt x="376" y="1"/>
                  </a:lnTo>
                  <a:close/>
                </a:path>
              </a:pathLst>
            </a:custGeom>
            <a:solidFill>
              <a:srgbClr val="A1A1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3"/>
            <p:cNvSpPr/>
            <p:nvPr/>
          </p:nvSpPr>
          <p:spPr>
            <a:xfrm>
              <a:off x="6826657" y="2900011"/>
              <a:ext cx="69685" cy="866674"/>
            </a:xfrm>
            <a:custGeom>
              <a:rect b="b" l="l" r="r" t="t"/>
              <a:pathLst>
                <a:path extrusionOk="0" h="30620" w="2462">
                  <a:moveTo>
                    <a:pt x="0" y="0"/>
                  </a:moveTo>
                  <a:lnTo>
                    <a:pt x="0" y="30619"/>
                  </a:lnTo>
                  <a:lnTo>
                    <a:pt x="2461" y="30619"/>
                  </a:lnTo>
                  <a:lnTo>
                    <a:pt x="24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3"/>
            <p:cNvSpPr/>
            <p:nvPr/>
          </p:nvSpPr>
          <p:spPr>
            <a:xfrm>
              <a:off x="6826657" y="3255411"/>
              <a:ext cx="69685" cy="512447"/>
            </a:xfrm>
            <a:custGeom>
              <a:rect b="b" l="l" r="r" t="t"/>
              <a:pathLst>
                <a:path extrusionOk="0" h="18105" w="2462">
                  <a:moveTo>
                    <a:pt x="0" y="0"/>
                  </a:moveTo>
                  <a:lnTo>
                    <a:pt x="2461" y="0"/>
                  </a:lnTo>
                  <a:lnTo>
                    <a:pt x="2461" y="18105"/>
                  </a:lnTo>
                  <a:lnTo>
                    <a:pt x="0" y="1810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3"/>
            <p:cNvSpPr/>
            <p:nvPr/>
          </p:nvSpPr>
          <p:spPr>
            <a:xfrm>
              <a:off x="7054541" y="2900011"/>
              <a:ext cx="69685" cy="866674"/>
            </a:xfrm>
            <a:custGeom>
              <a:rect b="b" l="l" r="r" t="t"/>
              <a:pathLst>
                <a:path extrusionOk="0" h="30620" w="2462">
                  <a:moveTo>
                    <a:pt x="0" y="0"/>
                  </a:moveTo>
                  <a:lnTo>
                    <a:pt x="0" y="30619"/>
                  </a:lnTo>
                  <a:lnTo>
                    <a:pt x="2461" y="30619"/>
                  </a:lnTo>
                  <a:lnTo>
                    <a:pt x="24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3"/>
            <p:cNvSpPr/>
            <p:nvPr/>
          </p:nvSpPr>
          <p:spPr>
            <a:xfrm>
              <a:off x="7054541" y="3042867"/>
              <a:ext cx="69685" cy="723823"/>
            </a:xfrm>
            <a:custGeom>
              <a:rect b="b" l="l" r="r" t="t"/>
              <a:pathLst>
                <a:path extrusionOk="0" h="25573" w="2462">
                  <a:moveTo>
                    <a:pt x="0" y="1"/>
                  </a:moveTo>
                  <a:lnTo>
                    <a:pt x="2461" y="1"/>
                  </a:lnTo>
                  <a:lnTo>
                    <a:pt x="2461" y="25572"/>
                  </a:lnTo>
                  <a:lnTo>
                    <a:pt x="0" y="2557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3"/>
            <p:cNvSpPr/>
            <p:nvPr/>
          </p:nvSpPr>
          <p:spPr>
            <a:xfrm>
              <a:off x="7283584" y="2900011"/>
              <a:ext cx="68524" cy="866674"/>
            </a:xfrm>
            <a:custGeom>
              <a:rect b="b" l="l" r="r" t="t"/>
              <a:pathLst>
                <a:path extrusionOk="0" h="30620" w="2421">
                  <a:moveTo>
                    <a:pt x="1" y="0"/>
                  </a:moveTo>
                  <a:lnTo>
                    <a:pt x="1" y="30619"/>
                  </a:lnTo>
                  <a:lnTo>
                    <a:pt x="2420" y="30619"/>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3"/>
            <p:cNvSpPr/>
            <p:nvPr/>
          </p:nvSpPr>
          <p:spPr>
            <a:xfrm>
              <a:off x="7283584" y="3320343"/>
              <a:ext cx="68524" cy="446357"/>
            </a:xfrm>
            <a:custGeom>
              <a:rect b="b" l="l" r="r" t="t"/>
              <a:pathLst>
                <a:path extrusionOk="0" h="15770" w="2421">
                  <a:moveTo>
                    <a:pt x="1" y="1"/>
                  </a:moveTo>
                  <a:lnTo>
                    <a:pt x="2420" y="1"/>
                  </a:lnTo>
                  <a:lnTo>
                    <a:pt x="2420" y="15769"/>
                  </a:lnTo>
                  <a:lnTo>
                    <a:pt x="1" y="15769"/>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3"/>
            <p:cNvSpPr/>
            <p:nvPr/>
          </p:nvSpPr>
          <p:spPr>
            <a:xfrm>
              <a:off x="7510307" y="2900011"/>
              <a:ext cx="69685" cy="866674"/>
            </a:xfrm>
            <a:custGeom>
              <a:rect b="b" l="l" r="r" t="t"/>
              <a:pathLst>
                <a:path extrusionOk="0" h="30620" w="2462">
                  <a:moveTo>
                    <a:pt x="0" y="0"/>
                  </a:moveTo>
                  <a:lnTo>
                    <a:pt x="0" y="30619"/>
                  </a:lnTo>
                  <a:lnTo>
                    <a:pt x="2462" y="30619"/>
                  </a:lnTo>
                  <a:lnTo>
                    <a:pt x="24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3"/>
            <p:cNvSpPr/>
            <p:nvPr/>
          </p:nvSpPr>
          <p:spPr>
            <a:xfrm>
              <a:off x="7510307" y="3434894"/>
              <a:ext cx="69685" cy="331810"/>
            </a:xfrm>
            <a:custGeom>
              <a:rect b="b" l="l" r="r" t="t"/>
              <a:pathLst>
                <a:path extrusionOk="0" h="11723" w="2462">
                  <a:moveTo>
                    <a:pt x="0" y="0"/>
                  </a:moveTo>
                  <a:lnTo>
                    <a:pt x="2462" y="0"/>
                  </a:lnTo>
                  <a:lnTo>
                    <a:pt x="2462" y="11722"/>
                  </a:lnTo>
                  <a:lnTo>
                    <a:pt x="0" y="1172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3"/>
            <p:cNvSpPr/>
            <p:nvPr/>
          </p:nvSpPr>
          <p:spPr>
            <a:xfrm>
              <a:off x="7739379" y="2900011"/>
              <a:ext cx="68496" cy="866674"/>
            </a:xfrm>
            <a:custGeom>
              <a:rect b="b" l="l" r="r" t="t"/>
              <a:pathLst>
                <a:path extrusionOk="0" h="30620" w="2420">
                  <a:moveTo>
                    <a:pt x="0" y="0"/>
                  </a:moveTo>
                  <a:lnTo>
                    <a:pt x="0" y="30619"/>
                  </a:lnTo>
                  <a:lnTo>
                    <a:pt x="2420" y="30619"/>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3"/>
            <p:cNvSpPr/>
            <p:nvPr/>
          </p:nvSpPr>
          <p:spPr>
            <a:xfrm>
              <a:off x="7739379" y="3223539"/>
              <a:ext cx="68496" cy="543157"/>
            </a:xfrm>
            <a:custGeom>
              <a:rect b="b" l="l" r="r" t="t"/>
              <a:pathLst>
                <a:path extrusionOk="0" h="19190" w="2420">
                  <a:moveTo>
                    <a:pt x="0" y="0"/>
                  </a:moveTo>
                  <a:lnTo>
                    <a:pt x="2420" y="0"/>
                  </a:lnTo>
                  <a:lnTo>
                    <a:pt x="2420" y="19189"/>
                  </a:lnTo>
                  <a:lnTo>
                    <a:pt x="0" y="19189"/>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3"/>
            <p:cNvSpPr/>
            <p:nvPr/>
          </p:nvSpPr>
          <p:spPr>
            <a:xfrm>
              <a:off x="7966073" y="2900011"/>
              <a:ext cx="69685" cy="866674"/>
            </a:xfrm>
            <a:custGeom>
              <a:rect b="b" l="l" r="r" t="t"/>
              <a:pathLst>
                <a:path extrusionOk="0" h="30620" w="2462">
                  <a:moveTo>
                    <a:pt x="0" y="0"/>
                  </a:moveTo>
                  <a:lnTo>
                    <a:pt x="0" y="30619"/>
                  </a:lnTo>
                  <a:lnTo>
                    <a:pt x="2462" y="30619"/>
                  </a:lnTo>
                  <a:lnTo>
                    <a:pt x="24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3"/>
            <p:cNvSpPr/>
            <p:nvPr/>
          </p:nvSpPr>
          <p:spPr>
            <a:xfrm>
              <a:off x="7966073" y="3133783"/>
              <a:ext cx="69685" cy="632910"/>
            </a:xfrm>
            <a:custGeom>
              <a:rect b="b" l="l" r="r" t="t"/>
              <a:pathLst>
                <a:path extrusionOk="0" h="22361" w="2462">
                  <a:moveTo>
                    <a:pt x="0" y="1"/>
                  </a:moveTo>
                  <a:lnTo>
                    <a:pt x="2462" y="1"/>
                  </a:lnTo>
                  <a:lnTo>
                    <a:pt x="2462" y="22360"/>
                  </a:lnTo>
                  <a:lnTo>
                    <a:pt x="0" y="223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3"/>
            <p:cNvSpPr txBox="1"/>
            <p:nvPr/>
          </p:nvSpPr>
          <p:spPr>
            <a:xfrm>
              <a:off x="6701325" y="3809875"/>
              <a:ext cx="1473900" cy="14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chemeClr val="dk2"/>
                  </a:solidFill>
                  <a:latin typeface="Mulish Medium"/>
                  <a:ea typeface="Mulish Medium"/>
                  <a:cs typeface="Mulish Medium"/>
                  <a:sym typeface="Mulish Medium"/>
                </a:rPr>
                <a:t>Jan     Feb     Mar     Apr     May     Jun  </a:t>
              </a:r>
              <a:endParaRPr sz="600">
                <a:solidFill>
                  <a:schemeClr val="dk2"/>
                </a:solidFill>
                <a:latin typeface="Mulish Medium"/>
                <a:ea typeface="Mulish Medium"/>
                <a:cs typeface="Mulish Medium"/>
                <a:sym typeface="Mulish Medium"/>
              </a:endParaRPr>
            </a:p>
          </p:txBody>
        </p:sp>
        <p:sp>
          <p:nvSpPr>
            <p:cNvPr id="2576" name="Google Shape;2576;p63"/>
            <p:cNvSpPr txBox="1"/>
            <p:nvPr/>
          </p:nvSpPr>
          <p:spPr>
            <a:xfrm>
              <a:off x="6534900" y="2836050"/>
              <a:ext cx="320100" cy="16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chemeClr val="dk2"/>
                  </a:solidFill>
                  <a:latin typeface="Mulish Medium"/>
                  <a:ea typeface="Mulish Medium"/>
                  <a:cs typeface="Mulish Medium"/>
                  <a:sym typeface="Mulish Medium"/>
                </a:rPr>
                <a:t>80</a:t>
              </a:r>
              <a:endParaRPr sz="600">
                <a:solidFill>
                  <a:schemeClr val="dk2"/>
                </a:solidFill>
                <a:latin typeface="Mulish Medium"/>
                <a:ea typeface="Mulish Medium"/>
                <a:cs typeface="Mulish Medium"/>
                <a:sym typeface="Mulish Medium"/>
              </a:endParaRPr>
            </a:p>
          </p:txBody>
        </p:sp>
        <p:sp>
          <p:nvSpPr>
            <p:cNvPr id="2577" name="Google Shape;2577;p63"/>
            <p:cNvSpPr txBox="1"/>
            <p:nvPr/>
          </p:nvSpPr>
          <p:spPr>
            <a:xfrm>
              <a:off x="6534900" y="3034638"/>
              <a:ext cx="320100" cy="16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chemeClr val="dk2"/>
                  </a:solidFill>
                  <a:latin typeface="Mulish Medium"/>
                  <a:ea typeface="Mulish Medium"/>
                  <a:cs typeface="Mulish Medium"/>
                  <a:sym typeface="Mulish Medium"/>
                </a:rPr>
                <a:t>6</a:t>
              </a:r>
              <a:r>
                <a:rPr lang="en" sz="600">
                  <a:solidFill>
                    <a:schemeClr val="dk2"/>
                  </a:solidFill>
                  <a:latin typeface="Mulish Medium"/>
                  <a:ea typeface="Mulish Medium"/>
                  <a:cs typeface="Mulish Medium"/>
                  <a:sym typeface="Mulish Medium"/>
                </a:rPr>
                <a:t>0</a:t>
              </a:r>
              <a:endParaRPr sz="600">
                <a:solidFill>
                  <a:schemeClr val="dk2"/>
                </a:solidFill>
                <a:latin typeface="Mulish Medium"/>
                <a:ea typeface="Mulish Medium"/>
                <a:cs typeface="Mulish Medium"/>
                <a:sym typeface="Mulish Medium"/>
              </a:endParaRPr>
            </a:p>
          </p:txBody>
        </p:sp>
        <p:sp>
          <p:nvSpPr>
            <p:cNvPr id="2578" name="Google Shape;2578;p63"/>
            <p:cNvSpPr txBox="1"/>
            <p:nvPr/>
          </p:nvSpPr>
          <p:spPr>
            <a:xfrm>
              <a:off x="6534900" y="3233238"/>
              <a:ext cx="320100" cy="16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chemeClr val="dk2"/>
                  </a:solidFill>
                  <a:latin typeface="Mulish Medium"/>
                  <a:ea typeface="Mulish Medium"/>
                  <a:cs typeface="Mulish Medium"/>
                  <a:sym typeface="Mulish Medium"/>
                </a:rPr>
                <a:t>4</a:t>
              </a:r>
              <a:r>
                <a:rPr lang="en" sz="600">
                  <a:solidFill>
                    <a:schemeClr val="dk2"/>
                  </a:solidFill>
                  <a:latin typeface="Mulish Medium"/>
                  <a:ea typeface="Mulish Medium"/>
                  <a:cs typeface="Mulish Medium"/>
                  <a:sym typeface="Mulish Medium"/>
                </a:rPr>
                <a:t>0</a:t>
              </a:r>
              <a:endParaRPr sz="600">
                <a:solidFill>
                  <a:schemeClr val="dk2"/>
                </a:solidFill>
                <a:latin typeface="Mulish Medium"/>
                <a:ea typeface="Mulish Medium"/>
                <a:cs typeface="Mulish Medium"/>
                <a:sym typeface="Mulish Medium"/>
              </a:endParaRPr>
            </a:p>
          </p:txBody>
        </p:sp>
        <p:sp>
          <p:nvSpPr>
            <p:cNvPr id="2579" name="Google Shape;2579;p63"/>
            <p:cNvSpPr txBox="1"/>
            <p:nvPr/>
          </p:nvSpPr>
          <p:spPr>
            <a:xfrm>
              <a:off x="6534900" y="3431838"/>
              <a:ext cx="320100" cy="16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chemeClr val="dk2"/>
                  </a:solidFill>
                  <a:latin typeface="Mulish Medium"/>
                  <a:ea typeface="Mulish Medium"/>
                  <a:cs typeface="Mulish Medium"/>
                  <a:sym typeface="Mulish Medium"/>
                </a:rPr>
                <a:t>2</a:t>
              </a:r>
              <a:r>
                <a:rPr lang="en" sz="600">
                  <a:solidFill>
                    <a:schemeClr val="dk2"/>
                  </a:solidFill>
                  <a:latin typeface="Mulish Medium"/>
                  <a:ea typeface="Mulish Medium"/>
                  <a:cs typeface="Mulish Medium"/>
                  <a:sym typeface="Mulish Medium"/>
                </a:rPr>
                <a:t>0</a:t>
              </a:r>
              <a:endParaRPr sz="600">
                <a:solidFill>
                  <a:schemeClr val="dk2"/>
                </a:solidFill>
                <a:latin typeface="Mulish Medium"/>
                <a:ea typeface="Mulish Medium"/>
                <a:cs typeface="Mulish Medium"/>
                <a:sym typeface="Mulish Medium"/>
              </a:endParaRPr>
            </a:p>
          </p:txBody>
        </p:sp>
      </p:grpSp>
      <p:grpSp>
        <p:nvGrpSpPr>
          <p:cNvPr id="2580" name="Google Shape;2580;p63"/>
          <p:cNvGrpSpPr/>
          <p:nvPr/>
        </p:nvGrpSpPr>
        <p:grpSpPr>
          <a:xfrm>
            <a:off x="4699281" y="2604705"/>
            <a:ext cx="1377617" cy="670245"/>
            <a:chOff x="4699281" y="2604705"/>
            <a:chExt cx="1377617" cy="670245"/>
          </a:xfrm>
        </p:grpSpPr>
        <p:sp>
          <p:nvSpPr>
            <p:cNvPr id="2581" name="Google Shape;2581;p63"/>
            <p:cNvSpPr/>
            <p:nvPr/>
          </p:nvSpPr>
          <p:spPr>
            <a:xfrm>
              <a:off x="4699281" y="2604705"/>
              <a:ext cx="1377617" cy="670245"/>
            </a:xfrm>
            <a:custGeom>
              <a:rect b="b" l="l" r="r" t="t"/>
              <a:pathLst>
                <a:path extrusionOk="0" h="34625" w="71168">
                  <a:moveTo>
                    <a:pt x="65953" y="1"/>
                  </a:moveTo>
                  <a:lnTo>
                    <a:pt x="5215" y="1"/>
                  </a:lnTo>
                  <a:cubicBezTo>
                    <a:pt x="2337" y="1"/>
                    <a:pt x="1" y="2337"/>
                    <a:pt x="1" y="5215"/>
                  </a:cubicBezTo>
                  <a:lnTo>
                    <a:pt x="1" y="29410"/>
                  </a:lnTo>
                  <a:cubicBezTo>
                    <a:pt x="1" y="32289"/>
                    <a:pt x="2337" y="34625"/>
                    <a:pt x="5215" y="34625"/>
                  </a:cubicBezTo>
                  <a:lnTo>
                    <a:pt x="65953" y="34625"/>
                  </a:lnTo>
                  <a:cubicBezTo>
                    <a:pt x="68831" y="34625"/>
                    <a:pt x="71167" y="32289"/>
                    <a:pt x="71167" y="29410"/>
                  </a:cubicBezTo>
                  <a:lnTo>
                    <a:pt x="71167" y="5215"/>
                  </a:lnTo>
                  <a:cubicBezTo>
                    <a:pt x="71167" y="2295"/>
                    <a:pt x="68831" y="1"/>
                    <a:pt x="659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3"/>
            <p:cNvSpPr/>
            <p:nvPr/>
          </p:nvSpPr>
          <p:spPr>
            <a:xfrm>
              <a:off x="4852827" y="2712125"/>
              <a:ext cx="457063" cy="455437"/>
            </a:xfrm>
            <a:custGeom>
              <a:rect b="b" l="l" r="r" t="t"/>
              <a:pathLst>
                <a:path extrusionOk="0" h="23528" w="23612">
                  <a:moveTo>
                    <a:pt x="11764" y="0"/>
                  </a:moveTo>
                  <a:cubicBezTo>
                    <a:pt x="8552" y="0"/>
                    <a:pt x="5590" y="1294"/>
                    <a:pt x="3421" y="3421"/>
                  </a:cubicBezTo>
                  <a:cubicBezTo>
                    <a:pt x="1294" y="5548"/>
                    <a:pt x="0" y="8552"/>
                    <a:pt x="0" y="11764"/>
                  </a:cubicBezTo>
                  <a:cubicBezTo>
                    <a:pt x="0" y="15060"/>
                    <a:pt x="1294" y="17980"/>
                    <a:pt x="3421" y="20107"/>
                  </a:cubicBezTo>
                  <a:cubicBezTo>
                    <a:pt x="5590" y="22235"/>
                    <a:pt x="8552" y="23528"/>
                    <a:pt x="11764" y="23528"/>
                  </a:cubicBezTo>
                  <a:cubicBezTo>
                    <a:pt x="15018" y="23528"/>
                    <a:pt x="17980" y="22235"/>
                    <a:pt x="20107" y="20107"/>
                  </a:cubicBezTo>
                  <a:cubicBezTo>
                    <a:pt x="22276" y="17980"/>
                    <a:pt x="23570" y="15018"/>
                    <a:pt x="23570" y="11764"/>
                  </a:cubicBezTo>
                  <a:cubicBezTo>
                    <a:pt x="23611" y="8552"/>
                    <a:pt x="22276" y="5548"/>
                    <a:pt x="20107" y="3421"/>
                  </a:cubicBezTo>
                  <a:cubicBezTo>
                    <a:pt x="17980" y="1294"/>
                    <a:pt x="15018" y="0"/>
                    <a:pt x="117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3"/>
            <p:cNvSpPr/>
            <p:nvPr/>
          </p:nvSpPr>
          <p:spPr>
            <a:xfrm>
              <a:off x="4896439" y="2753298"/>
              <a:ext cx="373072" cy="373092"/>
            </a:xfrm>
            <a:custGeom>
              <a:rect b="b" l="l" r="r" t="t"/>
              <a:pathLst>
                <a:path extrusionOk="0" h="19274" w="19273">
                  <a:moveTo>
                    <a:pt x="9636" y="1"/>
                  </a:moveTo>
                  <a:cubicBezTo>
                    <a:pt x="6967" y="1"/>
                    <a:pt x="4589" y="1085"/>
                    <a:pt x="2795" y="2796"/>
                  </a:cubicBezTo>
                  <a:cubicBezTo>
                    <a:pt x="1043" y="4590"/>
                    <a:pt x="0" y="6967"/>
                    <a:pt x="0" y="9637"/>
                  </a:cubicBezTo>
                  <a:cubicBezTo>
                    <a:pt x="0" y="12307"/>
                    <a:pt x="1085" y="14685"/>
                    <a:pt x="2795" y="16478"/>
                  </a:cubicBezTo>
                  <a:cubicBezTo>
                    <a:pt x="4505" y="18230"/>
                    <a:pt x="6967" y="19273"/>
                    <a:pt x="9636" y="19273"/>
                  </a:cubicBezTo>
                  <a:cubicBezTo>
                    <a:pt x="12306" y="19273"/>
                    <a:pt x="14684" y="18189"/>
                    <a:pt x="16478" y="16478"/>
                  </a:cubicBezTo>
                  <a:cubicBezTo>
                    <a:pt x="18230" y="14685"/>
                    <a:pt x="19273" y="12307"/>
                    <a:pt x="19273" y="9637"/>
                  </a:cubicBezTo>
                  <a:lnTo>
                    <a:pt x="15143" y="9637"/>
                  </a:lnTo>
                  <a:cubicBezTo>
                    <a:pt x="15143" y="11139"/>
                    <a:pt x="14517" y="12557"/>
                    <a:pt x="13558" y="13558"/>
                  </a:cubicBezTo>
                  <a:cubicBezTo>
                    <a:pt x="12556" y="14559"/>
                    <a:pt x="11138" y="15185"/>
                    <a:pt x="9636" y="15185"/>
                  </a:cubicBezTo>
                  <a:cubicBezTo>
                    <a:pt x="8135" y="15185"/>
                    <a:pt x="6716" y="14559"/>
                    <a:pt x="5715" y="13558"/>
                  </a:cubicBezTo>
                  <a:cubicBezTo>
                    <a:pt x="4714" y="12557"/>
                    <a:pt x="4088" y="11139"/>
                    <a:pt x="4088" y="9637"/>
                  </a:cubicBezTo>
                  <a:cubicBezTo>
                    <a:pt x="4088" y="8135"/>
                    <a:pt x="4714" y="6717"/>
                    <a:pt x="5715" y="5716"/>
                  </a:cubicBezTo>
                  <a:cubicBezTo>
                    <a:pt x="6716" y="4756"/>
                    <a:pt x="8135" y="4131"/>
                    <a:pt x="9636" y="4131"/>
                  </a:cubicBezTo>
                  <a:lnTo>
                    <a:pt x="96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3"/>
            <p:cNvSpPr txBox="1"/>
            <p:nvPr/>
          </p:nvSpPr>
          <p:spPr>
            <a:xfrm>
              <a:off x="5455850" y="2762975"/>
              <a:ext cx="522600" cy="19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accent2"/>
                  </a:solidFill>
                  <a:latin typeface="Mulish Medium"/>
                  <a:ea typeface="Mulish Medium"/>
                  <a:cs typeface="Mulish Medium"/>
                  <a:sym typeface="Mulish Medium"/>
                </a:rPr>
                <a:t>$ 18k</a:t>
              </a:r>
              <a:endParaRPr sz="1000">
                <a:solidFill>
                  <a:schemeClr val="accent2"/>
                </a:solidFill>
                <a:latin typeface="Mulish Medium"/>
                <a:ea typeface="Mulish Medium"/>
                <a:cs typeface="Mulish Medium"/>
                <a:sym typeface="Mulish Medium"/>
              </a:endParaRPr>
            </a:p>
          </p:txBody>
        </p:sp>
        <p:sp>
          <p:nvSpPr>
            <p:cNvPr id="2585" name="Google Shape;2585;p63"/>
            <p:cNvSpPr txBox="1"/>
            <p:nvPr/>
          </p:nvSpPr>
          <p:spPr>
            <a:xfrm>
              <a:off x="5406650" y="2963625"/>
              <a:ext cx="621000" cy="14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
                  <a:solidFill>
                    <a:schemeClr val="accent2"/>
                  </a:solidFill>
                  <a:latin typeface="Mulish Medium"/>
                  <a:ea typeface="Mulish Medium"/>
                  <a:cs typeface="Mulish Medium"/>
                  <a:sym typeface="Mulish Medium"/>
                </a:rPr>
                <a:t>Monthly Revenue</a:t>
              </a:r>
              <a:endParaRPr sz="400">
                <a:solidFill>
                  <a:schemeClr val="accent2"/>
                </a:solidFill>
                <a:latin typeface="Mulish Medium"/>
                <a:ea typeface="Mulish Medium"/>
                <a:cs typeface="Mulish Medium"/>
                <a:sym typeface="Mulish Medium"/>
              </a:endParaRPr>
            </a:p>
          </p:txBody>
        </p:sp>
        <p:sp>
          <p:nvSpPr>
            <p:cNvPr id="2586" name="Google Shape;2586;p63"/>
            <p:cNvSpPr txBox="1"/>
            <p:nvPr/>
          </p:nvSpPr>
          <p:spPr>
            <a:xfrm>
              <a:off x="4920713" y="2866650"/>
              <a:ext cx="321300" cy="14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
                  <a:solidFill>
                    <a:schemeClr val="lt2"/>
                  </a:solidFill>
                  <a:latin typeface="Mulish Medium"/>
                  <a:ea typeface="Mulish Medium"/>
                  <a:cs typeface="Mulish Medium"/>
                  <a:sym typeface="Mulish Medium"/>
                </a:rPr>
                <a:t>75%</a:t>
              </a:r>
              <a:endParaRPr sz="400">
                <a:solidFill>
                  <a:schemeClr val="lt2"/>
                </a:solidFill>
                <a:latin typeface="Mulish Medium"/>
                <a:ea typeface="Mulish Medium"/>
                <a:cs typeface="Mulish Medium"/>
                <a:sym typeface="Mulish Medium"/>
              </a:endParaRPr>
            </a:p>
          </p:txBody>
        </p:sp>
      </p:grpSp>
      <p:sp>
        <p:nvSpPr>
          <p:cNvPr id="2587" name="Google Shape;2587;p63"/>
          <p:cNvSpPr/>
          <p:nvPr/>
        </p:nvSpPr>
        <p:spPr>
          <a:xfrm rot="5400000">
            <a:off x="-135500" y="2727488"/>
            <a:ext cx="2040300" cy="1638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3"/>
          <p:cNvSpPr/>
          <p:nvPr/>
        </p:nvSpPr>
        <p:spPr>
          <a:xfrm rot="5400000">
            <a:off x="-107137" y="2753743"/>
            <a:ext cx="1983600" cy="1170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3"/>
          <p:cNvSpPr/>
          <p:nvPr/>
        </p:nvSpPr>
        <p:spPr>
          <a:xfrm rot="5400000">
            <a:off x="176213" y="2727488"/>
            <a:ext cx="2040300" cy="1638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3"/>
          <p:cNvSpPr/>
          <p:nvPr/>
        </p:nvSpPr>
        <p:spPr>
          <a:xfrm rot="5400000">
            <a:off x="560538" y="3109700"/>
            <a:ext cx="1271700" cy="1170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3"/>
          <p:cNvSpPr/>
          <p:nvPr/>
        </p:nvSpPr>
        <p:spPr>
          <a:xfrm rot="5400000">
            <a:off x="490975" y="2727488"/>
            <a:ext cx="2040300" cy="1638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3"/>
          <p:cNvSpPr/>
          <p:nvPr/>
        </p:nvSpPr>
        <p:spPr>
          <a:xfrm rot="5400000">
            <a:off x="698312" y="2932650"/>
            <a:ext cx="1625700" cy="1170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3"/>
          <p:cNvSpPr/>
          <p:nvPr/>
        </p:nvSpPr>
        <p:spPr>
          <a:xfrm rot="5400000">
            <a:off x="802175" y="2727488"/>
            <a:ext cx="2040300" cy="1638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3"/>
          <p:cNvSpPr/>
          <p:nvPr/>
        </p:nvSpPr>
        <p:spPr>
          <a:xfrm rot="5400000">
            <a:off x="1444662" y="3367655"/>
            <a:ext cx="755400" cy="1170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8" name="Shape 2598"/>
        <p:cNvGrpSpPr/>
        <p:nvPr/>
      </p:nvGrpSpPr>
      <p:grpSpPr>
        <a:xfrm>
          <a:off x="0" y="0"/>
          <a:ext cx="0" cy="0"/>
          <a:chOff x="0" y="0"/>
          <a:chExt cx="0" cy="0"/>
        </a:xfrm>
      </p:grpSpPr>
      <p:sp>
        <p:nvSpPr>
          <p:cNvPr id="2599" name="Google Shape;2599;p64"/>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600" name="Google Shape;2600;p64"/>
          <p:cNvSpPr txBox="1"/>
          <p:nvPr>
            <p:ph idx="1" type="body"/>
          </p:nvPr>
        </p:nvSpPr>
        <p:spPr>
          <a:xfrm>
            <a:off x="720000" y="1152475"/>
            <a:ext cx="7704000" cy="340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solidFill>
                  <a:schemeClr val="dk2"/>
                </a:solidFill>
                <a:latin typeface="Mulish Medium"/>
                <a:ea typeface="Mulish Medium"/>
                <a:cs typeface="Mulish Medium"/>
                <a:sym typeface="Mulish Medium"/>
              </a:rPr>
              <a:t>Did you like the resources on this template? Get them for free at our other websites.</a:t>
            </a:r>
            <a:endParaRPr b="0">
              <a:solidFill>
                <a:schemeClr val="dk2"/>
              </a:solidFill>
              <a:latin typeface="Mulish Medium"/>
              <a:ea typeface="Mulish Medium"/>
              <a:cs typeface="Mulish Medium"/>
              <a:sym typeface="Mulish Medium"/>
            </a:endParaRPr>
          </a:p>
          <a:p>
            <a:pPr indent="0" lvl="0" marL="0" rtl="0" algn="l">
              <a:spcBef>
                <a:spcPts val="0"/>
              </a:spcBef>
              <a:spcAft>
                <a:spcPts val="0"/>
              </a:spcAft>
              <a:buNone/>
            </a:pPr>
            <a:r>
              <a:t/>
            </a:r>
            <a:endParaRPr>
              <a:solidFill>
                <a:schemeClr val="dk2"/>
              </a:solidFill>
            </a:endParaRPr>
          </a:p>
          <a:p>
            <a:pPr indent="0" lvl="0" marL="0" rtl="0" algn="l">
              <a:spcBef>
                <a:spcPts val="0"/>
              </a:spcBef>
              <a:spcAft>
                <a:spcPts val="0"/>
              </a:spcAft>
              <a:buNone/>
            </a:pPr>
            <a:r>
              <a:rPr lang="en">
                <a:solidFill>
                  <a:schemeClr val="dk2"/>
                </a:solidFill>
              </a:rPr>
              <a:t>VECTORS:</a:t>
            </a:r>
            <a:endParaRPr>
              <a:solidFill>
                <a:schemeClr val="dk2"/>
              </a:solidFill>
            </a:endParaRPr>
          </a:p>
          <a:p>
            <a:pPr indent="-317500" lvl="0" marL="457200" rtl="0" algn="l">
              <a:spcBef>
                <a:spcPts val="0"/>
              </a:spcBef>
              <a:spcAft>
                <a:spcPts val="0"/>
              </a:spcAft>
              <a:buSzPts val="1400"/>
              <a:buChar char="●"/>
            </a:pPr>
            <a:r>
              <a:rPr b="0" lang="en">
                <a:uFill>
                  <a:noFill/>
                </a:uFill>
                <a:latin typeface="Mulish Medium"/>
                <a:ea typeface="Mulish Medium"/>
                <a:cs typeface="Mulish Medium"/>
                <a:sym typeface="Mulish Medium"/>
                <a:hlinkClick r:id="rId3"/>
              </a:rPr>
              <a:t>Gradient colored ui kit pack</a:t>
            </a:r>
            <a:r>
              <a:rPr b="0" lang="en">
                <a:latin typeface="Mulish Medium"/>
                <a:ea typeface="Mulish Medium"/>
                <a:cs typeface="Mulish Medium"/>
                <a:sym typeface="Mulish Medium"/>
              </a:rPr>
              <a:t> I</a:t>
            </a:r>
            <a:endParaRPr b="0">
              <a:latin typeface="Mulish Medium"/>
              <a:ea typeface="Mulish Medium"/>
              <a:cs typeface="Mulish Medium"/>
              <a:sym typeface="Mulish Medium"/>
            </a:endParaRPr>
          </a:p>
          <a:p>
            <a:pPr indent="-317500" lvl="0" marL="457200" rtl="0" algn="l">
              <a:spcBef>
                <a:spcPts val="0"/>
              </a:spcBef>
              <a:spcAft>
                <a:spcPts val="0"/>
              </a:spcAft>
              <a:buSzPts val="1400"/>
              <a:buChar char="●"/>
            </a:pPr>
            <a:r>
              <a:rPr b="0" lang="en">
                <a:solidFill>
                  <a:schemeClr val="hlink"/>
                </a:solidFill>
                <a:uFill>
                  <a:noFill/>
                </a:uFill>
                <a:latin typeface="Mulish Medium"/>
                <a:ea typeface="Mulish Medium"/>
                <a:cs typeface="Mulish Medium"/>
                <a:sym typeface="Mulish Medium"/>
                <a:hlinkClick r:id="rId4"/>
              </a:rPr>
              <a:t>Gradient colored ui kit pack II</a:t>
            </a:r>
            <a:endParaRPr b="0">
              <a:latin typeface="Mulish Medium"/>
              <a:ea typeface="Mulish Medium"/>
              <a:cs typeface="Mulish Medium"/>
              <a:sym typeface="Mulish Medium"/>
            </a:endParaRPr>
          </a:p>
          <a:p>
            <a:pPr indent="-317500" lvl="0" marL="457200" rtl="0" algn="l">
              <a:spcBef>
                <a:spcPts val="0"/>
              </a:spcBef>
              <a:spcAft>
                <a:spcPts val="0"/>
              </a:spcAft>
              <a:buSzPts val="1400"/>
              <a:buChar char="●"/>
            </a:pPr>
            <a:r>
              <a:rPr b="0" lang="en">
                <a:uFill>
                  <a:noFill/>
                </a:uFill>
                <a:latin typeface="Mulish Medium"/>
                <a:ea typeface="Mulish Medium"/>
                <a:cs typeface="Mulish Medium"/>
                <a:sym typeface="Mulish Medium"/>
                <a:hlinkClick r:id="rId5"/>
              </a:rPr>
              <a:t>Abstract background with leaves</a:t>
            </a:r>
            <a:endParaRPr b="0">
              <a:latin typeface="Mulish Medium"/>
              <a:ea typeface="Mulish Medium"/>
              <a:cs typeface="Mulish Medium"/>
              <a:sym typeface="Mulish Medium"/>
            </a:endParaRPr>
          </a:p>
          <a:p>
            <a:pPr indent="0" lvl="0" marL="0" rtl="0" algn="l">
              <a:spcBef>
                <a:spcPts val="0"/>
              </a:spcBef>
              <a:spcAft>
                <a:spcPts val="0"/>
              </a:spcAft>
              <a:buNone/>
            </a:pPr>
            <a:r>
              <a:t/>
            </a:r>
            <a:endParaRPr b="0">
              <a:latin typeface="Mulish Medium"/>
              <a:ea typeface="Mulish Medium"/>
              <a:cs typeface="Mulish Medium"/>
              <a:sym typeface="Mulish Medium"/>
            </a:endParaRPr>
          </a:p>
          <a:p>
            <a:pPr indent="0" lvl="0" marL="0" rtl="0" algn="l">
              <a:spcBef>
                <a:spcPts val="0"/>
              </a:spcBef>
              <a:spcAft>
                <a:spcPts val="0"/>
              </a:spcAft>
              <a:buNone/>
            </a:pPr>
            <a:r>
              <a:rPr lang="en"/>
              <a:t>PHOTOS:</a:t>
            </a:r>
            <a:endParaRPr/>
          </a:p>
          <a:p>
            <a:pPr indent="-317500" lvl="0" marL="457200" rtl="0" algn="l">
              <a:spcBef>
                <a:spcPts val="0"/>
              </a:spcBef>
              <a:spcAft>
                <a:spcPts val="0"/>
              </a:spcAft>
              <a:buSzPts val="1400"/>
              <a:buChar char="●"/>
            </a:pPr>
            <a:r>
              <a:rPr b="0" lang="en">
                <a:uFill>
                  <a:noFill/>
                </a:uFill>
                <a:latin typeface="Mulish Medium"/>
                <a:ea typeface="Mulish Medium"/>
                <a:cs typeface="Mulish Medium"/>
                <a:sym typeface="Mulish Medium"/>
                <a:hlinkClick r:id="rId6"/>
              </a:rPr>
              <a:t>Enterprise resource planning holographic interface</a:t>
            </a:r>
            <a:endParaRPr b="0">
              <a:latin typeface="Mulish Medium"/>
              <a:ea typeface="Mulish Medium"/>
              <a:cs typeface="Mulish Medium"/>
              <a:sym typeface="Mulish Medium"/>
            </a:endParaRPr>
          </a:p>
          <a:p>
            <a:pPr indent="-317500" lvl="0" marL="457200" rtl="0" algn="l">
              <a:spcBef>
                <a:spcPts val="0"/>
              </a:spcBef>
              <a:spcAft>
                <a:spcPts val="0"/>
              </a:spcAft>
              <a:buSzPts val="1400"/>
              <a:buFont typeface="Mulish Medium"/>
              <a:buChar char="●"/>
            </a:pPr>
            <a:r>
              <a:rPr b="0" lang="en">
                <a:uFill>
                  <a:noFill/>
                </a:uFill>
                <a:latin typeface="Mulish Medium"/>
                <a:ea typeface="Mulish Medium"/>
                <a:cs typeface="Mulish Medium"/>
                <a:sym typeface="Mulish Medium"/>
                <a:hlinkClick r:id="rId7"/>
              </a:rPr>
              <a:t>Application programming interface hologram</a:t>
            </a:r>
            <a:endParaRPr b="0">
              <a:latin typeface="Mulish Medium"/>
              <a:ea typeface="Mulish Medium"/>
              <a:cs typeface="Mulish Medium"/>
              <a:sym typeface="Mulish Medium"/>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04" name="Shape 2604"/>
        <p:cNvGrpSpPr/>
        <p:nvPr/>
      </p:nvGrpSpPr>
      <p:grpSpPr>
        <a:xfrm>
          <a:off x="0" y="0"/>
          <a:ext cx="0" cy="0"/>
          <a:chOff x="0" y="0"/>
          <a:chExt cx="0" cy="0"/>
        </a:xfrm>
      </p:grpSpPr>
      <p:sp>
        <p:nvSpPr>
          <p:cNvPr id="2605" name="Google Shape;2605;p65"/>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2606" name="Google Shape;2606;p6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2607" name="Google Shape;2607;p65"/>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11" name="Shape 2611"/>
        <p:cNvGrpSpPr/>
        <p:nvPr/>
      </p:nvGrpSpPr>
      <p:grpSpPr>
        <a:xfrm>
          <a:off x="0" y="0"/>
          <a:ext cx="0" cy="0"/>
          <a:chOff x="0" y="0"/>
          <a:chExt cx="0" cy="0"/>
        </a:xfrm>
      </p:grpSpPr>
      <p:sp>
        <p:nvSpPr>
          <p:cNvPr id="2612" name="Google Shape;2612;p66"/>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a:solidFill>
                  <a:schemeClr val="hlink"/>
                </a:solidFill>
                <a:uFill>
                  <a:noFill/>
                </a:uFill>
                <a:hlinkClick r:id="rId3"/>
              </a:rPr>
              <a:t>Slidesgo</a:t>
            </a:r>
            <a:r>
              <a:rPr lang="en" sz="1000">
                <a:solidFill>
                  <a:schemeClr val="lt1"/>
                </a:solidFill>
              </a:rPr>
              <a:t> or keeping the "</a:t>
            </a:r>
            <a:r>
              <a:rPr lang="en" sz="1000">
                <a:solidFill>
                  <a:schemeClr val="hlink"/>
                </a:solidFill>
                <a:uFill>
                  <a:noFill/>
                </a:u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2613" name="Google Shape;2613;p66"/>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2614" name="Google Shape;2614;p6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18" name="Shape 2618"/>
        <p:cNvGrpSpPr/>
        <p:nvPr/>
      </p:nvGrpSpPr>
      <p:grpSpPr>
        <a:xfrm>
          <a:off x="0" y="0"/>
          <a:ext cx="0" cy="0"/>
          <a:chOff x="0" y="0"/>
          <a:chExt cx="0" cy="0"/>
        </a:xfrm>
      </p:grpSpPr>
      <p:sp>
        <p:nvSpPr>
          <p:cNvPr id="2619" name="Google Shape;2619;p67"/>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2620" name="Google Shape;2620;p67"/>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Poppins</a:t>
            </a:r>
            <a:endParaRPr b="1" sz="1100">
              <a:solidFill>
                <a:srgbClr val="EFEFEF"/>
              </a:solidFill>
            </a:endParaRPr>
          </a:p>
          <a:p>
            <a:pPr indent="0" lvl="0" marL="0" rtl="0" algn="ctr">
              <a:lnSpc>
                <a:spcPct val="115000"/>
              </a:lnSpc>
              <a:spcBef>
                <a:spcPts val="0"/>
              </a:spcBef>
              <a:spcAft>
                <a:spcPts val="0"/>
              </a:spcAft>
              <a:buNone/>
            </a:pPr>
            <a:r>
              <a:rPr lang="en" sz="1100">
                <a:solidFill>
                  <a:schemeClr val="lt2"/>
                </a:solidFill>
                <a:uFill>
                  <a:noFill/>
                </a:uFill>
                <a:hlinkClick r:id="rId3">
                  <a:extLst>
                    <a:ext uri="{A12FA001-AC4F-418D-AE19-62706E023703}">
                      <ahyp:hlinkClr val="tx"/>
                    </a:ext>
                  </a:extLst>
                </a:hlinkClick>
              </a:rPr>
              <a:t>(https://fonts.google.com/specimen/Poppins)</a:t>
            </a:r>
            <a:endParaRPr sz="1100">
              <a:solidFill>
                <a:schemeClr val="lt2"/>
              </a:solidFill>
            </a:endParaRPr>
          </a:p>
          <a:p>
            <a:pPr indent="0" lvl="0" marL="0" rtl="0" algn="ctr">
              <a:lnSpc>
                <a:spcPct val="115000"/>
              </a:lnSpc>
              <a:spcBef>
                <a:spcPts val="0"/>
              </a:spcBef>
              <a:spcAft>
                <a:spcPts val="0"/>
              </a:spcAft>
              <a:buNone/>
            </a:pPr>
            <a:r>
              <a:t/>
            </a:r>
            <a:endParaRPr sz="800">
              <a:solidFill>
                <a:srgbClr val="435D74"/>
              </a:solidFill>
            </a:endParaRPr>
          </a:p>
          <a:p>
            <a:pPr indent="0" lvl="0" marL="0" rtl="0" algn="ctr">
              <a:lnSpc>
                <a:spcPct val="115000"/>
              </a:lnSpc>
              <a:spcBef>
                <a:spcPts val="0"/>
              </a:spcBef>
              <a:spcAft>
                <a:spcPts val="0"/>
              </a:spcAft>
              <a:buNone/>
            </a:pPr>
            <a:r>
              <a:rPr b="1" lang="en" sz="1100">
                <a:solidFill>
                  <a:srgbClr val="FFFFFF"/>
                </a:solidFill>
              </a:rPr>
              <a:t>Mulish</a:t>
            </a:r>
            <a:endParaRPr b="1" sz="1100">
              <a:solidFill>
                <a:srgbClr val="FFFFFF"/>
              </a:solidFill>
            </a:endParaRPr>
          </a:p>
          <a:p>
            <a:pPr indent="0" lvl="0" marL="0" rtl="0" algn="ctr">
              <a:lnSpc>
                <a:spcPct val="115000"/>
              </a:lnSpc>
              <a:spcBef>
                <a:spcPts val="0"/>
              </a:spcBef>
              <a:spcAft>
                <a:spcPts val="0"/>
              </a:spcAft>
              <a:buNone/>
            </a:pPr>
            <a:r>
              <a:rPr lang="en" sz="1100">
                <a:solidFill>
                  <a:schemeClr val="lt2"/>
                </a:solidFill>
                <a:uFill>
                  <a:noFill/>
                </a:uFill>
                <a:hlinkClick r:id="rId4">
                  <a:extLst>
                    <a:ext uri="{A12FA001-AC4F-418D-AE19-62706E023703}">
                      <ahyp:hlinkClr val="tx"/>
                    </a:ext>
                  </a:extLst>
                </a:hlinkClick>
              </a:rPr>
              <a:t>(</a:t>
            </a:r>
            <a:r>
              <a:rPr lang="en" sz="1100">
                <a:solidFill>
                  <a:schemeClr val="lt2"/>
                </a:solidFill>
                <a:uFill>
                  <a:noFill/>
                </a:uFill>
                <a:hlinkClick r:id="rId5">
                  <a:extLst>
                    <a:ext uri="{A12FA001-AC4F-418D-AE19-62706E023703}">
                      <ahyp:hlinkClr val="tx"/>
                    </a:ext>
                  </a:extLst>
                </a:hlinkClick>
              </a:rPr>
              <a:t>https://fonts.google.com/specimen/Mulish</a:t>
            </a:r>
            <a:r>
              <a:rPr lang="en" sz="1100">
                <a:solidFill>
                  <a:schemeClr val="lt2"/>
                </a:solidFill>
                <a:uFill>
                  <a:noFill/>
                </a:uFill>
                <a:hlinkClick r:id="rId6">
                  <a:extLst>
                    <a:ext uri="{A12FA001-AC4F-418D-AE19-62706E023703}">
                      <ahyp:hlinkClr val="tx"/>
                    </a:ext>
                  </a:extLst>
                </a:hlinkClick>
              </a:rPr>
              <a:t>)</a:t>
            </a:r>
            <a:endParaRPr sz="1100">
              <a:solidFill>
                <a:schemeClr val="lt2"/>
              </a:solidFill>
            </a:endParaRPr>
          </a:p>
        </p:txBody>
      </p:sp>
      <p:sp>
        <p:nvSpPr>
          <p:cNvPr id="2621" name="Google Shape;2621;p67"/>
          <p:cNvSpPr/>
          <p:nvPr/>
        </p:nvSpPr>
        <p:spPr>
          <a:xfrm>
            <a:off x="2603313" y="2988225"/>
            <a:ext cx="791400" cy="754200"/>
          </a:xfrm>
          <a:prstGeom prst="roundRect">
            <a:avLst>
              <a:gd fmla="val 16667" name="adj"/>
            </a:avLst>
          </a:prstGeom>
          <a:solidFill>
            <a:srgbClr val="DEDF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7"/>
          <p:cNvSpPr/>
          <p:nvPr/>
        </p:nvSpPr>
        <p:spPr>
          <a:xfrm>
            <a:off x="3665132" y="2988225"/>
            <a:ext cx="791400" cy="754200"/>
          </a:xfrm>
          <a:prstGeom prst="roundRect">
            <a:avLst>
              <a:gd fmla="val 16667" name="adj"/>
            </a:avLst>
          </a:prstGeom>
          <a:solidFill>
            <a:srgbClr val="C1C9E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7"/>
          <p:cNvSpPr/>
          <p:nvPr/>
        </p:nvSpPr>
        <p:spPr>
          <a:xfrm>
            <a:off x="4726952" y="2988225"/>
            <a:ext cx="791400" cy="754200"/>
          </a:xfrm>
          <a:prstGeom prst="roundRect">
            <a:avLst>
              <a:gd fmla="val 16667" name="adj"/>
            </a:avLst>
          </a:prstGeom>
          <a:solidFill>
            <a:srgbClr val="4D61A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7"/>
          <p:cNvSpPr txBox="1"/>
          <p:nvPr/>
        </p:nvSpPr>
        <p:spPr>
          <a:xfrm>
            <a:off x="26033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#dedff5</a:t>
            </a:r>
            <a:endParaRPr sz="1000">
              <a:solidFill>
                <a:schemeClr val="dk1"/>
              </a:solidFill>
            </a:endParaRPr>
          </a:p>
        </p:txBody>
      </p:sp>
      <p:sp>
        <p:nvSpPr>
          <p:cNvPr id="2625" name="Google Shape;2625;p67"/>
          <p:cNvSpPr txBox="1"/>
          <p:nvPr/>
        </p:nvSpPr>
        <p:spPr>
          <a:xfrm>
            <a:off x="36651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#c1c9e4</a:t>
            </a:r>
            <a:endParaRPr sz="1000">
              <a:solidFill>
                <a:schemeClr val="dk1"/>
              </a:solidFill>
            </a:endParaRPr>
          </a:p>
        </p:txBody>
      </p:sp>
      <p:sp>
        <p:nvSpPr>
          <p:cNvPr id="2626" name="Google Shape;2626;p67"/>
          <p:cNvSpPr txBox="1"/>
          <p:nvPr/>
        </p:nvSpPr>
        <p:spPr>
          <a:xfrm>
            <a:off x="47269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#4d61a9</a:t>
            </a:r>
            <a:endParaRPr sz="1000">
              <a:solidFill>
                <a:srgbClr val="FFFFFF"/>
              </a:solidFill>
            </a:endParaRPr>
          </a:p>
        </p:txBody>
      </p:sp>
      <p:sp>
        <p:nvSpPr>
          <p:cNvPr id="2627" name="Google Shape;2627;p67"/>
          <p:cNvSpPr/>
          <p:nvPr/>
        </p:nvSpPr>
        <p:spPr>
          <a:xfrm>
            <a:off x="5788788" y="2988225"/>
            <a:ext cx="791400" cy="754200"/>
          </a:xfrm>
          <a:prstGeom prst="roundRect">
            <a:avLst>
              <a:gd fmla="val 16667" name="adj"/>
            </a:avLst>
          </a:prstGeom>
          <a:solidFill>
            <a:srgbClr val="3A438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7"/>
          <p:cNvSpPr txBox="1"/>
          <p:nvPr/>
        </p:nvSpPr>
        <p:spPr>
          <a:xfrm>
            <a:off x="57887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#3a4383</a:t>
            </a:r>
            <a:endParaRPr sz="1000">
              <a:solidFill>
                <a:srgbClr val="FFFFFF"/>
              </a:solidFill>
            </a:endParaRPr>
          </a:p>
        </p:txBody>
      </p:sp>
      <p:sp>
        <p:nvSpPr>
          <p:cNvPr id="2629" name="Google Shape;2629;p67"/>
          <p:cNvSpPr/>
          <p:nvPr/>
        </p:nvSpPr>
        <p:spPr>
          <a:xfrm>
            <a:off x="3665138" y="3919325"/>
            <a:ext cx="791400" cy="754200"/>
          </a:xfrm>
          <a:prstGeom prst="roundRect">
            <a:avLst>
              <a:gd fmla="val 16667" name="adj"/>
            </a:avLst>
          </a:prstGeom>
          <a:solidFill>
            <a:srgbClr val="F2F3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7"/>
          <p:cNvSpPr/>
          <p:nvPr/>
        </p:nvSpPr>
        <p:spPr>
          <a:xfrm>
            <a:off x="4726957" y="3919325"/>
            <a:ext cx="791400" cy="754200"/>
          </a:xfrm>
          <a:prstGeom prst="roundRect">
            <a:avLst>
              <a:gd fmla="val 16667" name="adj"/>
            </a:avLst>
          </a:prstGeom>
          <a:solidFill>
            <a:srgbClr val="FBFC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7"/>
          <p:cNvSpPr/>
          <p:nvPr/>
        </p:nvSpPr>
        <p:spPr>
          <a:xfrm>
            <a:off x="5788777" y="39193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7"/>
          <p:cNvSpPr txBox="1"/>
          <p:nvPr/>
        </p:nvSpPr>
        <p:spPr>
          <a:xfrm>
            <a:off x="366513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#f2f3fd</a:t>
            </a:r>
            <a:endParaRPr sz="1000">
              <a:solidFill>
                <a:schemeClr val="dk1"/>
              </a:solidFill>
            </a:endParaRPr>
          </a:p>
        </p:txBody>
      </p:sp>
      <p:sp>
        <p:nvSpPr>
          <p:cNvPr id="2633" name="Google Shape;2633;p67"/>
          <p:cNvSpPr txBox="1"/>
          <p:nvPr/>
        </p:nvSpPr>
        <p:spPr>
          <a:xfrm>
            <a:off x="472696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#fbfcff</a:t>
            </a:r>
            <a:endParaRPr sz="1000">
              <a:solidFill>
                <a:srgbClr val="FFFFFF"/>
              </a:solidFill>
            </a:endParaRPr>
          </a:p>
        </p:txBody>
      </p:sp>
      <p:sp>
        <p:nvSpPr>
          <p:cNvPr id="2634" name="Google Shape;2634;p67"/>
          <p:cNvSpPr txBox="1"/>
          <p:nvPr/>
        </p:nvSpPr>
        <p:spPr>
          <a:xfrm>
            <a:off x="578878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635" name="Google Shape;2635;p67"/>
          <p:cNvSpPr/>
          <p:nvPr/>
        </p:nvSpPr>
        <p:spPr>
          <a:xfrm>
            <a:off x="2603313" y="3919325"/>
            <a:ext cx="791400" cy="754200"/>
          </a:xfrm>
          <a:prstGeom prst="roundRect">
            <a:avLst>
              <a:gd fmla="val 16667" name="adj"/>
            </a:avLst>
          </a:prstGeom>
          <a:solidFill>
            <a:srgbClr val="231F4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7"/>
          <p:cNvSpPr txBox="1"/>
          <p:nvPr/>
        </p:nvSpPr>
        <p:spPr>
          <a:xfrm>
            <a:off x="260331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#231f40</a:t>
            </a:r>
            <a:endParaRPr sz="1000">
              <a:solidFill>
                <a:srgbClr val="FFFFFF"/>
              </a:solidFill>
            </a:endParaRPr>
          </a:p>
        </p:txBody>
      </p:sp>
      <p:sp>
        <p:nvSpPr>
          <p:cNvPr id="2637" name="Google Shape;2637;p6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41" name="Shape 2641"/>
        <p:cNvGrpSpPr/>
        <p:nvPr/>
      </p:nvGrpSpPr>
      <p:grpSpPr>
        <a:xfrm>
          <a:off x="0" y="0"/>
          <a:ext cx="0" cy="0"/>
          <a:chOff x="0" y="0"/>
          <a:chExt cx="0" cy="0"/>
        </a:xfrm>
      </p:grpSpPr>
      <p:sp>
        <p:nvSpPr>
          <p:cNvPr id="2642" name="Google Shape;2642;p68"/>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sp>
        <p:nvSpPr>
          <p:cNvPr id="2643" name="Google Shape;2643;p6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644" name="Google Shape;2644;p68"/>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2645" name="Google Shape;2645;p68">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646" name="Google Shape;2646;p68">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647" name="Google Shape;2647;p68">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648" name="Google Shape;2648;p68">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649" name="Google Shape;2649;p68"/>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2650" name="Google Shape;2650;p68"/>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2651" name="Google Shape;2651;p68"/>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2652" name="Google Shape;2652;p68"/>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2653" name="Google Shape;2653;p68">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9" name="Shape 1279"/>
        <p:cNvGrpSpPr/>
        <p:nvPr/>
      </p:nvGrpSpPr>
      <p:grpSpPr>
        <a:xfrm>
          <a:off x="0" y="0"/>
          <a:ext cx="0" cy="0"/>
          <a:chOff x="0" y="0"/>
          <a:chExt cx="0" cy="0"/>
        </a:xfrm>
      </p:grpSpPr>
      <p:sp>
        <p:nvSpPr>
          <p:cNvPr id="1280" name="Google Shape;1280;p33"/>
          <p:cNvSpPr/>
          <p:nvPr/>
        </p:nvSpPr>
        <p:spPr>
          <a:xfrm>
            <a:off x="6366750" y="1649725"/>
            <a:ext cx="1521300" cy="9645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281" name="Google Shape;1281;p33"/>
          <p:cNvSpPr txBox="1"/>
          <p:nvPr>
            <p:ph type="title"/>
          </p:nvPr>
        </p:nvSpPr>
        <p:spPr>
          <a:xfrm>
            <a:off x="3267600" y="2614225"/>
            <a:ext cx="4676400" cy="76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Statement</a:t>
            </a:r>
            <a:endParaRPr/>
          </a:p>
        </p:txBody>
      </p:sp>
      <p:sp>
        <p:nvSpPr>
          <p:cNvPr id="1282" name="Google Shape;1282;p33"/>
          <p:cNvSpPr txBox="1"/>
          <p:nvPr>
            <p:ph idx="2" type="title"/>
          </p:nvPr>
        </p:nvSpPr>
        <p:spPr>
          <a:xfrm>
            <a:off x="6579750" y="1711075"/>
            <a:ext cx="10953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283" name="Google Shape;1283;p33"/>
          <p:cNvSpPr txBox="1"/>
          <p:nvPr>
            <p:ph idx="1" type="subTitle"/>
          </p:nvPr>
        </p:nvSpPr>
        <p:spPr>
          <a:xfrm>
            <a:off x="3267600" y="3519250"/>
            <a:ext cx="4676400" cy="713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grpSp>
        <p:nvGrpSpPr>
          <p:cNvPr id="1284" name="Google Shape;1284;p33"/>
          <p:cNvGrpSpPr/>
          <p:nvPr/>
        </p:nvGrpSpPr>
        <p:grpSpPr>
          <a:xfrm>
            <a:off x="612289" y="4098500"/>
            <a:ext cx="2079900" cy="510000"/>
            <a:chOff x="6348826" y="4608500"/>
            <a:chExt cx="2079900" cy="510000"/>
          </a:xfrm>
        </p:grpSpPr>
        <p:sp>
          <p:nvSpPr>
            <p:cNvPr id="1285" name="Google Shape;1285;p33"/>
            <p:cNvSpPr/>
            <p:nvPr/>
          </p:nvSpPr>
          <p:spPr>
            <a:xfrm>
              <a:off x="6348826" y="4608500"/>
              <a:ext cx="2079900" cy="510000"/>
            </a:xfrm>
            <a:prstGeom prst="roundRect">
              <a:avLst>
                <a:gd fmla="val 50000" name="adj"/>
              </a:avLst>
            </a:prstGeom>
            <a:gradFill>
              <a:gsLst>
                <a:gs pos="0">
                  <a:schemeClr val="lt2"/>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 name="Google Shape;1286;p33"/>
            <p:cNvGrpSpPr/>
            <p:nvPr/>
          </p:nvGrpSpPr>
          <p:grpSpPr>
            <a:xfrm>
              <a:off x="7855344" y="4778575"/>
              <a:ext cx="239064" cy="186274"/>
              <a:chOff x="1900456" y="4780923"/>
              <a:chExt cx="138315" cy="107779"/>
            </a:xfrm>
          </p:grpSpPr>
          <p:sp>
            <p:nvSpPr>
              <p:cNvPr id="1287" name="Google Shape;1287;p33"/>
              <p:cNvSpPr/>
              <p:nvPr/>
            </p:nvSpPr>
            <p:spPr>
              <a:xfrm>
                <a:off x="1965132" y="4780923"/>
                <a:ext cx="9007" cy="73683"/>
              </a:xfrm>
              <a:custGeom>
                <a:rect b="b" l="l" r="r" t="t"/>
                <a:pathLst>
                  <a:path extrusionOk="0" h="1677" w="205">
                    <a:moveTo>
                      <a:pt x="0" y="0"/>
                    </a:moveTo>
                    <a:lnTo>
                      <a:pt x="0" y="1676"/>
                    </a:lnTo>
                    <a:lnTo>
                      <a:pt x="204" y="1676"/>
                    </a:lnTo>
                    <a:lnTo>
                      <a:pt x="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 name="Google Shape;1288;p33"/>
              <p:cNvGrpSpPr/>
              <p:nvPr/>
            </p:nvGrpSpPr>
            <p:grpSpPr>
              <a:xfrm>
                <a:off x="1900456" y="4825827"/>
                <a:ext cx="138315" cy="62875"/>
                <a:chOff x="1900456" y="4825827"/>
                <a:chExt cx="138315" cy="62875"/>
              </a:xfrm>
            </p:grpSpPr>
            <p:sp>
              <p:nvSpPr>
                <p:cNvPr id="1289" name="Google Shape;1289;p33"/>
                <p:cNvSpPr/>
                <p:nvPr/>
              </p:nvSpPr>
              <p:spPr>
                <a:xfrm>
                  <a:off x="1900456" y="4831188"/>
                  <a:ext cx="138315" cy="57514"/>
                </a:xfrm>
                <a:custGeom>
                  <a:rect b="b" l="l" r="r" t="t"/>
                  <a:pathLst>
                    <a:path extrusionOk="0" h="1309" w="3148">
                      <a:moveTo>
                        <a:pt x="1" y="1"/>
                      </a:moveTo>
                      <a:lnTo>
                        <a:pt x="1" y="1309"/>
                      </a:lnTo>
                      <a:lnTo>
                        <a:pt x="3148" y="1309"/>
                      </a:lnTo>
                      <a:lnTo>
                        <a:pt x="3148" y="1"/>
                      </a:lnTo>
                      <a:lnTo>
                        <a:pt x="2903" y="1"/>
                      </a:lnTo>
                      <a:lnTo>
                        <a:pt x="2903" y="1105"/>
                      </a:lnTo>
                      <a:lnTo>
                        <a:pt x="205" y="1105"/>
                      </a:lnTo>
                      <a:lnTo>
                        <a:pt x="2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3"/>
                <p:cNvSpPr/>
                <p:nvPr/>
              </p:nvSpPr>
              <p:spPr>
                <a:xfrm>
                  <a:off x="1939955" y="4825827"/>
                  <a:ext cx="57514" cy="34139"/>
                </a:xfrm>
                <a:custGeom>
                  <a:rect b="b" l="l" r="r" t="t"/>
                  <a:pathLst>
                    <a:path extrusionOk="0" h="777" w="1309">
                      <a:moveTo>
                        <a:pt x="164" y="0"/>
                      </a:moveTo>
                      <a:lnTo>
                        <a:pt x="1" y="164"/>
                      </a:lnTo>
                      <a:lnTo>
                        <a:pt x="655" y="777"/>
                      </a:lnTo>
                      <a:lnTo>
                        <a:pt x="1309" y="164"/>
                      </a:lnTo>
                      <a:lnTo>
                        <a:pt x="1186" y="0"/>
                      </a:lnTo>
                      <a:lnTo>
                        <a:pt x="655" y="532"/>
                      </a:lnTo>
                      <a:lnTo>
                        <a:pt x="1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291" name="Google Shape;1291;p33"/>
          <p:cNvSpPr txBox="1"/>
          <p:nvPr/>
        </p:nvSpPr>
        <p:spPr>
          <a:xfrm>
            <a:off x="745400" y="4148750"/>
            <a:ext cx="1371300" cy="40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ulish Medium"/>
                <a:ea typeface="Mulish Medium"/>
                <a:cs typeface="Mulish Medium"/>
                <a:sym typeface="Mulish Medium"/>
              </a:rPr>
              <a:t>Download</a:t>
            </a:r>
            <a:endParaRPr>
              <a:solidFill>
                <a:schemeClr val="dk1"/>
              </a:solidFill>
              <a:latin typeface="Mulish Medium"/>
              <a:ea typeface="Mulish Medium"/>
              <a:cs typeface="Mulish Medium"/>
              <a:sym typeface="Mulish Medium"/>
            </a:endParaRPr>
          </a:p>
        </p:txBody>
      </p:sp>
      <p:sp>
        <p:nvSpPr>
          <p:cNvPr id="1292" name="Google Shape;1292;p33"/>
          <p:cNvSpPr/>
          <p:nvPr/>
        </p:nvSpPr>
        <p:spPr>
          <a:xfrm>
            <a:off x="1952344" y="1239075"/>
            <a:ext cx="322125" cy="1313800"/>
          </a:xfrm>
          <a:custGeom>
            <a:rect b="b" l="l" r="r" t="t"/>
            <a:pathLst>
              <a:path extrusionOk="0" h="52552" w="12885">
                <a:moveTo>
                  <a:pt x="5911" y="1"/>
                </a:moveTo>
                <a:cubicBezTo>
                  <a:pt x="2679" y="1"/>
                  <a:pt x="1" y="2633"/>
                  <a:pt x="1" y="5865"/>
                </a:cubicBezTo>
                <a:lnTo>
                  <a:pt x="1" y="46686"/>
                </a:lnTo>
                <a:cubicBezTo>
                  <a:pt x="1" y="49919"/>
                  <a:pt x="2679" y="52551"/>
                  <a:pt x="5911" y="52551"/>
                </a:cubicBezTo>
                <a:lnTo>
                  <a:pt x="6973" y="52551"/>
                </a:lnTo>
                <a:cubicBezTo>
                  <a:pt x="10206" y="52551"/>
                  <a:pt x="12884" y="49919"/>
                  <a:pt x="12884" y="46686"/>
                </a:cubicBezTo>
                <a:lnTo>
                  <a:pt x="12884" y="5865"/>
                </a:lnTo>
                <a:cubicBezTo>
                  <a:pt x="12884"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3"/>
          <p:cNvSpPr/>
          <p:nvPr/>
        </p:nvSpPr>
        <p:spPr>
          <a:xfrm>
            <a:off x="2113394" y="1442250"/>
            <a:ext cx="25" cy="726175"/>
          </a:xfrm>
          <a:custGeom>
            <a:rect b="b" l="l" r="r" t="t"/>
            <a:pathLst>
              <a:path extrusionOk="0" fill="none" h="29047" w="1">
                <a:moveTo>
                  <a:pt x="0" y="1"/>
                </a:moveTo>
                <a:lnTo>
                  <a:pt x="0"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3"/>
          <p:cNvSpPr/>
          <p:nvPr/>
        </p:nvSpPr>
        <p:spPr>
          <a:xfrm flipH="1">
            <a:off x="2093496" y="2106001"/>
            <a:ext cx="19925" cy="62437"/>
          </a:xfrm>
          <a:custGeom>
            <a:rect b="b" l="l" r="r" t="t"/>
            <a:pathLst>
              <a:path extrusionOk="0" fill="none" h="10529" w="1">
                <a:moveTo>
                  <a:pt x="0" y="0"/>
                </a:moveTo>
                <a:lnTo>
                  <a:pt x="0" y="10529"/>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 name="Google Shape;1295;p33"/>
          <p:cNvGrpSpPr/>
          <p:nvPr/>
        </p:nvGrpSpPr>
        <p:grpSpPr>
          <a:xfrm>
            <a:off x="2038356" y="1963675"/>
            <a:ext cx="150100" cy="150100"/>
            <a:chOff x="8425238" y="1668375"/>
            <a:chExt cx="150100" cy="150100"/>
          </a:xfrm>
        </p:grpSpPr>
        <p:sp>
          <p:nvSpPr>
            <p:cNvPr id="1296" name="Google Shape;1296;p33"/>
            <p:cNvSpPr/>
            <p:nvPr/>
          </p:nvSpPr>
          <p:spPr>
            <a:xfrm>
              <a:off x="8425238" y="1668375"/>
              <a:ext cx="150100" cy="150100"/>
            </a:xfrm>
            <a:custGeom>
              <a:rect b="b" l="l" r="r" t="t"/>
              <a:pathLst>
                <a:path extrusionOk="0" h="6004" w="6004">
                  <a:moveTo>
                    <a:pt x="3002" y="0"/>
                  </a:moveTo>
                  <a:cubicBezTo>
                    <a:pt x="1340" y="0"/>
                    <a:pt x="1" y="1339"/>
                    <a:pt x="1" y="3002"/>
                  </a:cubicBezTo>
                  <a:cubicBezTo>
                    <a:pt x="1" y="4664"/>
                    <a:pt x="1340" y="6003"/>
                    <a:pt x="3002" y="6003"/>
                  </a:cubicBezTo>
                  <a:cubicBezTo>
                    <a:pt x="4665" y="6003"/>
                    <a:pt x="6004" y="4664"/>
                    <a:pt x="6004" y="3002"/>
                  </a:cubicBezTo>
                  <a:cubicBezTo>
                    <a:pt x="6004" y="1339"/>
                    <a:pt x="4619"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3"/>
            <p:cNvSpPr/>
            <p:nvPr/>
          </p:nvSpPr>
          <p:spPr>
            <a:xfrm>
              <a:off x="8425238" y="1668375"/>
              <a:ext cx="150100" cy="150100"/>
            </a:xfrm>
            <a:custGeom>
              <a:rect b="b" l="l" r="r" t="t"/>
              <a:pathLst>
                <a:path extrusionOk="0" h="6004" w="6004">
                  <a:moveTo>
                    <a:pt x="3002" y="0"/>
                  </a:moveTo>
                  <a:cubicBezTo>
                    <a:pt x="1340" y="0"/>
                    <a:pt x="1" y="1339"/>
                    <a:pt x="1" y="3002"/>
                  </a:cubicBezTo>
                  <a:cubicBezTo>
                    <a:pt x="1" y="4664"/>
                    <a:pt x="1340" y="6003"/>
                    <a:pt x="3002" y="6003"/>
                  </a:cubicBezTo>
                  <a:cubicBezTo>
                    <a:pt x="4665" y="6003"/>
                    <a:pt x="6004" y="4664"/>
                    <a:pt x="6004" y="3002"/>
                  </a:cubicBezTo>
                  <a:cubicBezTo>
                    <a:pt x="6004" y="1339"/>
                    <a:pt x="4619"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3"/>
            <p:cNvSpPr/>
            <p:nvPr/>
          </p:nvSpPr>
          <p:spPr>
            <a:xfrm>
              <a:off x="8425238" y="1668375"/>
              <a:ext cx="150100" cy="150100"/>
            </a:xfrm>
            <a:custGeom>
              <a:rect b="b" l="l" r="r" t="t"/>
              <a:pathLst>
                <a:path extrusionOk="0" fill="none" h="6004" w="6004">
                  <a:moveTo>
                    <a:pt x="6004" y="3002"/>
                  </a:moveTo>
                  <a:cubicBezTo>
                    <a:pt x="6004" y="4664"/>
                    <a:pt x="4665" y="6003"/>
                    <a:pt x="3002" y="6003"/>
                  </a:cubicBezTo>
                  <a:cubicBezTo>
                    <a:pt x="1340" y="6003"/>
                    <a:pt x="1" y="4664"/>
                    <a:pt x="1" y="3002"/>
                  </a:cubicBezTo>
                  <a:cubicBezTo>
                    <a:pt x="1" y="1339"/>
                    <a:pt x="1340" y="0"/>
                    <a:pt x="3002" y="0"/>
                  </a:cubicBezTo>
                  <a:cubicBezTo>
                    <a:pt x="4619" y="0"/>
                    <a:pt x="6004" y="1339"/>
                    <a:pt x="6004"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3"/>
            <p:cNvSpPr/>
            <p:nvPr/>
          </p:nvSpPr>
          <p:spPr>
            <a:xfrm>
              <a:off x="8443713" y="1686850"/>
              <a:ext cx="113150" cy="113150"/>
            </a:xfrm>
            <a:custGeom>
              <a:rect b="b" l="l" r="r" t="t"/>
              <a:pathLst>
                <a:path extrusionOk="0" h="4526" w="4526">
                  <a:moveTo>
                    <a:pt x="4526" y="2263"/>
                  </a:moveTo>
                  <a:cubicBezTo>
                    <a:pt x="4526" y="3463"/>
                    <a:pt x="3510" y="4526"/>
                    <a:pt x="2263" y="4526"/>
                  </a:cubicBezTo>
                  <a:cubicBezTo>
                    <a:pt x="1063" y="4526"/>
                    <a:pt x="1" y="3556"/>
                    <a:pt x="1" y="2263"/>
                  </a:cubicBezTo>
                  <a:cubicBezTo>
                    <a:pt x="1" y="1062"/>
                    <a:pt x="970" y="0"/>
                    <a:pt x="2263" y="0"/>
                  </a:cubicBezTo>
                  <a:cubicBezTo>
                    <a:pt x="3464" y="0"/>
                    <a:pt x="4526" y="1016"/>
                    <a:pt x="4526" y="2263"/>
                  </a:cubicBezTo>
                  <a:close/>
                </a:path>
              </a:pathLst>
            </a:custGeom>
            <a:solidFill>
              <a:srgbClr val="F62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3"/>
            <p:cNvSpPr/>
            <p:nvPr/>
          </p:nvSpPr>
          <p:spPr>
            <a:xfrm>
              <a:off x="8443713" y="1686850"/>
              <a:ext cx="113150" cy="113150"/>
            </a:xfrm>
            <a:custGeom>
              <a:rect b="b" l="l" r="r" t="t"/>
              <a:pathLst>
                <a:path extrusionOk="0" h="4526" w="4526">
                  <a:moveTo>
                    <a:pt x="4526" y="2263"/>
                  </a:moveTo>
                  <a:cubicBezTo>
                    <a:pt x="4526" y="3463"/>
                    <a:pt x="3510" y="4526"/>
                    <a:pt x="2263" y="4526"/>
                  </a:cubicBezTo>
                  <a:cubicBezTo>
                    <a:pt x="1063" y="4526"/>
                    <a:pt x="1" y="3556"/>
                    <a:pt x="1" y="2263"/>
                  </a:cubicBezTo>
                  <a:cubicBezTo>
                    <a:pt x="1" y="1062"/>
                    <a:pt x="970" y="0"/>
                    <a:pt x="2263" y="0"/>
                  </a:cubicBezTo>
                  <a:cubicBezTo>
                    <a:pt x="3464" y="0"/>
                    <a:pt x="4526" y="1016"/>
                    <a:pt x="4526" y="2263"/>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1" name="Google Shape;1301;p33"/>
          <p:cNvSpPr/>
          <p:nvPr/>
        </p:nvSpPr>
        <p:spPr>
          <a:xfrm>
            <a:off x="2078769" y="2343875"/>
            <a:ext cx="69275" cy="69300"/>
          </a:xfrm>
          <a:custGeom>
            <a:rect b="b" l="l" r="r" t="t"/>
            <a:pathLst>
              <a:path extrusionOk="0" h="2772" w="2771">
                <a:moveTo>
                  <a:pt x="2771" y="1386"/>
                </a:moveTo>
                <a:cubicBezTo>
                  <a:pt x="2771" y="2171"/>
                  <a:pt x="2170" y="2772"/>
                  <a:pt x="1385" y="2772"/>
                </a:cubicBezTo>
                <a:cubicBezTo>
                  <a:pt x="600" y="2772"/>
                  <a:pt x="0" y="2171"/>
                  <a:pt x="0" y="1386"/>
                </a:cubicBezTo>
                <a:cubicBezTo>
                  <a:pt x="0" y="601"/>
                  <a:pt x="600" y="1"/>
                  <a:pt x="1385" y="1"/>
                </a:cubicBezTo>
                <a:cubicBezTo>
                  <a:pt x="2170" y="1"/>
                  <a:pt x="2771" y="601"/>
                  <a:pt x="2771" y="138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3"/>
          <p:cNvSpPr/>
          <p:nvPr/>
        </p:nvSpPr>
        <p:spPr>
          <a:xfrm>
            <a:off x="1480638" y="1239075"/>
            <a:ext cx="323275" cy="1313800"/>
          </a:xfrm>
          <a:custGeom>
            <a:rect b="b" l="l" r="r" t="t"/>
            <a:pathLst>
              <a:path extrusionOk="0" h="52552" w="12931">
                <a:moveTo>
                  <a:pt x="5865" y="1"/>
                </a:moveTo>
                <a:cubicBezTo>
                  <a:pt x="2632" y="1"/>
                  <a:pt x="0" y="2633"/>
                  <a:pt x="0" y="5865"/>
                </a:cubicBezTo>
                <a:lnTo>
                  <a:pt x="0" y="46686"/>
                </a:lnTo>
                <a:cubicBezTo>
                  <a:pt x="0" y="49919"/>
                  <a:pt x="2632" y="52551"/>
                  <a:pt x="5865" y="52551"/>
                </a:cubicBezTo>
                <a:lnTo>
                  <a:pt x="7019" y="52551"/>
                </a:lnTo>
                <a:cubicBezTo>
                  <a:pt x="10252" y="52551"/>
                  <a:pt x="12930" y="49919"/>
                  <a:pt x="12838" y="46686"/>
                </a:cubicBezTo>
                <a:lnTo>
                  <a:pt x="12838" y="5865"/>
                </a:lnTo>
                <a:cubicBezTo>
                  <a:pt x="12838"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3"/>
          <p:cNvSpPr/>
          <p:nvPr/>
        </p:nvSpPr>
        <p:spPr>
          <a:xfrm>
            <a:off x="1642263" y="1442250"/>
            <a:ext cx="25" cy="726175"/>
          </a:xfrm>
          <a:custGeom>
            <a:rect b="b" l="l" r="r" t="t"/>
            <a:pathLst>
              <a:path extrusionOk="0" fill="none" h="29047" w="1">
                <a:moveTo>
                  <a:pt x="0" y="1"/>
                </a:moveTo>
                <a:lnTo>
                  <a:pt x="0"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3"/>
          <p:cNvSpPr/>
          <p:nvPr/>
        </p:nvSpPr>
        <p:spPr>
          <a:xfrm>
            <a:off x="1642269" y="1862375"/>
            <a:ext cx="19925" cy="306068"/>
          </a:xfrm>
          <a:custGeom>
            <a:rect b="b" l="l" r="r" t="t"/>
            <a:pathLst>
              <a:path extrusionOk="0" fill="none" h="31448" w="1">
                <a:moveTo>
                  <a:pt x="0" y="1"/>
                </a:moveTo>
                <a:lnTo>
                  <a:pt x="0" y="31448"/>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 name="Google Shape;1305;p33"/>
          <p:cNvGrpSpPr/>
          <p:nvPr/>
        </p:nvGrpSpPr>
        <p:grpSpPr>
          <a:xfrm>
            <a:off x="1567225" y="1730288"/>
            <a:ext cx="150100" cy="150100"/>
            <a:chOff x="7935763" y="1180050"/>
            <a:chExt cx="150100" cy="150100"/>
          </a:xfrm>
        </p:grpSpPr>
        <p:sp>
          <p:nvSpPr>
            <p:cNvPr id="1306" name="Google Shape;1306;p33"/>
            <p:cNvSpPr/>
            <p:nvPr/>
          </p:nvSpPr>
          <p:spPr>
            <a:xfrm>
              <a:off x="7935763" y="1180050"/>
              <a:ext cx="150100" cy="150100"/>
            </a:xfrm>
            <a:custGeom>
              <a:rect b="b" l="l" r="r" t="t"/>
              <a:pathLst>
                <a:path extrusionOk="0" h="6004" w="6004">
                  <a:moveTo>
                    <a:pt x="3002" y="0"/>
                  </a:moveTo>
                  <a:cubicBezTo>
                    <a:pt x="1339" y="0"/>
                    <a:pt x="0" y="1385"/>
                    <a:pt x="0" y="3002"/>
                  </a:cubicBezTo>
                  <a:cubicBezTo>
                    <a:pt x="0" y="4664"/>
                    <a:pt x="1339" y="6003"/>
                    <a:pt x="3002" y="6003"/>
                  </a:cubicBezTo>
                  <a:cubicBezTo>
                    <a:pt x="4664" y="6003"/>
                    <a:pt x="6003" y="4664"/>
                    <a:pt x="6003" y="3002"/>
                  </a:cubicBezTo>
                  <a:cubicBezTo>
                    <a:pt x="6003" y="1385"/>
                    <a:pt x="4664"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3"/>
            <p:cNvSpPr/>
            <p:nvPr/>
          </p:nvSpPr>
          <p:spPr>
            <a:xfrm>
              <a:off x="7935763" y="1180050"/>
              <a:ext cx="150100" cy="150100"/>
            </a:xfrm>
            <a:custGeom>
              <a:rect b="b" l="l" r="r" t="t"/>
              <a:pathLst>
                <a:path extrusionOk="0" h="6004" w="6004">
                  <a:moveTo>
                    <a:pt x="3002" y="0"/>
                  </a:moveTo>
                  <a:cubicBezTo>
                    <a:pt x="1339" y="0"/>
                    <a:pt x="0" y="1385"/>
                    <a:pt x="0" y="3002"/>
                  </a:cubicBezTo>
                  <a:cubicBezTo>
                    <a:pt x="0" y="4664"/>
                    <a:pt x="1339" y="6003"/>
                    <a:pt x="3002" y="6003"/>
                  </a:cubicBezTo>
                  <a:cubicBezTo>
                    <a:pt x="4664" y="6003"/>
                    <a:pt x="6003" y="4664"/>
                    <a:pt x="6003" y="3002"/>
                  </a:cubicBezTo>
                  <a:cubicBezTo>
                    <a:pt x="6003" y="1385"/>
                    <a:pt x="4664" y="0"/>
                    <a:pt x="3002" y="0"/>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3"/>
            <p:cNvSpPr/>
            <p:nvPr/>
          </p:nvSpPr>
          <p:spPr>
            <a:xfrm>
              <a:off x="7935763" y="1180050"/>
              <a:ext cx="150100" cy="150100"/>
            </a:xfrm>
            <a:custGeom>
              <a:rect b="b" l="l" r="r" t="t"/>
              <a:pathLst>
                <a:path extrusionOk="0" fill="none" h="6004" w="6004">
                  <a:moveTo>
                    <a:pt x="6003" y="3002"/>
                  </a:moveTo>
                  <a:cubicBezTo>
                    <a:pt x="6003" y="4664"/>
                    <a:pt x="4664" y="6003"/>
                    <a:pt x="3002" y="6003"/>
                  </a:cubicBezTo>
                  <a:cubicBezTo>
                    <a:pt x="1339" y="6003"/>
                    <a:pt x="0" y="4664"/>
                    <a:pt x="0" y="3002"/>
                  </a:cubicBezTo>
                  <a:cubicBezTo>
                    <a:pt x="0" y="1385"/>
                    <a:pt x="1339" y="0"/>
                    <a:pt x="3002" y="0"/>
                  </a:cubicBezTo>
                  <a:cubicBezTo>
                    <a:pt x="4664" y="0"/>
                    <a:pt x="6003" y="1385"/>
                    <a:pt x="6003"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3"/>
            <p:cNvSpPr/>
            <p:nvPr/>
          </p:nvSpPr>
          <p:spPr>
            <a:xfrm>
              <a:off x="7954238" y="1199675"/>
              <a:ext cx="113150" cy="112000"/>
            </a:xfrm>
            <a:custGeom>
              <a:rect b="b" l="l" r="r" t="t"/>
              <a:pathLst>
                <a:path extrusionOk="0" h="4480" w="4526">
                  <a:moveTo>
                    <a:pt x="4525" y="2217"/>
                  </a:moveTo>
                  <a:cubicBezTo>
                    <a:pt x="4525" y="3463"/>
                    <a:pt x="3510" y="4479"/>
                    <a:pt x="2263" y="4479"/>
                  </a:cubicBezTo>
                  <a:cubicBezTo>
                    <a:pt x="1016" y="4479"/>
                    <a:pt x="0" y="3463"/>
                    <a:pt x="0" y="2217"/>
                  </a:cubicBezTo>
                  <a:cubicBezTo>
                    <a:pt x="0" y="1016"/>
                    <a:pt x="1016" y="0"/>
                    <a:pt x="2263" y="0"/>
                  </a:cubicBezTo>
                  <a:cubicBezTo>
                    <a:pt x="3510" y="0"/>
                    <a:pt x="4525" y="1016"/>
                    <a:pt x="4525" y="2217"/>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3"/>
            <p:cNvSpPr/>
            <p:nvPr/>
          </p:nvSpPr>
          <p:spPr>
            <a:xfrm>
              <a:off x="7954238" y="1199675"/>
              <a:ext cx="113150" cy="112000"/>
            </a:xfrm>
            <a:custGeom>
              <a:rect b="b" l="l" r="r" t="t"/>
              <a:pathLst>
                <a:path extrusionOk="0" h="4480" w="4526">
                  <a:moveTo>
                    <a:pt x="4525" y="2217"/>
                  </a:moveTo>
                  <a:cubicBezTo>
                    <a:pt x="4525" y="3463"/>
                    <a:pt x="3510" y="4479"/>
                    <a:pt x="2263" y="4479"/>
                  </a:cubicBezTo>
                  <a:cubicBezTo>
                    <a:pt x="1016" y="4479"/>
                    <a:pt x="0" y="3463"/>
                    <a:pt x="0" y="2217"/>
                  </a:cubicBezTo>
                  <a:cubicBezTo>
                    <a:pt x="0" y="1016"/>
                    <a:pt x="1016" y="0"/>
                    <a:pt x="2263" y="0"/>
                  </a:cubicBezTo>
                  <a:cubicBezTo>
                    <a:pt x="3510" y="0"/>
                    <a:pt x="4525" y="1016"/>
                    <a:pt x="4525" y="2217"/>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 name="Google Shape;1311;p33"/>
          <p:cNvSpPr/>
          <p:nvPr/>
        </p:nvSpPr>
        <p:spPr>
          <a:xfrm>
            <a:off x="1599550" y="2325425"/>
            <a:ext cx="85450" cy="92375"/>
          </a:xfrm>
          <a:custGeom>
            <a:rect b="b" l="l" r="r" t="t"/>
            <a:pathLst>
              <a:path extrusionOk="0" h="3695" w="3418">
                <a:moveTo>
                  <a:pt x="1570" y="2817"/>
                </a:moveTo>
                <a:cubicBezTo>
                  <a:pt x="1016" y="2309"/>
                  <a:pt x="1016" y="1432"/>
                  <a:pt x="1570" y="924"/>
                </a:cubicBezTo>
                <a:cubicBezTo>
                  <a:pt x="2078" y="416"/>
                  <a:pt x="2863" y="416"/>
                  <a:pt x="3418" y="831"/>
                </a:cubicBezTo>
                <a:cubicBezTo>
                  <a:pt x="3048" y="323"/>
                  <a:pt x="2448" y="0"/>
                  <a:pt x="1847" y="0"/>
                </a:cubicBezTo>
                <a:cubicBezTo>
                  <a:pt x="785" y="0"/>
                  <a:pt x="0" y="785"/>
                  <a:pt x="0" y="1847"/>
                </a:cubicBezTo>
                <a:cubicBezTo>
                  <a:pt x="0" y="2863"/>
                  <a:pt x="785" y="3694"/>
                  <a:pt x="1847" y="3694"/>
                </a:cubicBezTo>
                <a:cubicBezTo>
                  <a:pt x="2494" y="3694"/>
                  <a:pt x="3048" y="3325"/>
                  <a:pt x="3418" y="2817"/>
                </a:cubicBezTo>
                <a:cubicBezTo>
                  <a:pt x="2863" y="3325"/>
                  <a:pt x="2078" y="3325"/>
                  <a:pt x="1570" y="281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3"/>
          <p:cNvSpPr/>
          <p:nvPr/>
        </p:nvSpPr>
        <p:spPr>
          <a:xfrm>
            <a:off x="1011219" y="1239075"/>
            <a:ext cx="320950" cy="1313800"/>
          </a:xfrm>
          <a:custGeom>
            <a:rect b="b" l="l" r="r" t="t"/>
            <a:pathLst>
              <a:path extrusionOk="0" h="52552" w="12838">
                <a:moveTo>
                  <a:pt x="5865" y="1"/>
                </a:moveTo>
                <a:cubicBezTo>
                  <a:pt x="2632" y="1"/>
                  <a:pt x="0" y="2633"/>
                  <a:pt x="0" y="5865"/>
                </a:cubicBezTo>
                <a:lnTo>
                  <a:pt x="0" y="46686"/>
                </a:lnTo>
                <a:cubicBezTo>
                  <a:pt x="0" y="49919"/>
                  <a:pt x="2632" y="52551"/>
                  <a:pt x="5865" y="52551"/>
                </a:cubicBezTo>
                <a:lnTo>
                  <a:pt x="6973" y="52551"/>
                </a:lnTo>
                <a:cubicBezTo>
                  <a:pt x="10206" y="52551"/>
                  <a:pt x="12838" y="49919"/>
                  <a:pt x="12838" y="46686"/>
                </a:cubicBezTo>
                <a:lnTo>
                  <a:pt x="12838" y="5865"/>
                </a:lnTo>
                <a:cubicBezTo>
                  <a:pt x="12838" y="2633"/>
                  <a:pt x="10206" y="1"/>
                  <a:pt x="6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3"/>
          <p:cNvSpPr/>
          <p:nvPr/>
        </p:nvSpPr>
        <p:spPr>
          <a:xfrm>
            <a:off x="1171681" y="1442250"/>
            <a:ext cx="25" cy="726175"/>
          </a:xfrm>
          <a:custGeom>
            <a:rect b="b" l="l" r="r" t="t"/>
            <a:pathLst>
              <a:path extrusionOk="0" fill="none" h="29047" w="1">
                <a:moveTo>
                  <a:pt x="1" y="1"/>
                </a:moveTo>
                <a:lnTo>
                  <a:pt x="1" y="29047"/>
                </a:lnTo>
              </a:path>
            </a:pathLst>
          </a:custGeom>
          <a:noFill/>
          <a:ln cap="rnd" cmpd="sng" w="288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3"/>
          <p:cNvSpPr/>
          <p:nvPr/>
        </p:nvSpPr>
        <p:spPr>
          <a:xfrm>
            <a:off x="1103396" y="1615650"/>
            <a:ext cx="67775" cy="552764"/>
          </a:xfrm>
          <a:custGeom>
            <a:rect b="b" l="l" r="r" t="t"/>
            <a:pathLst>
              <a:path extrusionOk="0" fill="none" h="16809" w="1">
                <a:moveTo>
                  <a:pt x="1" y="0"/>
                </a:moveTo>
                <a:lnTo>
                  <a:pt x="1" y="16809"/>
                </a:lnTo>
              </a:path>
            </a:pathLst>
          </a:custGeom>
          <a:noFill/>
          <a:ln cap="flat" cmpd="sng" w="15000">
            <a:solidFill>
              <a:schemeClr val="lt2"/>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 name="Google Shape;1315;p33"/>
          <p:cNvGrpSpPr/>
          <p:nvPr/>
        </p:nvGrpSpPr>
        <p:grpSpPr>
          <a:xfrm>
            <a:off x="1096644" y="1477475"/>
            <a:ext cx="150100" cy="150100"/>
            <a:chOff x="7463588" y="1514825"/>
            <a:chExt cx="150100" cy="150100"/>
          </a:xfrm>
        </p:grpSpPr>
        <p:sp>
          <p:nvSpPr>
            <p:cNvPr id="1316" name="Google Shape;1316;p33"/>
            <p:cNvSpPr/>
            <p:nvPr/>
          </p:nvSpPr>
          <p:spPr>
            <a:xfrm>
              <a:off x="7463588" y="1514825"/>
              <a:ext cx="150100" cy="150100"/>
            </a:xfrm>
            <a:custGeom>
              <a:rect b="b" l="l" r="r" t="t"/>
              <a:pathLst>
                <a:path extrusionOk="0" h="6004" w="6004">
                  <a:moveTo>
                    <a:pt x="3002" y="1"/>
                  </a:moveTo>
                  <a:cubicBezTo>
                    <a:pt x="1340" y="1"/>
                    <a:pt x="0" y="1386"/>
                    <a:pt x="0" y="3002"/>
                  </a:cubicBezTo>
                  <a:cubicBezTo>
                    <a:pt x="0" y="4665"/>
                    <a:pt x="1340" y="6004"/>
                    <a:pt x="3002" y="6004"/>
                  </a:cubicBezTo>
                  <a:cubicBezTo>
                    <a:pt x="4664" y="6004"/>
                    <a:pt x="6003" y="4665"/>
                    <a:pt x="6003" y="3002"/>
                  </a:cubicBezTo>
                  <a:cubicBezTo>
                    <a:pt x="6003" y="1386"/>
                    <a:pt x="4664" y="1"/>
                    <a:pt x="3002" y="1"/>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3"/>
            <p:cNvSpPr/>
            <p:nvPr/>
          </p:nvSpPr>
          <p:spPr>
            <a:xfrm>
              <a:off x="7463588" y="1514825"/>
              <a:ext cx="150100" cy="150100"/>
            </a:xfrm>
            <a:custGeom>
              <a:rect b="b" l="l" r="r" t="t"/>
              <a:pathLst>
                <a:path extrusionOk="0" h="6004" w="6004">
                  <a:moveTo>
                    <a:pt x="3002" y="1"/>
                  </a:moveTo>
                  <a:cubicBezTo>
                    <a:pt x="1340" y="1"/>
                    <a:pt x="0" y="1386"/>
                    <a:pt x="0" y="3002"/>
                  </a:cubicBezTo>
                  <a:cubicBezTo>
                    <a:pt x="0" y="4665"/>
                    <a:pt x="1340" y="6004"/>
                    <a:pt x="3002" y="6004"/>
                  </a:cubicBezTo>
                  <a:cubicBezTo>
                    <a:pt x="4664" y="6004"/>
                    <a:pt x="6003" y="4665"/>
                    <a:pt x="6003" y="3002"/>
                  </a:cubicBezTo>
                  <a:cubicBezTo>
                    <a:pt x="6003" y="1386"/>
                    <a:pt x="4664" y="1"/>
                    <a:pt x="3002" y="1"/>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3"/>
            <p:cNvSpPr/>
            <p:nvPr/>
          </p:nvSpPr>
          <p:spPr>
            <a:xfrm>
              <a:off x="7483213" y="1534450"/>
              <a:ext cx="112000" cy="112000"/>
            </a:xfrm>
            <a:custGeom>
              <a:rect b="b" l="l" r="r" t="t"/>
              <a:pathLst>
                <a:path extrusionOk="0"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3"/>
            <p:cNvSpPr/>
            <p:nvPr/>
          </p:nvSpPr>
          <p:spPr>
            <a:xfrm>
              <a:off x="7483213" y="1534450"/>
              <a:ext cx="112000" cy="112000"/>
            </a:xfrm>
            <a:custGeom>
              <a:rect b="b" l="l" r="r" t="t"/>
              <a:pathLst>
                <a:path extrusionOk="0" fill="none"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3"/>
            <p:cNvSpPr/>
            <p:nvPr/>
          </p:nvSpPr>
          <p:spPr>
            <a:xfrm>
              <a:off x="7463588" y="1514825"/>
              <a:ext cx="150100" cy="150100"/>
            </a:xfrm>
            <a:custGeom>
              <a:rect b="b" l="l" r="r" t="t"/>
              <a:pathLst>
                <a:path extrusionOk="0" fill="none" h="6004" w="6004">
                  <a:moveTo>
                    <a:pt x="6003" y="3002"/>
                  </a:moveTo>
                  <a:cubicBezTo>
                    <a:pt x="6003" y="4665"/>
                    <a:pt x="4664" y="6004"/>
                    <a:pt x="3002" y="6004"/>
                  </a:cubicBezTo>
                  <a:cubicBezTo>
                    <a:pt x="1340" y="6004"/>
                    <a:pt x="0" y="4665"/>
                    <a:pt x="0" y="3002"/>
                  </a:cubicBezTo>
                  <a:cubicBezTo>
                    <a:pt x="0" y="1386"/>
                    <a:pt x="1340" y="1"/>
                    <a:pt x="3002" y="1"/>
                  </a:cubicBezTo>
                  <a:cubicBezTo>
                    <a:pt x="4664" y="1"/>
                    <a:pt x="6003" y="1386"/>
                    <a:pt x="6003" y="3002"/>
                  </a:cubicBezTo>
                  <a:close/>
                </a:path>
              </a:pathLst>
            </a:custGeom>
            <a:noFill/>
            <a:ln cap="flat" cmpd="sng" w="3475">
              <a:solidFill>
                <a:srgbClr val="FFFFFF"/>
              </a:solidFill>
              <a:prstDash val="solid"/>
              <a:miter lim="461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3"/>
            <p:cNvSpPr/>
            <p:nvPr/>
          </p:nvSpPr>
          <p:spPr>
            <a:xfrm>
              <a:off x="7483213" y="1534450"/>
              <a:ext cx="112000" cy="112000"/>
            </a:xfrm>
            <a:custGeom>
              <a:rect b="b" l="l" r="r" t="t"/>
              <a:pathLst>
                <a:path extrusionOk="0" h="4480" w="4480">
                  <a:moveTo>
                    <a:pt x="4480" y="2217"/>
                  </a:moveTo>
                  <a:cubicBezTo>
                    <a:pt x="4480" y="3464"/>
                    <a:pt x="3464" y="4480"/>
                    <a:pt x="2217" y="4480"/>
                  </a:cubicBezTo>
                  <a:cubicBezTo>
                    <a:pt x="970" y="4480"/>
                    <a:pt x="0" y="3464"/>
                    <a:pt x="0" y="2217"/>
                  </a:cubicBezTo>
                  <a:cubicBezTo>
                    <a:pt x="0" y="1017"/>
                    <a:pt x="970" y="1"/>
                    <a:pt x="2217" y="1"/>
                  </a:cubicBezTo>
                  <a:cubicBezTo>
                    <a:pt x="3464" y="1"/>
                    <a:pt x="4480" y="1017"/>
                    <a:pt x="4480" y="2217"/>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 name="Google Shape;1322;p33"/>
          <p:cNvSpPr/>
          <p:nvPr/>
        </p:nvSpPr>
        <p:spPr>
          <a:xfrm>
            <a:off x="1116844" y="2323100"/>
            <a:ext cx="109700" cy="112000"/>
          </a:xfrm>
          <a:custGeom>
            <a:rect b="b" l="l" r="r" t="t"/>
            <a:pathLst>
              <a:path extrusionOk="0" h="4480" w="4388">
                <a:moveTo>
                  <a:pt x="1248" y="647"/>
                </a:moveTo>
                <a:lnTo>
                  <a:pt x="1248" y="1247"/>
                </a:lnTo>
                <a:lnTo>
                  <a:pt x="1248" y="1571"/>
                </a:lnTo>
                <a:lnTo>
                  <a:pt x="1248" y="3603"/>
                </a:lnTo>
                <a:cubicBezTo>
                  <a:pt x="1155" y="3556"/>
                  <a:pt x="971" y="3556"/>
                  <a:pt x="878" y="3556"/>
                </a:cubicBezTo>
                <a:cubicBezTo>
                  <a:pt x="416" y="3556"/>
                  <a:pt x="1" y="3787"/>
                  <a:pt x="1" y="4018"/>
                </a:cubicBezTo>
                <a:cubicBezTo>
                  <a:pt x="1" y="4295"/>
                  <a:pt x="416" y="4480"/>
                  <a:pt x="878" y="4480"/>
                </a:cubicBezTo>
                <a:cubicBezTo>
                  <a:pt x="1340" y="4480"/>
                  <a:pt x="1709" y="4249"/>
                  <a:pt x="1709" y="4018"/>
                </a:cubicBezTo>
                <a:lnTo>
                  <a:pt x="1709" y="1525"/>
                </a:lnTo>
                <a:lnTo>
                  <a:pt x="3926" y="1063"/>
                </a:lnTo>
                <a:lnTo>
                  <a:pt x="3926" y="3002"/>
                </a:lnTo>
                <a:cubicBezTo>
                  <a:pt x="3787" y="2956"/>
                  <a:pt x="3649" y="2956"/>
                  <a:pt x="3510" y="2956"/>
                </a:cubicBezTo>
                <a:cubicBezTo>
                  <a:pt x="3049" y="2956"/>
                  <a:pt x="2633" y="3187"/>
                  <a:pt x="2633" y="3418"/>
                </a:cubicBezTo>
                <a:cubicBezTo>
                  <a:pt x="2633" y="3695"/>
                  <a:pt x="3049" y="3880"/>
                  <a:pt x="3510" y="3880"/>
                </a:cubicBezTo>
                <a:cubicBezTo>
                  <a:pt x="3972" y="3880"/>
                  <a:pt x="4388" y="3649"/>
                  <a:pt x="4388" y="3418"/>
                </a:cubicBezTo>
                <a:lnTo>
                  <a:pt x="4388" y="970"/>
                </a:lnTo>
                <a:lnTo>
                  <a:pt x="4388" y="601"/>
                </a:lnTo>
                <a:lnTo>
                  <a:pt x="4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57" name="Shape 2657"/>
        <p:cNvGrpSpPr/>
        <p:nvPr/>
      </p:nvGrpSpPr>
      <p:grpSpPr>
        <a:xfrm>
          <a:off x="0" y="0"/>
          <a:ext cx="0" cy="0"/>
          <a:chOff x="0" y="0"/>
          <a:chExt cx="0" cy="0"/>
        </a:xfrm>
      </p:grpSpPr>
      <p:sp>
        <p:nvSpPr>
          <p:cNvPr id="2658" name="Google Shape;2658;p69"/>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2659" name="Google Shape;2659;p69"/>
          <p:cNvGrpSpPr/>
          <p:nvPr/>
        </p:nvGrpSpPr>
        <p:grpSpPr>
          <a:xfrm>
            <a:off x="5156078" y="3085736"/>
            <a:ext cx="474294" cy="551291"/>
            <a:chOff x="4727025" y="1332775"/>
            <a:chExt cx="59900" cy="69625"/>
          </a:xfrm>
        </p:grpSpPr>
        <p:sp>
          <p:nvSpPr>
            <p:cNvPr id="2660" name="Google Shape;2660;p6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2" name="Google Shape;2662;p69"/>
          <p:cNvGrpSpPr/>
          <p:nvPr/>
        </p:nvGrpSpPr>
        <p:grpSpPr>
          <a:xfrm>
            <a:off x="5769734" y="2314340"/>
            <a:ext cx="555653" cy="557031"/>
            <a:chOff x="4820425" y="1329900"/>
            <a:chExt cx="70175" cy="70350"/>
          </a:xfrm>
        </p:grpSpPr>
        <p:sp>
          <p:nvSpPr>
            <p:cNvPr id="2663" name="Google Shape;2663;p6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7" name="Google Shape;2667;p69"/>
          <p:cNvGrpSpPr/>
          <p:nvPr/>
        </p:nvGrpSpPr>
        <p:grpSpPr>
          <a:xfrm>
            <a:off x="6396103" y="2318845"/>
            <a:ext cx="582574" cy="533871"/>
            <a:chOff x="4903200" y="1331525"/>
            <a:chExt cx="73575" cy="67425"/>
          </a:xfrm>
        </p:grpSpPr>
        <p:sp>
          <p:nvSpPr>
            <p:cNvPr id="2668" name="Google Shape;2668;p6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0" name="Google Shape;2670;p69"/>
          <p:cNvGrpSpPr/>
          <p:nvPr/>
        </p:nvGrpSpPr>
        <p:grpSpPr>
          <a:xfrm>
            <a:off x="5755581" y="3078709"/>
            <a:ext cx="583960" cy="565345"/>
            <a:chOff x="4815575" y="1416800"/>
            <a:chExt cx="73750" cy="71400"/>
          </a:xfrm>
        </p:grpSpPr>
        <p:sp>
          <p:nvSpPr>
            <p:cNvPr id="2671" name="Google Shape;2671;p6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4" name="Google Shape;2674;p69"/>
          <p:cNvGrpSpPr/>
          <p:nvPr/>
        </p:nvGrpSpPr>
        <p:grpSpPr>
          <a:xfrm>
            <a:off x="6390362" y="3108896"/>
            <a:ext cx="589898" cy="504970"/>
            <a:chOff x="4902475" y="1418875"/>
            <a:chExt cx="74500" cy="63775"/>
          </a:xfrm>
        </p:grpSpPr>
        <p:sp>
          <p:nvSpPr>
            <p:cNvPr id="2675" name="Google Shape;2675;p6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7" name="Google Shape;2677;p69"/>
          <p:cNvGrpSpPr/>
          <p:nvPr/>
        </p:nvGrpSpPr>
        <p:grpSpPr>
          <a:xfrm>
            <a:off x="5765577" y="3826000"/>
            <a:ext cx="563967" cy="567127"/>
            <a:chOff x="4818100" y="1507675"/>
            <a:chExt cx="71225" cy="71625"/>
          </a:xfrm>
        </p:grpSpPr>
        <p:sp>
          <p:nvSpPr>
            <p:cNvPr id="2678" name="Google Shape;2678;p6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2" name="Google Shape;2682;p69"/>
          <p:cNvGrpSpPr/>
          <p:nvPr/>
        </p:nvGrpSpPr>
        <p:grpSpPr>
          <a:xfrm>
            <a:off x="5079075" y="3829461"/>
            <a:ext cx="628301" cy="588505"/>
            <a:chOff x="4721450" y="1509475"/>
            <a:chExt cx="79350" cy="74325"/>
          </a:xfrm>
        </p:grpSpPr>
        <p:sp>
          <p:nvSpPr>
            <p:cNvPr id="2683" name="Google Shape;2683;p6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7" name="Google Shape;2687;p69"/>
          <p:cNvGrpSpPr/>
          <p:nvPr/>
        </p:nvGrpSpPr>
        <p:grpSpPr>
          <a:xfrm>
            <a:off x="6424608" y="3814027"/>
            <a:ext cx="557038" cy="562772"/>
            <a:chOff x="4906800" y="1507500"/>
            <a:chExt cx="70350" cy="71075"/>
          </a:xfrm>
        </p:grpSpPr>
        <p:sp>
          <p:nvSpPr>
            <p:cNvPr id="2688" name="Google Shape;2688;p6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3" name="Google Shape;2693;p69"/>
          <p:cNvGrpSpPr/>
          <p:nvPr/>
        </p:nvGrpSpPr>
        <p:grpSpPr>
          <a:xfrm>
            <a:off x="4462216" y="2340963"/>
            <a:ext cx="517934" cy="517934"/>
            <a:chOff x="3736598" y="2170606"/>
            <a:chExt cx="404889" cy="404889"/>
          </a:xfrm>
        </p:grpSpPr>
        <p:sp>
          <p:nvSpPr>
            <p:cNvPr id="2694" name="Google Shape;2694;p6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8" name="Google Shape;2698;p69"/>
          <p:cNvGrpSpPr/>
          <p:nvPr/>
        </p:nvGrpSpPr>
        <p:grpSpPr>
          <a:xfrm>
            <a:off x="3729277" y="2341061"/>
            <a:ext cx="586986" cy="517740"/>
            <a:chOff x="3161917" y="2170682"/>
            <a:chExt cx="458870" cy="404737"/>
          </a:xfrm>
        </p:grpSpPr>
        <p:sp>
          <p:nvSpPr>
            <p:cNvPr id="2699" name="Google Shape;2699;p6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2" name="Google Shape;2702;p69"/>
          <p:cNvGrpSpPr/>
          <p:nvPr/>
        </p:nvGrpSpPr>
        <p:grpSpPr>
          <a:xfrm>
            <a:off x="3752299" y="3102400"/>
            <a:ext cx="540943" cy="517963"/>
            <a:chOff x="3179914" y="2889488"/>
            <a:chExt cx="422876" cy="404911"/>
          </a:xfrm>
        </p:grpSpPr>
        <p:sp>
          <p:nvSpPr>
            <p:cNvPr id="2703" name="Google Shape;2703;p6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9" name="Google Shape;2709;p69"/>
          <p:cNvGrpSpPr/>
          <p:nvPr/>
        </p:nvGrpSpPr>
        <p:grpSpPr>
          <a:xfrm>
            <a:off x="4453093" y="3102358"/>
            <a:ext cx="536180" cy="518047"/>
            <a:chOff x="3729467" y="2889422"/>
            <a:chExt cx="419153" cy="404977"/>
          </a:xfrm>
        </p:grpSpPr>
        <p:sp>
          <p:nvSpPr>
            <p:cNvPr id="2710" name="Google Shape;2710;p6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7" name="Google Shape;2717;p69"/>
          <p:cNvGrpSpPr/>
          <p:nvPr/>
        </p:nvGrpSpPr>
        <p:grpSpPr>
          <a:xfrm>
            <a:off x="1990126" y="3445787"/>
            <a:ext cx="965351" cy="134611"/>
            <a:chOff x="4411970" y="2962952"/>
            <a:chExt cx="706544" cy="104212"/>
          </a:xfrm>
        </p:grpSpPr>
        <p:sp>
          <p:nvSpPr>
            <p:cNvPr id="2718" name="Google Shape;2718;p6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2" name="Google Shape;2722;p69"/>
          <p:cNvGrpSpPr/>
          <p:nvPr/>
        </p:nvGrpSpPr>
        <p:grpSpPr>
          <a:xfrm>
            <a:off x="1990126" y="3041077"/>
            <a:ext cx="960158" cy="289172"/>
            <a:chOff x="4411970" y="2726085"/>
            <a:chExt cx="643107" cy="193659"/>
          </a:xfrm>
        </p:grpSpPr>
        <p:sp>
          <p:nvSpPr>
            <p:cNvPr id="2723" name="Google Shape;2723;p6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6" name="Google Shape;2726;p69"/>
          <p:cNvGrpSpPr/>
          <p:nvPr/>
        </p:nvGrpSpPr>
        <p:grpSpPr>
          <a:xfrm>
            <a:off x="998624" y="3295400"/>
            <a:ext cx="811503" cy="252584"/>
            <a:chOff x="4411970" y="4340222"/>
            <a:chExt cx="779467" cy="242683"/>
          </a:xfrm>
        </p:grpSpPr>
        <p:sp>
          <p:nvSpPr>
            <p:cNvPr id="2727" name="Google Shape;2727;p6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0" name="Google Shape;2730;p69"/>
          <p:cNvGrpSpPr/>
          <p:nvPr/>
        </p:nvGrpSpPr>
        <p:grpSpPr>
          <a:xfrm>
            <a:off x="1990126" y="2709308"/>
            <a:ext cx="965160" cy="216230"/>
            <a:chOff x="4411970" y="2468674"/>
            <a:chExt cx="747317" cy="167425"/>
          </a:xfrm>
        </p:grpSpPr>
        <p:sp>
          <p:nvSpPr>
            <p:cNvPr id="2731" name="Google Shape;2731;p6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3" name="Google Shape;2733;p69"/>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4" name="Google Shape;2734;p69"/>
          <p:cNvGrpSpPr/>
          <p:nvPr/>
        </p:nvGrpSpPr>
        <p:grpSpPr>
          <a:xfrm>
            <a:off x="997692" y="2334687"/>
            <a:ext cx="1959041" cy="208784"/>
            <a:chOff x="6336019" y="3733725"/>
            <a:chExt cx="2566206" cy="351310"/>
          </a:xfrm>
        </p:grpSpPr>
        <p:sp>
          <p:nvSpPr>
            <p:cNvPr id="2735" name="Google Shape;2735;p6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9" name="Google Shape;2739;p69"/>
          <p:cNvGrpSpPr/>
          <p:nvPr/>
        </p:nvGrpSpPr>
        <p:grpSpPr>
          <a:xfrm>
            <a:off x="1990126" y="3950602"/>
            <a:ext cx="946551" cy="153200"/>
            <a:chOff x="4404545" y="3301592"/>
            <a:chExt cx="782403" cy="129272"/>
          </a:xfrm>
        </p:grpSpPr>
        <p:sp>
          <p:nvSpPr>
            <p:cNvPr id="2740" name="Google Shape;2740;p6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2" name="Google Shape;2742;p69"/>
          <p:cNvGrpSpPr/>
          <p:nvPr/>
        </p:nvGrpSpPr>
        <p:grpSpPr>
          <a:xfrm>
            <a:off x="1990126" y="3695937"/>
            <a:ext cx="962257" cy="139127"/>
            <a:chOff x="4411970" y="3131459"/>
            <a:chExt cx="710520" cy="117397"/>
          </a:xfrm>
        </p:grpSpPr>
        <p:sp>
          <p:nvSpPr>
            <p:cNvPr id="2743" name="Google Shape;2743;p6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745" name="Google Shape;2745;p69"/>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6" name="Google Shape;2746;p69"/>
          <p:cNvGrpSpPr/>
          <p:nvPr/>
        </p:nvGrpSpPr>
        <p:grpSpPr>
          <a:xfrm>
            <a:off x="990271" y="3621603"/>
            <a:ext cx="823838" cy="458988"/>
            <a:chOff x="4411970" y="1801825"/>
            <a:chExt cx="734586" cy="409262"/>
          </a:xfrm>
        </p:grpSpPr>
        <p:sp>
          <p:nvSpPr>
            <p:cNvPr id="2747" name="Google Shape;2747;p6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9" name="Google Shape;2749;p69"/>
          <p:cNvGrpSpPr/>
          <p:nvPr/>
        </p:nvGrpSpPr>
        <p:grpSpPr>
          <a:xfrm>
            <a:off x="3095243" y="2339173"/>
            <a:ext cx="521514" cy="521514"/>
            <a:chOff x="5681300" y="2527788"/>
            <a:chExt cx="805800" cy="805800"/>
          </a:xfrm>
        </p:grpSpPr>
        <p:sp>
          <p:nvSpPr>
            <p:cNvPr id="2750" name="Google Shape;2750;p6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2" name="Google Shape;2752;p69"/>
          <p:cNvGrpSpPr/>
          <p:nvPr/>
        </p:nvGrpSpPr>
        <p:grpSpPr>
          <a:xfrm>
            <a:off x="3089483" y="3094865"/>
            <a:ext cx="533033" cy="533033"/>
            <a:chOff x="4049800" y="640400"/>
            <a:chExt cx="858900" cy="858900"/>
          </a:xfrm>
        </p:grpSpPr>
        <p:sp>
          <p:nvSpPr>
            <p:cNvPr id="2753" name="Google Shape;2753;p6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5" name="Google Shape;2755;p69"/>
          <p:cNvGrpSpPr/>
          <p:nvPr/>
        </p:nvGrpSpPr>
        <p:grpSpPr>
          <a:xfrm>
            <a:off x="3014966" y="3772543"/>
            <a:ext cx="682068" cy="682068"/>
            <a:chOff x="5080188" y="927900"/>
            <a:chExt cx="961200" cy="961200"/>
          </a:xfrm>
        </p:grpSpPr>
        <p:sp>
          <p:nvSpPr>
            <p:cNvPr id="2756" name="Google Shape;2756;p6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4" name="Google Shape;2764;p69"/>
          <p:cNvGrpSpPr/>
          <p:nvPr/>
        </p:nvGrpSpPr>
        <p:grpSpPr>
          <a:xfrm>
            <a:off x="4478465" y="3869234"/>
            <a:ext cx="505650" cy="504006"/>
            <a:chOff x="6039282" y="1042577"/>
            <a:chExt cx="734315" cy="731929"/>
          </a:xfrm>
        </p:grpSpPr>
        <p:sp>
          <p:nvSpPr>
            <p:cNvPr id="2765" name="Google Shape;2765;p6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6" name="Google Shape;2786;p69"/>
          <p:cNvGrpSpPr/>
          <p:nvPr/>
        </p:nvGrpSpPr>
        <p:grpSpPr>
          <a:xfrm>
            <a:off x="5091067" y="2298862"/>
            <a:ext cx="567744" cy="602136"/>
            <a:chOff x="1825800" y="1651625"/>
            <a:chExt cx="539989" cy="571775"/>
          </a:xfrm>
        </p:grpSpPr>
        <p:sp>
          <p:nvSpPr>
            <p:cNvPr id="2787" name="Google Shape;2787;p6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1" name="Google Shape;2791;p69"/>
          <p:cNvGrpSpPr/>
          <p:nvPr/>
        </p:nvGrpSpPr>
        <p:grpSpPr>
          <a:xfrm>
            <a:off x="3765995" y="3855579"/>
            <a:ext cx="508123" cy="507955"/>
            <a:chOff x="1897577" y="2802432"/>
            <a:chExt cx="492176" cy="492014"/>
          </a:xfrm>
        </p:grpSpPr>
        <p:sp>
          <p:nvSpPr>
            <p:cNvPr id="2792" name="Google Shape;2792;p6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4" name="Google Shape;2804;p69"/>
          <p:cNvGrpSpPr/>
          <p:nvPr/>
        </p:nvGrpSpPr>
        <p:grpSpPr>
          <a:xfrm>
            <a:off x="997525" y="4169123"/>
            <a:ext cx="809227" cy="200842"/>
            <a:chOff x="2013045" y="4813233"/>
            <a:chExt cx="921986" cy="228854"/>
          </a:xfrm>
        </p:grpSpPr>
        <p:sp>
          <p:nvSpPr>
            <p:cNvPr id="2805" name="Google Shape;2805;p6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7" name="Google Shape;2807;p69"/>
          <p:cNvGrpSpPr/>
          <p:nvPr/>
        </p:nvGrpSpPr>
        <p:grpSpPr>
          <a:xfrm>
            <a:off x="1005985" y="2656004"/>
            <a:ext cx="792421" cy="269941"/>
            <a:chOff x="1046767" y="4756633"/>
            <a:chExt cx="859646" cy="292841"/>
          </a:xfrm>
        </p:grpSpPr>
        <p:sp>
          <p:nvSpPr>
            <p:cNvPr id="2808" name="Google Shape;2808;p6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1" name="Google Shape;2811;p69"/>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9"/>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9"/>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9"/>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5" name="Google Shape;2815;p69"/>
          <p:cNvGrpSpPr/>
          <p:nvPr/>
        </p:nvGrpSpPr>
        <p:grpSpPr>
          <a:xfrm>
            <a:off x="7141841" y="2550562"/>
            <a:ext cx="166473" cy="141497"/>
            <a:chOff x="4660325" y="1866850"/>
            <a:chExt cx="68350" cy="58100"/>
          </a:xfrm>
        </p:grpSpPr>
        <p:sp>
          <p:nvSpPr>
            <p:cNvPr id="2816" name="Google Shape;2816;p6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8" name="Google Shape;2818;p69"/>
          <p:cNvGrpSpPr/>
          <p:nvPr/>
        </p:nvGrpSpPr>
        <p:grpSpPr>
          <a:xfrm>
            <a:off x="7451186" y="2576286"/>
            <a:ext cx="162515" cy="90049"/>
            <a:chOff x="4791775" y="1877500"/>
            <a:chExt cx="66725" cy="36975"/>
          </a:xfrm>
        </p:grpSpPr>
        <p:sp>
          <p:nvSpPr>
            <p:cNvPr id="2819" name="Google Shape;2819;p6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1" name="Google Shape;2821;p69"/>
          <p:cNvGrpSpPr/>
          <p:nvPr/>
        </p:nvGrpSpPr>
        <p:grpSpPr>
          <a:xfrm>
            <a:off x="7772899" y="2576286"/>
            <a:ext cx="144979" cy="90049"/>
            <a:chOff x="4923925" y="1877500"/>
            <a:chExt cx="59525" cy="36975"/>
          </a:xfrm>
        </p:grpSpPr>
        <p:sp>
          <p:nvSpPr>
            <p:cNvPr id="2822" name="Google Shape;2822;p6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4" name="Google Shape;2824;p69"/>
          <p:cNvGrpSpPr/>
          <p:nvPr/>
        </p:nvGrpSpPr>
        <p:grpSpPr>
          <a:xfrm>
            <a:off x="8067390" y="2558477"/>
            <a:ext cx="141447" cy="125667"/>
            <a:chOff x="5058450" y="1870100"/>
            <a:chExt cx="58075" cy="51600"/>
          </a:xfrm>
        </p:grpSpPr>
        <p:sp>
          <p:nvSpPr>
            <p:cNvPr id="2825" name="Google Shape;2825;p6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7" name="Google Shape;2827;p69"/>
          <p:cNvGrpSpPr/>
          <p:nvPr/>
        </p:nvGrpSpPr>
        <p:grpSpPr>
          <a:xfrm>
            <a:off x="7481905" y="2980885"/>
            <a:ext cx="101077" cy="107645"/>
            <a:chOff x="4811425" y="2065025"/>
            <a:chExt cx="41500" cy="44200"/>
          </a:xfrm>
        </p:grpSpPr>
        <p:sp>
          <p:nvSpPr>
            <p:cNvPr id="2828" name="Google Shape;2828;p6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0" name="Google Shape;2830;p69"/>
          <p:cNvGrpSpPr/>
          <p:nvPr/>
        </p:nvGrpSpPr>
        <p:grpSpPr>
          <a:xfrm>
            <a:off x="7774342" y="2981098"/>
            <a:ext cx="120867" cy="107218"/>
            <a:chOff x="4929875" y="2065025"/>
            <a:chExt cx="49625" cy="44025"/>
          </a:xfrm>
        </p:grpSpPr>
        <p:sp>
          <p:nvSpPr>
            <p:cNvPr id="2831" name="Google Shape;2831;p6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3" name="Google Shape;2833;p69"/>
          <p:cNvGrpSpPr/>
          <p:nvPr/>
        </p:nvGrpSpPr>
        <p:grpSpPr>
          <a:xfrm>
            <a:off x="8103011" y="2984112"/>
            <a:ext cx="70206" cy="101191"/>
            <a:chOff x="5083925" y="2066350"/>
            <a:chExt cx="28825" cy="41550"/>
          </a:xfrm>
        </p:grpSpPr>
        <p:sp>
          <p:nvSpPr>
            <p:cNvPr id="2834" name="Google Shape;2834;p6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6" name="Google Shape;2836;p69"/>
          <p:cNvGrpSpPr/>
          <p:nvPr/>
        </p:nvGrpSpPr>
        <p:grpSpPr>
          <a:xfrm>
            <a:off x="7134565" y="2999759"/>
            <a:ext cx="181026" cy="69896"/>
            <a:chOff x="4659775" y="2072775"/>
            <a:chExt cx="74325" cy="28700"/>
          </a:xfrm>
        </p:grpSpPr>
        <p:sp>
          <p:nvSpPr>
            <p:cNvPr id="2837" name="Google Shape;2837;p6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0" name="Google Shape;2840;p69"/>
          <p:cNvGrpSpPr/>
          <p:nvPr/>
        </p:nvGrpSpPr>
        <p:grpSpPr>
          <a:xfrm>
            <a:off x="8054421" y="2790324"/>
            <a:ext cx="167387" cy="89197"/>
            <a:chOff x="4662475" y="1976500"/>
            <a:chExt cx="68725" cy="36625"/>
          </a:xfrm>
        </p:grpSpPr>
        <p:sp>
          <p:nvSpPr>
            <p:cNvPr id="2841" name="Google Shape;2841;p6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4" name="Google Shape;2844;p69"/>
          <p:cNvGrpSpPr/>
          <p:nvPr/>
        </p:nvGrpSpPr>
        <p:grpSpPr>
          <a:xfrm>
            <a:off x="7751326" y="2793764"/>
            <a:ext cx="166899" cy="82317"/>
            <a:chOff x="4920150" y="1977875"/>
            <a:chExt cx="68525" cy="33800"/>
          </a:xfrm>
        </p:grpSpPr>
        <p:sp>
          <p:nvSpPr>
            <p:cNvPr id="2845" name="Google Shape;2845;p6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8" name="Google Shape;2848;p69"/>
          <p:cNvGrpSpPr/>
          <p:nvPr/>
        </p:nvGrpSpPr>
        <p:grpSpPr>
          <a:xfrm>
            <a:off x="7162483" y="3197682"/>
            <a:ext cx="125190" cy="127859"/>
            <a:chOff x="4676550" y="2160575"/>
            <a:chExt cx="51400" cy="52500"/>
          </a:xfrm>
        </p:grpSpPr>
        <p:sp>
          <p:nvSpPr>
            <p:cNvPr id="2849" name="Google Shape;2849;p6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2" name="Google Shape;2852;p69"/>
          <p:cNvGrpSpPr/>
          <p:nvPr/>
        </p:nvGrpSpPr>
        <p:grpSpPr>
          <a:xfrm>
            <a:off x="7459741" y="3204714"/>
            <a:ext cx="145405" cy="113794"/>
            <a:chOff x="4768325" y="2163475"/>
            <a:chExt cx="59700" cy="46725"/>
          </a:xfrm>
        </p:grpSpPr>
        <p:sp>
          <p:nvSpPr>
            <p:cNvPr id="2853" name="Google Shape;2853;p6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5" name="Google Shape;2855;p69"/>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9"/>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9"/>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9"/>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9"/>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9"/>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1" name="Google Shape;2861;p69"/>
          <p:cNvGrpSpPr/>
          <p:nvPr/>
        </p:nvGrpSpPr>
        <p:grpSpPr>
          <a:xfrm>
            <a:off x="7476059" y="3459808"/>
            <a:ext cx="112768" cy="106853"/>
            <a:chOff x="4768575" y="2253950"/>
            <a:chExt cx="46300" cy="43875"/>
          </a:xfrm>
        </p:grpSpPr>
        <p:sp>
          <p:nvSpPr>
            <p:cNvPr id="2862" name="Google Shape;2862;p6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4" name="Google Shape;2864;p69"/>
          <p:cNvGrpSpPr/>
          <p:nvPr/>
        </p:nvGrpSpPr>
        <p:grpSpPr>
          <a:xfrm>
            <a:off x="7775682" y="3948834"/>
            <a:ext cx="118187" cy="146246"/>
            <a:chOff x="4960900" y="2433225"/>
            <a:chExt cx="48525" cy="60050"/>
          </a:xfrm>
        </p:grpSpPr>
        <p:sp>
          <p:nvSpPr>
            <p:cNvPr id="2865" name="Google Shape;2865;p6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7" name="Google Shape;2867;p69"/>
          <p:cNvGrpSpPr/>
          <p:nvPr/>
        </p:nvGrpSpPr>
        <p:grpSpPr>
          <a:xfrm>
            <a:off x="7464247" y="4212895"/>
            <a:ext cx="136394" cy="143810"/>
            <a:chOff x="4854075" y="2527625"/>
            <a:chExt cx="56000" cy="59050"/>
          </a:xfrm>
        </p:grpSpPr>
        <p:sp>
          <p:nvSpPr>
            <p:cNvPr id="2868" name="Google Shape;2868;p6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0" name="Google Shape;2870;p69"/>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9"/>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9"/>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3" name="Google Shape;2873;p69"/>
          <p:cNvGrpSpPr/>
          <p:nvPr/>
        </p:nvGrpSpPr>
        <p:grpSpPr>
          <a:xfrm>
            <a:off x="8088458" y="3676639"/>
            <a:ext cx="99312" cy="160797"/>
            <a:chOff x="5059700" y="2334775"/>
            <a:chExt cx="40775" cy="66025"/>
          </a:xfrm>
        </p:grpSpPr>
        <p:sp>
          <p:nvSpPr>
            <p:cNvPr id="2874" name="Google Shape;2874;p6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3" name="Google Shape;2883;p69"/>
          <p:cNvGrpSpPr/>
          <p:nvPr/>
        </p:nvGrpSpPr>
        <p:grpSpPr>
          <a:xfrm>
            <a:off x="8045622" y="3941771"/>
            <a:ext cx="184984" cy="160371"/>
            <a:chOff x="5037700" y="2430325"/>
            <a:chExt cx="75950" cy="65850"/>
          </a:xfrm>
        </p:grpSpPr>
        <p:sp>
          <p:nvSpPr>
            <p:cNvPr id="2884" name="Google Shape;2884;p6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6" name="Google Shape;2886;p69"/>
          <p:cNvGrpSpPr/>
          <p:nvPr/>
        </p:nvGrpSpPr>
        <p:grpSpPr>
          <a:xfrm>
            <a:off x="7465128" y="3708223"/>
            <a:ext cx="173014" cy="97629"/>
            <a:chOff x="4756975" y="2341800"/>
            <a:chExt cx="91975" cy="51925"/>
          </a:xfrm>
        </p:grpSpPr>
        <p:sp>
          <p:nvSpPr>
            <p:cNvPr id="2887" name="Google Shape;2887;p6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7" name="Google Shape;2907;p69"/>
          <p:cNvGrpSpPr/>
          <p:nvPr/>
        </p:nvGrpSpPr>
        <p:grpSpPr>
          <a:xfrm>
            <a:off x="7732065" y="4196920"/>
            <a:ext cx="212497" cy="175761"/>
            <a:chOff x="4943575" y="2516350"/>
            <a:chExt cx="98675" cy="81700"/>
          </a:xfrm>
        </p:grpSpPr>
        <p:sp>
          <p:nvSpPr>
            <p:cNvPr id="2908" name="Google Shape;2908;p6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6" name="Google Shape;2986;p69"/>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9"/>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9"/>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9"/>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4" name="Shape 2994"/>
        <p:cNvGrpSpPr/>
        <p:nvPr/>
      </p:nvGrpSpPr>
      <p:grpSpPr>
        <a:xfrm>
          <a:off x="0" y="0"/>
          <a:ext cx="0" cy="0"/>
          <a:chOff x="0" y="0"/>
          <a:chExt cx="0" cy="0"/>
        </a:xfrm>
      </p:grpSpPr>
      <p:grpSp>
        <p:nvGrpSpPr>
          <p:cNvPr id="2995" name="Google Shape;2995;p70"/>
          <p:cNvGrpSpPr/>
          <p:nvPr/>
        </p:nvGrpSpPr>
        <p:grpSpPr>
          <a:xfrm>
            <a:off x="6647587" y="3567393"/>
            <a:ext cx="560636" cy="516497"/>
            <a:chOff x="6652051" y="3714143"/>
            <a:chExt cx="560636" cy="516497"/>
          </a:xfrm>
        </p:grpSpPr>
        <p:grpSp>
          <p:nvGrpSpPr>
            <p:cNvPr id="2996" name="Google Shape;2996;p70"/>
            <p:cNvGrpSpPr/>
            <p:nvPr/>
          </p:nvGrpSpPr>
          <p:grpSpPr>
            <a:xfrm>
              <a:off x="6669657" y="3716715"/>
              <a:ext cx="466768" cy="464314"/>
              <a:chOff x="3139766" y="765669"/>
              <a:chExt cx="886380" cy="881888"/>
            </a:xfrm>
          </p:grpSpPr>
          <p:grpSp>
            <p:nvGrpSpPr>
              <p:cNvPr id="2997" name="Google Shape;2997;p70"/>
              <p:cNvGrpSpPr/>
              <p:nvPr/>
            </p:nvGrpSpPr>
            <p:grpSpPr>
              <a:xfrm>
                <a:off x="3139766" y="765669"/>
                <a:ext cx="886380" cy="881888"/>
                <a:chOff x="3139766" y="765669"/>
                <a:chExt cx="886380" cy="881888"/>
              </a:xfrm>
            </p:grpSpPr>
            <p:sp>
              <p:nvSpPr>
                <p:cNvPr id="2998" name="Google Shape;2998;p7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7" name="Google Shape;3007;p7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1" name="Google Shape;3011;p7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2" name="Google Shape;3012;p70"/>
          <p:cNvGrpSpPr/>
          <p:nvPr/>
        </p:nvGrpSpPr>
        <p:grpSpPr>
          <a:xfrm>
            <a:off x="7646296" y="3047976"/>
            <a:ext cx="104231" cy="320340"/>
            <a:chOff x="7564426" y="3224343"/>
            <a:chExt cx="119985" cy="368801"/>
          </a:xfrm>
        </p:grpSpPr>
        <p:sp>
          <p:nvSpPr>
            <p:cNvPr id="3013" name="Google Shape;3013;p7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5" name="Google Shape;3015;p70"/>
          <p:cNvGrpSpPr/>
          <p:nvPr/>
        </p:nvGrpSpPr>
        <p:grpSpPr>
          <a:xfrm>
            <a:off x="7345785" y="3042077"/>
            <a:ext cx="189489" cy="332132"/>
            <a:chOff x="8370831" y="3202002"/>
            <a:chExt cx="218129" cy="382376"/>
          </a:xfrm>
        </p:grpSpPr>
        <p:sp>
          <p:nvSpPr>
            <p:cNvPr id="3016" name="Google Shape;3016;p7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70"/>
          <p:cNvGrpSpPr/>
          <p:nvPr/>
        </p:nvGrpSpPr>
        <p:grpSpPr>
          <a:xfrm>
            <a:off x="8069174" y="3453209"/>
            <a:ext cx="309429" cy="267000"/>
            <a:chOff x="6742064" y="3750480"/>
            <a:chExt cx="399315" cy="344560"/>
          </a:xfrm>
        </p:grpSpPr>
        <p:sp>
          <p:nvSpPr>
            <p:cNvPr id="3019" name="Google Shape;3019;p7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1" name="Google Shape;3021;p70"/>
          <p:cNvGrpSpPr/>
          <p:nvPr/>
        </p:nvGrpSpPr>
        <p:grpSpPr>
          <a:xfrm>
            <a:off x="7608193" y="3804257"/>
            <a:ext cx="180437" cy="281608"/>
            <a:chOff x="7248525" y="3739696"/>
            <a:chExt cx="230531" cy="359790"/>
          </a:xfrm>
        </p:grpSpPr>
        <p:sp>
          <p:nvSpPr>
            <p:cNvPr id="3022" name="Google Shape;3022;p7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4" name="Google Shape;3024;p70"/>
          <p:cNvGrpSpPr/>
          <p:nvPr/>
        </p:nvGrpSpPr>
        <p:grpSpPr>
          <a:xfrm>
            <a:off x="7854113" y="3447481"/>
            <a:ext cx="162896" cy="278710"/>
            <a:chOff x="7601242" y="3729267"/>
            <a:chExt cx="222566" cy="380803"/>
          </a:xfrm>
        </p:grpSpPr>
        <p:sp>
          <p:nvSpPr>
            <p:cNvPr id="3025" name="Google Shape;3025;p7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7" name="Google Shape;3027;p70"/>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8" name="Google Shape;3028;p70"/>
          <p:cNvGrpSpPr/>
          <p:nvPr/>
        </p:nvGrpSpPr>
        <p:grpSpPr>
          <a:xfrm>
            <a:off x="7343758" y="3448622"/>
            <a:ext cx="193543" cy="275990"/>
            <a:chOff x="8304647" y="3738687"/>
            <a:chExt cx="225076" cy="320956"/>
          </a:xfrm>
        </p:grpSpPr>
        <p:sp>
          <p:nvSpPr>
            <p:cNvPr id="3029" name="Google Shape;3029;p7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70"/>
          <p:cNvGrpSpPr/>
          <p:nvPr/>
        </p:nvGrpSpPr>
        <p:grpSpPr>
          <a:xfrm>
            <a:off x="7616251" y="3448622"/>
            <a:ext cx="178492" cy="275990"/>
            <a:chOff x="8615101" y="3738687"/>
            <a:chExt cx="207573" cy="320956"/>
          </a:xfrm>
        </p:grpSpPr>
        <p:sp>
          <p:nvSpPr>
            <p:cNvPr id="3033" name="Google Shape;3033;p7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6" name="Google Shape;3036;p70"/>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7" name="Google Shape;3037;p70"/>
          <p:cNvGrpSpPr/>
          <p:nvPr/>
        </p:nvGrpSpPr>
        <p:grpSpPr>
          <a:xfrm>
            <a:off x="7841782" y="3851282"/>
            <a:ext cx="187557" cy="187557"/>
            <a:chOff x="8565775" y="671075"/>
            <a:chExt cx="441000" cy="441000"/>
          </a:xfrm>
        </p:grpSpPr>
        <p:sp>
          <p:nvSpPr>
            <p:cNvPr id="3038" name="Google Shape;3038;p7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0" name="Google Shape;3040;p70"/>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0"/>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2" name="Google Shape;3042;p70"/>
          <p:cNvGrpSpPr/>
          <p:nvPr/>
        </p:nvGrpSpPr>
        <p:grpSpPr>
          <a:xfrm>
            <a:off x="5996254" y="2923808"/>
            <a:ext cx="587865" cy="517731"/>
            <a:chOff x="6000718" y="3070557"/>
            <a:chExt cx="587865" cy="517731"/>
          </a:xfrm>
        </p:grpSpPr>
        <p:sp>
          <p:nvSpPr>
            <p:cNvPr id="3043" name="Google Shape;3043;p7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3" name="Google Shape;3053;p70"/>
          <p:cNvGrpSpPr/>
          <p:nvPr/>
        </p:nvGrpSpPr>
        <p:grpSpPr>
          <a:xfrm>
            <a:off x="6011059" y="3567468"/>
            <a:ext cx="557665" cy="516387"/>
            <a:chOff x="6015523" y="3714217"/>
            <a:chExt cx="557665" cy="516387"/>
          </a:xfrm>
        </p:grpSpPr>
        <p:grpSp>
          <p:nvGrpSpPr>
            <p:cNvPr id="3054" name="Google Shape;3054;p70"/>
            <p:cNvGrpSpPr/>
            <p:nvPr/>
          </p:nvGrpSpPr>
          <p:grpSpPr>
            <a:xfrm>
              <a:off x="6036094" y="3716980"/>
              <a:ext cx="529822" cy="510480"/>
              <a:chOff x="3148311" y="-545634"/>
              <a:chExt cx="1006118" cy="969572"/>
            </a:xfrm>
          </p:grpSpPr>
          <p:sp>
            <p:nvSpPr>
              <p:cNvPr id="3055" name="Google Shape;3055;p7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5" name="Google Shape;3065;p7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6" name="Google Shape;3066;p70"/>
          <p:cNvGrpSpPr/>
          <p:nvPr/>
        </p:nvGrpSpPr>
        <p:grpSpPr>
          <a:xfrm>
            <a:off x="6639841" y="2926879"/>
            <a:ext cx="576302" cy="511871"/>
            <a:chOff x="6644304" y="3073628"/>
            <a:chExt cx="576302" cy="511871"/>
          </a:xfrm>
        </p:grpSpPr>
        <p:grpSp>
          <p:nvGrpSpPr>
            <p:cNvPr id="3067" name="Google Shape;3067;p70"/>
            <p:cNvGrpSpPr/>
            <p:nvPr/>
          </p:nvGrpSpPr>
          <p:grpSpPr>
            <a:xfrm>
              <a:off x="6712169" y="3073651"/>
              <a:ext cx="481611" cy="506713"/>
              <a:chOff x="1833536" y="-546641"/>
              <a:chExt cx="914567" cy="962419"/>
            </a:xfrm>
          </p:grpSpPr>
          <p:grpSp>
            <p:nvGrpSpPr>
              <p:cNvPr id="3068" name="Google Shape;3068;p70"/>
              <p:cNvGrpSpPr/>
              <p:nvPr/>
            </p:nvGrpSpPr>
            <p:grpSpPr>
              <a:xfrm>
                <a:off x="1833536" y="-524249"/>
                <a:ext cx="914567" cy="940027"/>
                <a:chOff x="1833536" y="-524249"/>
                <a:chExt cx="914567" cy="940027"/>
              </a:xfrm>
            </p:grpSpPr>
            <p:sp>
              <p:nvSpPr>
                <p:cNvPr id="3069" name="Google Shape;3069;p7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4" name="Google Shape;3074;p7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8" name="Google Shape;3078;p7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9" name="Google Shape;3079;p70"/>
          <p:cNvGrpSpPr/>
          <p:nvPr/>
        </p:nvGrpSpPr>
        <p:grpSpPr>
          <a:xfrm>
            <a:off x="719115" y="2852867"/>
            <a:ext cx="2622876" cy="1333540"/>
            <a:chOff x="238125" y="1038125"/>
            <a:chExt cx="7146800" cy="3633625"/>
          </a:xfrm>
        </p:grpSpPr>
        <p:sp>
          <p:nvSpPr>
            <p:cNvPr id="3080" name="Google Shape;3080;p7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2" name="Google Shape;4652;p70"/>
          <p:cNvGrpSpPr/>
          <p:nvPr/>
        </p:nvGrpSpPr>
        <p:grpSpPr>
          <a:xfrm>
            <a:off x="5904877" y="1016248"/>
            <a:ext cx="2435960" cy="1297725"/>
            <a:chOff x="233350" y="949250"/>
            <a:chExt cx="7137300" cy="3802300"/>
          </a:xfrm>
        </p:grpSpPr>
        <p:sp>
          <p:nvSpPr>
            <p:cNvPr id="4653" name="Google Shape;4653;p7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70"/>
          <p:cNvGrpSpPr/>
          <p:nvPr/>
        </p:nvGrpSpPr>
        <p:grpSpPr>
          <a:xfrm>
            <a:off x="698034" y="977939"/>
            <a:ext cx="2665073" cy="1317140"/>
            <a:chOff x="793334" y="1192826"/>
            <a:chExt cx="2665073" cy="1317140"/>
          </a:xfrm>
        </p:grpSpPr>
        <p:sp>
          <p:nvSpPr>
            <p:cNvPr id="4705" name="Google Shape;4705;p7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0"/>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0"/>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70"/>
          <p:cNvGrpSpPr/>
          <p:nvPr/>
        </p:nvGrpSpPr>
        <p:grpSpPr>
          <a:xfrm>
            <a:off x="3416804" y="902588"/>
            <a:ext cx="2310381" cy="1488888"/>
            <a:chOff x="229225" y="549050"/>
            <a:chExt cx="7161750" cy="4615275"/>
          </a:xfrm>
        </p:grpSpPr>
        <p:sp>
          <p:nvSpPr>
            <p:cNvPr id="8673" name="Google Shape;8673;p7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70"/>
          <p:cNvGrpSpPr/>
          <p:nvPr/>
        </p:nvGrpSpPr>
        <p:grpSpPr>
          <a:xfrm>
            <a:off x="3514722" y="2832485"/>
            <a:ext cx="2310282" cy="1374222"/>
            <a:chOff x="238125" y="732525"/>
            <a:chExt cx="7130500" cy="4241425"/>
          </a:xfrm>
        </p:grpSpPr>
        <p:sp>
          <p:nvSpPr>
            <p:cNvPr id="8791" name="Google Shape;8791;p7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8" name="Shape 8908"/>
        <p:cNvGrpSpPr/>
        <p:nvPr/>
      </p:nvGrpSpPr>
      <p:grpSpPr>
        <a:xfrm>
          <a:off x="0" y="0"/>
          <a:ext cx="0" cy="0"/>
          <a:chOff x="0" y="0"/>
          <a:chExt cx="0" cy="0"/>
        </a:xfrm>
      </p:grpSpPr>
      <p:grpSp>
        <p:nvGrpSpPr>
          <p:cNvPr id="8909" name="Google Shape;8909;p71"/>
          <p:cNvGrpSpPr/>
          <p:nvPr/>
        </p:nvGrpSpPr>
        <p:grpSpPr>
          <a:xfrm>
            <a:off x="2100561" y="3398658"/>
            <a:ext cx="1102891" cy="760337"/>
            <a:chOff x="4967783" y="2151471"/>
            <a:chExt cx="3920692" cy="2702940"/>
          </a:xfrm>
        </p:grpSpPr>
        <p:grpSp>
          <p:nvGrpSpPr>
            <p:cNvPr id="8910" name="Google Shape;8910;p71"/>
            <p:cNvGrpSpPr/>
            <p:nvPr/>
          </p:nvGrpSpPr>
          <p:grpSpPr>
            <a:xfrm>
              <a:off x="5045709" y="2252109"/>
              <a:ext cx="3761071" cy="2501708"/>
              <a:chOff x="2691784" y="1805334"/>
              <a:chExt cx="3761071" cy="2501708"/>
            </a:xfrm>
          </p:grpSpPr>
          <p:sp>
            <p:nvSpPr>
              <p:cNvPr id="8911" name="Google Shape;8911;p7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71"/>
            <p:cNvGrpSpPr/>
            <p:nvPr/>
          </p:nvGrpSpPr>
          <p:grpSpPr>
            <a:xfrm>
              <a:off x="4967783" y="2151471"/>
              <a:ext cx="3920692" cy="2702940"/>
              <a:chOff x="2613858" y="1704696"/>
              <a:chExt cx="3920692" cy="2702940"/>
            </a:xfrm>
          </p:grpSpPr>
          <p:sp>
            <p:nvSpPr>
              <p:cNvPr id="8919" name="Google Shape;8919;p7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4" name="Google Shape;8924;p71"/>
          <p:cNvGrpSpPr/>
          <p:nvPr/>
        </p:nvGrpSpPr>
        <p:grpSpPr>
          <a:xfrm>
            <a:off x="3504470" y="1286935"/>
            <a:ext cx="1561911" cy="708580"/>
            <a:chOff x="3530532" y="1496185"/>
            <a:chExt cx="1561911" cy="708580"/>
          </a:xfrm>
        </p:grpSpPr>
        <p:grpSp>
          <p:nvGrpSpPr>
            <p:cNvPr id="8925" name="Google Shape;8925;p71"/>
            <p:cNvGrpSpPr/>
            <p:nvPr/>
          </p:nvGrpSpPr>
          <p:grpSpPr>
            <a:xfrm>
              <a:off x="3720318" y="1857562"/>
              <a:ext cx="1372125" cy="54"/>
              <a:chOff x="3720318" y="1857562"/>
              <a:chExt cx="1372125" cy="54"/>
            </a:xfrm>
          </p:grpSpPr>
          <p:cxnSp>
            <p:nvCxnSpPr>
              <p:cNvPr id="8926" name="Google Shape;8926;p71"/>
              <p:cNvCxnSpPr>
                <a:endCxn id="892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28" name="Google Shape;8928;p7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29" name="Google Shape;8929;p7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930" name="Google Shape;8930;p71"/>
              <p:cNvCxnSpPr>
                <a:stCxn id="892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931" name="Google Shape;8931;p71"/>
            <p:cNvGrpSpPr/>
            <p:nvPr/>
          </p:nvGrpSpPr>
          <p:grpSpPr>
            <a:xfrm>
              <a:off x="3567462" y="1496185"/>
              <a:ext cx="286500" cy="272914"/>
              <a:chOff x="3567462" y="1496185"/>
              <a:chExt cx="286500" cy="272914"/>
            </a:xfrm>
          </p:grpSpPr>
          <p:cxnSp>
            <p:nvCxnSpPr>
              <p:cNvPr id="8932" name="Google Shape;8932;p7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933" name="Google Shape;8933;p7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7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6" name="Google Shape;8936;p71"/>
            <p:cNvGrpSpPr/>
            <p:nvPr/>
          </p:nvGrpSpPr>
          <p:grpSpPr>
            <a:xfrm>
              <a:off x="3929014" y="1960574"/>
              <a:ext cx="286500" cy="242342"/>
              <a:chOff x="3929014" y="1960574"/>
              <a:chExt cx="286500" cy="242342"/>
            </a:xfrm>
          </p:grpSpPr>
          <p:cxnSp>
            <p:nvCxnSpPr>
              <p:cNvPr id="8937" name="Google Shape;8937;p7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938" name="Google Shape;8938;p7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71"/>
            <p:cNvGrpSpPr/>
            <p:nvPr/>
          </p:nvGrpSpPr>
          <p:grpSpPr>
            <a:xfrm>
              <a:off x="4290828" y="1496185"/>
              <a:ext cx="286500" cy="272914"/>
              <a:chOff x="4290828" y="1496185"/>
              <a:chExt cx="286500" cy="272914"/>
            </a:xfrm>
          </p:grpSpPr>
          <p:cxnSp>
            <p:nvCxnSpPr>
              <p:cNvPr id="8940" name="Google Shape;8940;p7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941" name="Google Shape;8941;p7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2" name="Google Shape;8942;p7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3" name="Google Shape;8943;p71"/>
            <p:cNvGrpSpPr/>
            <p:nvPr/>
          </p:nvGrpSpPr>
          <p:grpSpPr>
            <a:xfrm>
              <a:off x="4657726" y="1959674"/>
              <a:ext cx="286500" cy="245092"/>
              <a:chOff x="4657726" y="1959674"/>
              <a:chExt cx="286500" cy="245092"/>
            </a:xfrm>
          </p:grpSpPr>
          <p:cxnSp>
            <p:nvCxnSpPr>
              <p:cNvPr id="8944" name="Google Shape;8944;p7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945" name="Google Shape;8945;p7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6" name="Google Shape;8946;p71"/>
          <p:cNvGrpSpPr/>
          <p:nvPr/>
        </p:nvGrpSpPr>
        <p:grpSpPr>
          <a:xfrm>
            <a:off x="3486489" y="2149032"/>
            <a:ext cx="1597032" cy="378649"/>
            <a:chOff x="3512551" y="2358282"/>
            <a:chExt cx="1597032" cy="378649"/>
          </a:xfrm>
        </p:grpSpPr>
        <p:grpSp>
          <p:nvGrpSpPr>
            <p:cNvPr id="8947" name="Google Shape;8947;p71"/>
            <p:cNvGrpSpPr/>
            <p:nvPr/>
          </p:nvGrpSpPr>
          <p:grpSpPr>
            <a:xfrm>
              <a:off x="3738198" y="2553002"/>
              <a:ext cx="1145834" cy="117"/>
              <a:chOff x="3738198" y="2553002"/>
              <a:chExt cx="1145834" cy="117"/>
            </a:xfrm>
          </p:grpSpPr>
          <p:cxnSp>
            <p:nvCxnSpPr>
              <p:cNvPr id="8948" name="Google Shape;8948;p7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949" name="Google Shape;8949;p7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950" name="Google Shape;8950;p71"/>
              <p:cNvCxnSpPr>
                <a:stCxn id="8951" idx="6"/>
                <a:endCxn id="895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953" name="Google Shape;8953;p71"/>
            <p:cNvGrpSpPr/>
            <p:nvPr/>
          </p:nvGrpSpPr>
          <p:grpSpPr>
            <a:xfrm>
              <a:off x="3969644" y="2440153"/>
              <a:ext cx="225900" cy="296779"/>
              <a:chOff x="3969644" y="2440153"/>
              <a:chExt cx="225900" cy="296779"/>
            </a:xfrm>
          </p:grpSpPr>
          <p:cxnSp>
            <p:nvCxnSpPr>
              <p:cNvPr id="8954" name="Google Shape;8954;p7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952" name="Google Shape;8952;p7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71"/>
            <p:cNvGrpSpPr/>
            <p:nvPr/>
          </p:nvGrpSpPr>
          <p:grpSpPr>
            <a:xfrm>
              <a:off x="4426818" y="2358282"/>
              <a:ext cx="225600" cy="307471"/>
              <a:chOff x="4426818" y="2358282"/>
              <a:chExt cx="225600" cy="307471"/>
            </a:xfrm>
          </p:grpSpPr>
          <p:cxnSp>
            <p:nvCxnSpPr>
              <p:cNvPr id="8957" name="Google Shape;8957;p71"/>
              <p:cNvCxnSpPr>
                <a:stCxn id="895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959" name="Google Shape;8959;p7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71"/>
            <p:cNvGrpSpPr/>
            <p:nvPr/>
          </p:nvGrpSpPr>
          <p:grpSpPr>
            <a:xfrm>
              <a:off x="4883984" y="2440153"/>
              <a:ext cx="225600" cy="296479"/>
              <a:chOff x="4883984" y="2440153"/>
              <a:chExt cx="225600" cy="296479"/>
            </a:xfrm>
          </p:grpSpPr>
          <p:cxnSp>
            <p:nvCxnSpPr>
              <p:cNvPr id="8961" name="Google Shape;8961;p7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962" name="Google Shape;8962;p7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71"/>
            <p:cNvGrpSpPr/>
            <p:nvPr/>
          </p:nvGrpSpPr>
          <p:grpSpPr>
            <a:xfrm>
              <a:off x="3512551" y="2358356"/>
              <a:ext cx="225647" cy="307629"/>
              <a:chOff x="2182679" y="2005014"/>
              <a:chExt cx="792300" cy="1080158"/>
            </a:xfrm>
          </p:grpSpPr>
          <p:cxnSp>
            <p:nvCxnSpPr>
              <p:cNvPr id="8965" name="Google Shape;8965;p71"/>
              <p:cNvCxnSpPr>
                <a:stCxn id="896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951" name="Google Shape;8951;p7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67" name="Google Shape;8967;p71"/>
          <p:cNvGrpSpPr/>
          <p:nvPr/>
        </p:nvGrpSpPr>
        <p:grpSpPr>
          <a:xfrm>
            <a:off x="6846571" y="972829"/>
            <a:ext cx="1559809" cy="722610"/>
            <a:chOff x="634175" y="2986275"/>
            <a:chExt cx="3147949" cy="1458344"/>
          </a:xfrm>
        </p:grpSpPr>
        <p:cxnSp>
          <p:nvCxnSpPr>
            <p:cNvPr id="8968" name="Google Shape;8968;p71"/>
            <p:cNvCxnSpPr>
              <a:stCxn id="8969" idx="4"/>
              <a:endCxn id="897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971" name="Google Shape;8971;p71"/>
            <p:cNvCxnSpPr>
              <a:stCxn id="8970" idx="0"/>
              <a:endCxn id="897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973" name="Google Shape;8973;p71"/>
            <p:cNvCxnSpPr>
              <a:stCxn id="8972" idx="4"/>
              <a:endCxn id="897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975" name="Google Shape;8975;p71"/>
            <p:cNvCxnSpPr>
              <a:stCxn id="8974" idx="0"/>
              <a:endCxn id="897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976" name="Google Shape;8976;p7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72" name="Google Shape;8972;p7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69" name="Google Shape;8969;p7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74" name="Google Shape;8974;p7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970" name="Google Shape;8970;p7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977" name="Google Shape;8977;p71"/>
          <p:cNvGrpSpPr/>
          <p:nvPr/>
        </p:nvGrpSpPr>
        <p:grpSpPr>
          <a:xfrm>
            <a:off x="3500361" y="2682737"/>
            <a:ext cx="1570719" cy="294123"/>
            <a:chOff x="998425" y="1182125"/>
            <a:chExt cx="1065400" cy="199500"/>
          </a:xfrm>
        </p:grpSpPr>
        <p:sp>
          <p:nvSpPr>
            <p:cNvPr id="8978" name="Google Shape;8978;p7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71"/>
          <p:cNvGrpSpPr/>
          <p:nvPr/>
        </p:nvGrpSpPr>
        <p:grpSpPr>
          <a:xfrm>
            <a:off x="6843617" y="1800224"/>
            <a:ext cx="1565716" cy="366729"/>
            <a:chOff x="1247650" y="2075423"/>
            <a:chExt cx="6648477" cy="1557238"/>
          </a:xfrm>
        </p:grpSpPr>
        <p:sp>
          <p:nvSpPr>
            <p:cNvPr id="8984" name="Google Shape;8984;p7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71"/>
          <p:cNvGrpSpPr/>
          <p:nvPr/>
        </p:nvGrpSpPr>
        <p:grpSpPr>
          <a:xfrm>
            <a:off x="6827929" y="2949039"/>
            <a:ext cx="1597061" cy="663440"/>
            <a:chOff x="6796238" y="3158297"/>
            <a:chExt cx="1630319" cy="677257"/>
          </a:xfrm>
        </p:grpSpPr>
        <p:cxnSp>
          <p:nvCxnSpPr>
            <p:cNvPr id="8991" name="Google Shape;8991;p7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992" name="Google Shape;8992;p7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993" name="Google Shape;8993;p7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994" name="Google Shape;8994;p7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995" name="Google Shape;8995;p71"/>
            <p:cNvGrpSpPr/>
            <p:nvPr/>
          </p:nvGrpSpPr>
          <p:grpSpPr>
            <a:xfrm>
              <a:off x="6796238" y="3311904"/>
              <a:ext cx="1630319" cy="377697"/>
              <a:chOff x="6796238" y="3311904"/>
              <a:chExt cx="1630319" cy="377697"/>
            </a:xfrm>
          </p:grpSpPr>
          <p:sp>
            <p:nvSpPr>
              <p:cNvPr id="8996" name="Google Shape;8996;p7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9" name="Google Shape;8999;p71"/>
          <p:cNvGrpSpPr/>
          <p:nvPr/>
        </p:nvGrpSpPr>
        <p:grpSpPr>
          <a:xfrm>
            <a:off x="5349067" y="970431"/>
            <a:ext cx="1368606" cy="1593805"/>
            <a:chOff x="1839112" y="2209163"/>
            <a:chExt cx="1918159" cy="2233784"/>
          </a:xfrm>
        </p:grpSpPr>
        <p:sp>
          <p:nvSpPr>
            <p:cNvPr id="9000" name="Google Shape;9000;p7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3" name="Google Shape;9003;p71"/>
            <p:cNvCxnSpPr>
              <a:stCxn id="9000" idx="6"/>
              <a:endCxn id="9001"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004" name="Google Shape;9004;p71"/>
            <p:cNvCxnSpPr>
              <a:stCxn id="9001" idx="4"/>
              <a:endCxn id="900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006" name="Google Shape;9006;p71"/>
            <p:cNvCxnSpPr>
              <a:stCxn id="9005" idx="6"/>
              <a:endCxn id="9002"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007" name="Google Shape;9007;p71"/>
            <p:cNvCxnSpPr>
              <a:stCxn id="9002" idx="4"/>
              <a:endCxn id="900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005" name="Google Shape;9005;p7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0" name="Google Shape;9010;p71"/>
            <p:cNvCxnSpPr>
              <a:endCxn id="900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011" name="Google Shape;9011;p71"/>
          <p:cNvGrpSpPr/>
          <p:nvPr/>
        </p:nvGrpSpPr>
        <p:grpSpPr>
          <a:xfrm>
            <a:off x="3481440" y="976667"/>
            <a:ext cx="1637968" cy="154942"/>
            <a:chOff x="238125" y="2506075"/>
            <a:chExt cx="7115411" cy="673075"/>
          </a:xfrm>
        </p:grpSpPr>
        <p:sp>
          <p:nvSpPr>
            <p:cNvPr id="9012" name="Google Shape;9012;p7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71"/>
          <p:cNvGrpSpPr/>
          <p:nvPr/>
        </p:nvGrpSpPr>
        <p:grpSpPr>
          <a:xfrm>
            <a:off x="720125" y="1298264"/>
            <a:ext cx="2476762" cy="91743"/>
            <a:chOff x="1464850" y="436376"/>
            <a:chExt cx="6001362" cy="222300"/>
          </a:xfrm>
        </p:grpSpPr>
        <p:sp>
          <p:nvSpPr>
            <p:cNvPr id="9018" name="Google Shape;9018;p7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23" name="Google Shape;9023;p7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024" name="Google Shape;9024;p7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025" name="Google Shape;9025;p7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026" name="Google Shape;9026;p7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027" name="Google Shape;9027;p71"/>
          <p:cNvGrpSpPr/>
          <p:nvPr/>
        </p:nvGrpSpPr>
        <p:grpSpPr>
          <a:xfrm>
            <a:off x="706392" y="2533730"/>
            <a:ext cx="1452710" cy="651923"/>
            <a:chOff x="803162" y="2667727"/>
            <a:chExt cx="1411906" cy="633611"/>
          </a:xfrm>
        </p:grpSpPr>
        <p:cxnSp>
          <p:nvCxnSpPr>
            <p:cNvPr id="9028" name="Google Shape;9028;p71"/>
            <p:cNvCxnSpPr>
              <a:stCxn id="9029" idx="2"/>
              <a:endCxn id="903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31" name="Google Shape;9031;p71"/>
            <p:cNvCxnSpPr>
              <a:stCxn id="9032" idx="0"/>
              <a:endCxn id="902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33" name="Google Shape;9033;p71"/>
            <p:cNvCxnSpPr>
              <a:stCxn id="9032" idx="2"/>
              <a:endCxn id="903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35" name="Google Shape;9035;p71"/>
            <p:cNvCxnSpPr>
              <a:stCxn id="9036" idx="0"/>
              <a:endCxn id="903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37" name="Google Shape;9037;p71"/>
            <p:cNvCxnSpPr>
              <a:stCxn id="9030" idx="2"/>
              <a:endCxn id="903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039" name="Google Shape;9039;p71"/>
            <p:cNvCxnSpPr>
              <a:stCxn id="9040" idx="0"/>
              <a:endCxn id="903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036" name="Google Shape;9036;p7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34" name="Google Shape;9034;p7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40" name="Google Shape;9040;p7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38" name="Google Shape;9038;p7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30" name="Google Shape;9030;p7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32" name="Google Shape;9032;p7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029" name="Google Shape;9029;p7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041" name="Google Shape;9041;p71"/>
          <p:cNvGrpSpPr/>
          <p:nvPr/>
        </p:nvGrpSpPr>
        <p:grpSpPr>
          <a:xfrm>
            <a:off x="706394" y="969268"/>
            <a:ext cx="2518541" cy="209309"/>
            <a:chOff x="803163" y="1111966"/>
            <a:chExt cx="2447800" cy="203430"/>
          </a:xfrm>
        </p:grpSpPr>
        <p:grpSp>
          <p:nvGrpSpPr>
            <p:cNvPr id="9042" name="Google Shape;9042;p71"/>
            <p:cNvGrpSpPr/>
            <p:nvPr/>
          </p:nvGrpSpPr>
          <p:grpSpPr>
            <a:xfrm>
              <a:off x="1958180" y="1111966"/>
              <a:ext cx="588019" cy="121396"/>
              <a:chOff x="4808316" y="2800065"/>
              <a:chExt cx="1999386" cy="412910"/>
            </a:xfrm>
          </p:grpSpPr>
          <p:sp>
            <p:nvSpPr>
              <p:cNvPr id="9043" name="Google Shape;9043;p7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4" name="Google Shape;9044;p71"/>
              <p:cNvGrpSpPr/>
              <p:nvPr/>
            </p:nvGrpSpPr>
            <p:grpSpPr>
              <a:xfrm>
                <a:off x="4808316" y="2800065"/>
                <a:ext cx="92400" cy="411825"/>
                <a:chOff x="845575" y="2563700"/>
                <a:chExt cx="92400" cy="411825"/>
              </a:xfrm>
            </p:grpSpPr>
            <p:cxnSp>
              <p:nvCxnSpPr>
                <p:cNvPr id="9045" name="Google Shape;9045;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46" name="Google Shape;9046;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047" name="Google Shape;9047;p7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048" name="Google Shape;9048;p7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9" name="Google Shape;9049;p71"/>
            <p:cNvGrpSpPr/>
            <p:nvPr/>
          </p:nvGrpSpPr>
          <p:grpSpPr>
            <a:xfrm>
              <a:off x="803163" y="1111974"/>
              <a:ext cx="591158" cy="121545"/>
              <a:chOff x="803163" y="1111974"/>
              <a:chExt cx="591158" cy="121545"/>
            </a:xfrm>
          </p:grpSpPr>
          <p:grpSp>
            <p:nvGrpSpPr>
              <p:cNvPr id="9050" name="Google Shape;9050;p71"/>
              <p:cNvGrpSpPr/>
              <p:nvPr/>
            </p:nvGrpSpPr>
            <p:grpSpPr>
              <a:xfrm>
                <a:off x="803163" y="1111974"/>
                <a:ext cx="27175" cy="121077"/>
                <a:chOff x="845575" y="2563700"/>
                <a:chExt cx="92400" cy="411825"/>
              </a:xfrm>
            </p:grpSpPr>
            <p:cxnSp>
              <p:nvCxnSpPr>
                <p:cNvPr id="9051" name="Google Shape;9051;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52" name="Google Shape;9052;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3" name="Google Shape;9053;p7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71"/>
            <p:cNvGrpSpPr/>
            <p:nvPr/>
          </p:nvGrpSpPr>
          <p:grpSpPr>
            <a:xfrm>
              <a:off x="1381910" y="1194219"/>
              <a:ext cx="588341" cy="121177"/>
              <a:chOff x="1381910" y="1194219"/>
              <a:chExt cx="588341" cy="121177"/>
            </a:xfrm>
          </p:grpSpPr>
          <p:grpSp>
            <p:nvGrpSpPr>
              <p:cNvPr id="9055" name="Google Shape;9055;p71"/>
              <p:cNvGrpSpPr/>
              <p:nvPr/>
            </p:nvGrpSpPr>
            <p:grpSpPr>
              <a:xfrm rot="10800000">
                <a:off x="1381910" y="1194319"/>
                <a:ext cx="27175" cy="121077"/>
                <a:chOff x="2070100" y="2563700"/>
                <a:chExt cx="92400" cy="411825"/>
              </a:xfrm>
            </p:grpSpPr>
            <p:cxnSp>
              <p:nvCxnSpPr>
                <p:cNvPr id="9056" name="Google Shape;9056;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57" name="Google Shape;9057;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8" name="Google Shape;9058;p7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71"/>
            <p:cNvGrpSpPr/>
            <p:nvPr/>
          </p:nvGrpSpPr>
          <p:grpSpPr>
            <a:xfrm>
              <a:off x="2532079" y="1194219"/>
              <a:ext cx="704927" cy="121177"/>
              <a:chOff x="2532079" y="1194219"/>
              <a:chExt cx="704927" cy="121177"/>
            </a:xfrm>
          </p:grpSpPr>
          <p:grpSp>
            <p:nvGrpSpPr>
              <p:cNvPr id="9060" name="Google Shape;9060;p71"/>
              <p:cNvGrpSpPr/>
              <p:nvPr/>
            </p:nvGrpSpPr>
            <p:grpSpPr>
              <a:xfrm rot="10800000">
                <a:off x="2532079" y="1194319"/>
                <a:ext cx="27175" cy="121077"/>
                <a:chOff x="2070100" y="2563700"/>
                <a:chExt cx="92400" cy="411825"/>
              </a:xfrm>
            </p:grpSpPr>
            <p:cxnSp>
              <p:nvCxnSpPr>
                <p:cNvPr id="9061" name="Google Shape;9061;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062" name="Google Shape;9062;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3" name="Google Shape;9063;p7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64" name="Google Shape;9064;p71"/>
          <p:cNvGrpSpPr/>
          <p:nvPr/>
        </p:nvGrpSpPr>
        <p:grpSpPr>
          <a:xfrm>
            <a:off x="3499404" y="3665900"/>
            <a:ext cx="1567778" cy="491677"/>
            <a:chOff x="5194708" y="3484366"/>
            <a:chExt cx="3148148" cy="987304"/>
          </a:xfrm>
        </p:grpSpPr>
        <p:grpSp>
          <p:nvGrpSpPr>
            <p:cNvPr id="9065" name="Google Shape;9065;p71"/>
            <p:cNvGrpSpPr/>
            <p:nvPr/>
          </p:nvGrpSpPr>
          <p:grpSpPr>
            <a:xfrm>
              <a:off x="7531521" y="3484366"/>
              <a:ext cx="811335" cy="987304"/>
              <a:chOff x="3379425" y="1617275"/>
              <a:chExt cx="1090650" cy="1327200"/>
            </a:xfrm>
          </p:grpSpPr>
          <p:sp>
            <p:nvSpPr>
              <p:cNvPr id="9066" name="Google Shape;9066;p7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71"/>
            <p:cNvGrpSpPr/>
            <p:nvPr/>
          </p:nvGrpSpPr>
          <p:grpSpPr>
            <a:xfrm>
              <a:off x="6752546" y="3484366"/>
              <a:ext cx="811428" cy="987304"/>
              <a:chOff x="2332275" y="1617275"/>
              <a:chExt cx="1090775" cy="1327200"/>
            </a:xfrm>
          </p:grpSpPr>
          <p:sp>
            <p:nvSpPr>
              <p:cNvPr id="9070" name="Google Shape;9070;p7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71"/>
            <p:cNvGrpSpPr/>
            <p:nvPr/>
          </p:nvGrpSpPr>
          <p:grpSpPr>
            <a:xfrm>
              <a:off x="5973664" y="3484366"/>
              <a:ext cx="811335" cy="987304"/>
              <a:chOff x="1285250" y="1617275"/>
              <a:chExt cx="1090650" cy="1327200"/>
            </a:xfrm>
          </p:grpSpPr>
          <p:sp>
            <p:nvSpPr>
              <p:cNvPr id="9074" name="Google Shape;9074;p7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71"/>
            <p:cNvGrpSpPr/>
            <p:nvPr/>
          </p:nvGrpSpPr>
          <p:grpSpPr>
            <a:xfrm>
              <a:off x="5194708" y="3484366"/>
              <a:ext cx="811409" cy="987304"/>
              <a:chOff x="238125" y="1617275"/>
              <a:chExt cx="1090750" cy="1327200"/>
            </a:xfrm>
          </p:grpSpPr>
          <p:sp>
            <p:nvSpPr>
              <p:cNvPr id="9078" name="Google Shape;9078;p7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1" name="Google Shape;9081;p71"/>
          <p:cNvGrpSpPr/>
          <p:nvPr/>
        </p:nvGrpSpPr>
        <p:grpSpPr>
          <a:xfrm>
            <a:off x="3460013" y="3146311"/>
            <a:ext cx="1616964" cy="346256"/>
            <a:chOff x="1808063" y="4294338"/>
            <a:chExt cx="3370782" cy="721817"/>
          </a:xfrm>
        </p:grpSpPr>
        <p:sp>
          <p:nvSpPr>
            <p:cNvPr id="9082" name="Google Shape;9082;p7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71"/>
          <p:cNvGrpSpPr/>
          <p:nvPr/>
        </p:nvGrpSpPr>
        <p:grpSpPr>
          <a:xfrm>
            <a:off x="738225" y="3432340"/>
            <a:ext cx="1295882" cy="646587"/>
            <a:chOff x="834100" y="3642869"/>
            <a:chExt cx="1259483" cy="628426"/>
          </a:xfrm>
        </p:grpSpPr>
        <p:sp>
          <p:nvSpPr>
            <p:cNvPr id="9093" name="Google Shape;9093;p7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8" name="Google Shape;9118;p71"/>
            <p:cNvGrpSpPr/>
            <p:nvPr/>
          </p:nvGrpSpPr>
          <p:grpSpPr>
            <a:xfrm>
              <a:off x="1360364" y="3847835"/>
              <a:ext cx="208119" cy="224359"/>
              <a:chOff x="1360769" y="3847100"/>
              <a:chExt cx="208119" cy="224359"/>
            </a:xfrm>
          </p:grpSpPr>
          <p:sp>
            <p:nvSpPr>
              <p:cNvPr id="9119" name="Google Shape;9119;p7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9" name="Google Shape;9139;p7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71"/>
          <p:cNvGrpSpPr/>
          <p:nvPr/>
        </p:nvGrpSpPr>
        <p:grpSpPr>
          <a:xfrm rot="5400000">
            <a:off x="5951338" y="3228837"/>
            <a:ext cx="164064" cy="1414916"/>
            <a:chOff x="4428249" y="1369375"/>
            <a:chExt cx="36905" cy="429569"/>
          </a:xfrm>
        </p:grpSpPr>
        <p:sp>
          <p:nvSpPr>
            <p:cNvPr id="9154" name="Google Shape;9154;p7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71"/>
          <p:cNvGrpSpPr/>
          <p:nvPr/>
        </p:nvGrpSpPr>
        <p:grpSpPr>
          <a:xfrm flipH="1" rot="10800000">
            <a:off x="5323767" y="2817380"/>
            <a:ext cx="1419207" cy="24808"/>
            <a:chOff x="219558" y="4738465"/>
            <a:chExt cx="5852400" cy="102300"/>
          </a:xfrm>
        </p:grpSpPr>
        <p:cxnSp>
          <p:nvCxnSpPr>
            <p:cNvPr id="9187" name="Google Shape;9187;p7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188" name="Google Shape;9188;p7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71"/>
          <p:cNvGrpSpPr/>
          <p:nvPr/>
        </p:nvGrpSpPr>
        <p:grpSpPr>
          <a:xfrm>
            <a:off x="5335086" y="3190444"/>
            <a:ext cx="1396570" cy="385016"/>
            <a:chOff x="5286284" y="2966544"/>
            <a:chExt cx="1396570" cy="385016"/>
          </a:xfrm>
        </p:grpSpPr>
        <p:cxnSp>
          <p:nvCxnSpPr>
            <p:cNvPr id="9194" name="Google Shape;9194;p7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195" name="Google Shape;9195;p7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196" name="Google Shape;9196;p71"/>
            <p:cNvGrpSpPr/>
            <p:nvPr/>
          </p:nvGrpSpPr>
          <p:grpSpPr>
            <a:xfrm>
              <a:off x="5287688" y="3173364"/>
              <a:ext cx="1395166" cy="74100"/>
              <a:chOff x="5287688" y="3173364"/>
              <a:chExt cx="1395166" cy="74100"/>
            </a:xfrm>
          </p:grpSpPr>
          <p:cxnSp>
            <p:nvCxnSpPr>
              <p:cNvPr id="9197" name="Google Shape;9197;p7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198" name="Google Shape;9198;p7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199" name="Google Shape;9199;p7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200" name="Google Shape;9200;p7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201" name="Google Shape;9201;p7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202" name="Google Shape;9202;p7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203" name="Google Shape;9203;p7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204" name="Google Shape;9204;p7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205" name="Google Shape;9205;p7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206" name="Google Shape;9206;p71"/>
          <p:cNvGrpSpPr/>
          <p:nvPr/>
        </p:nvGrpSpPr>
        <p:grpSpPr>
          <a:xfrm>
            <a:off x="2021151" y="1609220"/>
            <a:ext cx="1182276" cy="662027"/>
            <a:chOff x="2029517" y="1732295"/>
            <a:chExt cx="1149068" cy="643432"/>
          </a:xfrm>
        </p:grpSpPr>
        <p:grpSp>
          <p:nvGrpSpPr>
            <p:cNvPr id="9207" name="Google Shape;9207;p71"/>
            <p:cNvGrpSpPr/>
            <p:nvPr/>
          </p:nvGrpSpPr>
          <p:grpSpPr>
            <a:xfrm>
              <a:off x="2708660" y="1746937"/>
              <a:ext cx="455427" cy="244429"/>
              <a:chOff x="2700693" y="1746937"/>
              <a:chExt cx="455427" cy="244429"/>
            </a:xfrm>
          </p:grpSpPr>
          <p:grpSp>
            <p:nvGrpSpPr>
              <p:cNvPr id="9208" name="Google Shape;9208;p71"/>
              <p:cNvGrpSpPr/>
              <p:nvPr/>
            </p:nvGrpSpPr>
            <p:grpSpPr>
              <a:xfrm>
                <a:off x="2905682" y="1782817"/>
                <a:ext cx="250438" cy="208549"/>
                <a:chOff x="2905682" y="1782817"/>
                <a:chExt cx="250438" cy="208549"/>
              </a:xfrm>
            </p:grpSpPr>
            <p:cxnSp>
              <p:nvCxnSpPr>
                <p:cNvPr id="9209" name="Google Shape;9209;p7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210" name="Google Shape;9210;p7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71"/>
              <p:cNvGrpSpPr/>
              <p:nvPr/>
            </p:nvGrpSpPr>
            <p:grpSpPr>
              <a:xfrm>
                <a:off x="2700693" y="1746937"/>
                <a:ext cx="449967" cy="72374"/>
                <a:chOff x="2700693" y="1746937"/>
                <a:chExt cx="449967" cy="72374"/>
              </a:xfrm>
            </p:grpSpPr>
            <p:cxnSp>
              <p:nvCxnSpPr>
                <p:cNvPr id="9212" name="Google Shape;9212;p7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213" name="Google Shape;9213;p7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4" name="Google Shape;9214;p71"/>
            <p:cNvGrpSpPr/>
            <p:nvPr/>
          </p:nvGrpSpPr>
          <p:grpSpPr>
            <a:xfrm>
              <a:off x="2029517" y="1732295"/>
              <a:ext cx="1149068" cy="643432"/>
              <a:chOff x="2029517" y="1732295"/>
              <a:chExt cx="1149068" cy="643432"/>
            </a:xfrm>
          </p:grpSpPr>
          <p:grpSp>
            <p:nvGrpSpPr>
              <p:cNvPr id="9215" name="Google Shape;9215;p71"/>
              <p:cNvGrpSpPr/>
              <p:nvPr/>
            </p:nvGrpSpPr>
            <p:grpSpPr>
              <a:xfrm>
                <a:off x="2703618" y="2103152"/>
                <a:ext cx="474966" cy="260017"/>
                <a:chOff x="2703618" y="2103152"/>
                <a:chExt cx="474966" cy="260017"/>
              </a:xfrm>
            </p:grpSpPr>
            <p:grpSp>
              <p:nvGrpSpPr>
                <p:cNvPr id="9216" name="Google Shape;9216;p71"/>
                <p:cNvGrpSpPr/>
                <p:nvPr/>
              </p:nvGrpSpPr>
              <p:grpSpPr>
                <a:xfrm>
                  <a:off x="2703618" y="2290640"/>
                  <a:ext cx="450291" cy="72529"/>
                  <a:chOff x="2703618" y="2290640"/>
                  <a:chExt cx="450291" cy="72529"/>
                </a:xfrm>
              </p:grpSpPr>
              <p:cxnSp>
                <p:nvCxnSpPr>
                  <p:cNvPr id="9217" name="Google Shape;9217;p7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218" name="Google Shape;9218;p7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71"/>
                <p:cNvGrpSpPr/>
                <p:nvPr/>
              </p:nvGrpSpPr>
              <p:grpSpPr>
                <a:xfrm>
                  <a:off x="2908607" y="2103152"/>
                  <a:ext cx="269977" cy="223538"/>
                  <a:chOff x="2908607" y="2103152"/>
                  <a:chExt cx="269977" cy="223538"/>
                </a:xfrm>
              </p:grpSpPr>
              <p:cxnSp>
                <p:nvCxnSpPr>
                  <p:cNvPr id="9220" name="Google Shape;9220;p7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221" name="Google Shape;9221;p7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22" name="Google Shape;9222;p71"/>
              <p:cNvGrpSpPr/>
              <p:nvPr/>
            </p:nvGrpSpPr>
            <p:grpSpPr>
              <a:xfrm>
                <a:off x="2029517" y="1732295"/>
                <a:ext cx="685827" cy="643432"/>
                <a:chOff x="2029517" y="1732295"/>
                <a:chExt cx="685827" cy="643432"/>
              </a:xfrm>
            </p:grpSpPr>
            <p:sp>
              <p:nvSpPr>
                <p:cNvPr id="9223" name="Google Shape;9223;p7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4" name="Google Shape;9224;p71"/>
                <p:cNvGrpSpPr/>
                <p:nvPr/>
              </p:nvGrpSpPr>
              <p:grpSpPr>
                <a:xfrm>
                  <a:off x="2158948" y="1732295"/>
                  <a:ext cx="556396" cy="333108"/>
                  <a:chOff x="2158948" y="1732295"/>
                  <a:chExt cx="556396" cy="333108"/>
                </a:xfrm>
              </p:grpSpPr>
              <p:cxnSp>
                <p:nvCxnSpPr>
                  <p:cNvPr id="9225" name="Google Shape;9225;p7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226" name="Google Shape;9226;p7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71"/>
                <p:cNvGrpSpPr/>
                <p:nvPr/>
              </p:nvGrpSpPr>
              <p:grpSpPr>
                <a:xfrm>
                  <a:off x="2159908" y="2065057"/>
                  <a:ext cx="550884" cy="310670"/>
                  <a:chOff x="2159908" y="2065057"/>
                  <a:chExt cx="550884" cy="310670"/>
                </a:xfrm>
              </p:grpSpPr>
              <p:cxnSp>
                <p:nvCxnSpPr>
                  <p:cNvPr id="9228" name="Google Shape;9228;p7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229" name="Google Shape;9229;p7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230" name="Google Shape;9230;p71"/>
          <p:cNvGrpSpPr/>
          <p:nvPr/>
        </p:nvGrpSpPr>
        <p:grpSpPr>
          <a:xfrm>
            <a:off x="706400" y="1556833"/>
            <a:ext cx="962651" cy="810058"/>
            <a:chOff x="844912" y="1681380"/>
            <a:chExt cx="935611" cy="787305"/>
          </a:xfrm>
        </p:grpSpPr>
        <p:grpSp>
          <p:nvGrpSpPr>
            <p:cNvPr id="9231" name="Google Shape;9231;p71"/>
            <p:cNvGrpSpPr/>
            <p:nvPr/>
          </p:nvGrpSpPr>
          <p:grpSpPr>
            <a:xfrm>
              <a:off x="844912" y="1819635"/>
              <a:ext cx="329836" cy="510016"/>
              <a:chOff x="844912" y="1819635"/>
              <a:chExt cx="329836" cy="510016"/>
            </a:xfrm>
          </p:grpSpPr>
          <p:sp>
            <p:nvSpPr>
              <p:cNvPr id="9232" name="Google Shape;9232;p7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71"/>
            <p:cNvGrpSpPr/>
            <p:nvPr/>
          </p:nvGrpSpPr>
          <p:grpSpPr>
            <a:xfrm>
              <a:off x="1284601" y="2158168"/>
              <a:ext cx="495923" cy="310517"/>
              <a:chOff x="1284601" y="2158168"/>
              <a:chExt cx="495923" cy="310517"/>
            </a:xfrm>
          </p:grpSpPr>
          <p:sp>
            <p:nvSpPr>
              <p:cNvPr id="9239" name="Google Shape;9239;p7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0" name="Google Shape;9240;p71"/>
              <p:cNvGrpSpPr/>
              <p:nvPr/>
            </p:nvGrpSpPr>
            <p:grpSpPr>
              <a:xfrm>
                <a:off x="1507666" y="2158168"/>
                <a:ext cx="272858" cy="310517"/>
                <a:chOff x="1507666" y="2158168"/>
                <a:chExt cx="272858" cy="310517"/>
              </a:xfrm>
            </p:grpSpPr>
            <p:grpSp>
              <p:nvGrpSpPr>
                <p:cNvPr id="9241" name="Google Shape;9241;p71"/>
                <p:cNvGrpSpPr/>
                <p:nvPr/>
              </p:nvGrpSpPr>
              <p:grpSpPr>
                <a:xfrm>
                  <a:off x="1507666" y="2176104"/>
                  <a:ext cx="166395" cy="273149"/>
                  <a:chOff x="1507666" y="2176104"/>
                  <a:chExt cx="166395" cy="273149"/>
                </a:xfrm>
              </p:grpSpPr>
              <p:sp>
                <p:nvSpPr>
                  <p:cNvPr id="9242" name="Google Shape;9242;p7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9" name="Google Shape;9249;p7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51" name="Google Shape;9251;p71"/>
            <p:cNvGrpSpPr/>
            <p:nvPr/>
          </p:nvGrpSpPr>
          <p:grpSpPr>
            <a:xfrm>
              <a:off x="1284601" y="1681380"/>
              <a:ext cx="495923" cy="310517"/>
              <a:chOff x="1284601" y="1681380"/>
              <a:chExt cx="495923" cy="310517"/>
            </a:xfrm>
          </p:grpSpPr>
          <p:sp>
            <p:nvSpPr>
              <p:cNvPr id="9252" name="Google Shape;9252;p7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3" name="Google Shape;9253;p71"/>
              <p:cNvGrpSpPr/>
              <p:nvPr/>
            </p:nvGrpSpPr>
            <p:grpSpPr>
              <a:xfrm>
                <a:off x="1507666" y="1681380"/>
                <a:ext cx="272858" cy="310517"/>
                <a:chOff x="1507666" y="1681380"/>
                <a:chExt cx="272858" cy="310517"/>
              </a:xfrm>
            </p:grpSpPr>
            <p:grpSp>
              <p:nvGrpSpPr>
                <p:cNvPr id="9254" name="Google Shape;9254;p71"/>
                <p:cNvGrpSpPr/>
                <p:nvPr/>
              </p:nvGrpSpPr>
              <p:grpSpPr>
                <a:xfrm>
                  <a:off x="1507666" y="1700120"/>
                  <a:ext cx="166395" cy="272984"/>
                  <a:chOff x="1507666" y="1700120"/>
                  <a:chExt cx="166395" cy="272984"/>
                </a:xfrm>
              </p:grpSpPr>
              <p:sp>
                <p:nvSpPr>
                  <p:cNvPr id="9255" name="Google Shape;9255;p7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2" name="Google Shape;9262;p7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64" name="Google Shape;9264;p71"/>
          <p:cNvGrpSpPr/>
          <p:nvPr/>
        </p:nvGrpSpPr>
        <p:grpSpPr>
          <a:xfrm>
            <a:off x="6815341" y="2324262"/>
            <a:ext cx="1622269" cy="552443"/>
            <a:chOff x="6894650" y="2574740"/>
            <a:chExt cx="1445100" cy="492111"/>
          </a:xfrm>
        </p:grpSpPr>
        <p:sp>
          <p:nvSpPr>
            <p:cNvPr id="9265" name="Google Shape;9265;p7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0" name="Google Shape;9270;p7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271" name="Google Shape;9271;p71"/>
          <p:cNvGrpSpPr/>
          <p:nvPr/>
        </p:nvGrpSpPr>
        <p:grpSpPr>
          <a:xfrm>
            <a:off x="6834884" y="3698518"/>
            <a:ext cx="1583206" cy="475705"/>
            <a:chOff x="6953919" y="3907920"/>
            <a:chExt cx="1377300" cy="475705"/>
          </a:xfrm>
        </p:grpSpPr>
        <p:cxnSp>
          <p:nvCxnSpPr>
            <p:cNvPr id="9272" name="Google Shape;9272;p7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273" name="Google Shape;9273;p7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274" name="Google Shape;9274;p7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275" name="Google Shape;9275;p7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276" name="Google Shape;9276;p7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277" name="Google Shape;9277;p71"/>
          <p:cNvGrpSpPr/>
          <p:nvPr/>
        </p:nvGrpSpPr>
        <p:grpSpPr>
          <a:xfrm>
            <a:off x="2338472" y="2459663"/>
            <a:ext cx="836286" cy="824529"/>
            <a:chOff x="2389399" y="2595741"/>
            <a:chExt cx="812796" cy="801369"/>
          </a:xfrm>
        </p:grpSpPr>
        <p:grpSp>
          <p:nvGrpSpPr>
            <p:cNvPr id="9278" name="Google Shape;9278;p71"/>
            <p:cNvGrpSpPr/>
            <p:nvPr/>
          </p:nvGrpSpPr>
          <p:grpSpPr>
            <a:xfrm>
              <a:off x="2492145" y="2881565"/>
              <a:ext cx="607300" cy="229751"/>
              <a:chOff x="2492145" y="2881565"/>
              <a:chExt cx="607300" cy="229751"/>
            </a:xfrm>
          </p:grpSpPr>
          <p:sp>
            <p:nvSpPr>
              <p:cNvPr id="9279" name="Google Shape;9279;p7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71"/>
            <p:cNvGrpSpPr/>
            <p:nvPr/>
          </p:nvGrpSpPr>
          <p:grpSpPr>
            <a:xfrm>
              <a:off x="2389399" y="2595741"/>
              <a:ext cx="812796" cy="296825"/>
              <a:chOff x="2389399" y="2595741"/>
              <a:chExt cx="812796" cy="296825"/>
            </a:xfrm>
          </p:grpSpPr>
          <p:grpSp>
            <p:nvGrpSpPr>
              <p:cNvPr id="9283" name="Google Shape;9283;p71"/>
              <p:cNvGrpSpPr/>
              <p:nvPr/>
            </p:nvGrpSpPr>
            <p:grpSpPr>
              <a:xfrm>
                <a:off x="2389399" y="2595741"/>
                <a:ext cx="363638" cy="296825"/>
                <a:chOff x="2389399" y="2595741"/>
                <a:chExt cx="363638" cy="296825"/>
              </a:xfrm>
            </p:grpSpPr>
            <p:grpSp>
              <p:nvGrpSpPr>
                <p:cNvPr id="9284" name="Google Shape;9284;p71"/>
                <p:cNvGrpSpPr/>
                <p:nvPr/>
              </p:nvGrpSpPr>
              <p:grpSpPr>
                <a:xfrm>
                  <a:off x="2493852" y="2794333"/>
                  <a:ext cx="259185" cy="98232"/>
                  <a:chOff x="2493852" y="2794333"/>
                  <a:chExt cx="259185" cy="98232"/>
                </a:xfrm>
              </p:grpSpPr>
              <p:sp>
                <p:nvSpPr>
                  <p:cNvPr id="9285" name="Google Shape;9285;p7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71"/>
                <p:cNvGrpSpPr/>
                <p:nvPr/>
              </p:nvGrpSpPr>
              <p:grpSpPr>
                <a:xfrm>
                  <a:off x="2389399" y="2595741"/>
                  <a:ext cx="224343" cy="182054"/>
                  <a:chOff x="2389399" y="2595741"/>
                  <a:chExt cx="224343" cy="182054"/>
                </a:xfrm>
              </p:grpSpPr>
              <p:sp>
                <p:nvSpPr>
                  <p:cNvPr id="9289" name="Google Shape;9289;p7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91" name="Google Shape;9291;p71"/>
              <p:cNvGrpSpPr/>
              <p:nvPr/>
            </p:nvGrpSpPr>
            <p:grpSpPr>
              <a:xfrm>
                <a:off x="2683630" y="2595741"/>
                <a:ext cx="224334" cy="296825"/>
                <a:chOff x="2683630" y="2595741"/>
                <a:chExt cx="224334" cy="296825"/>
              </a:xfrm>
            </p:grpSpPr>
            <p:grpSp>
              <p:nvGrpSpPr>
                <p:cNvPr id="9292" name="Google Shape;9292;p71"/>
                <p:cNvGrpSpPr/>
                <p:nvPr/>
              </p:nvGrpSpPr>
              <p:grpSpPr>
                <a:xfrm>
                  <a:off x="2788083" y="2794333"/>
                  <a:ext cx="15356" cy="98232"/>
                  <a:chOff x="2788083" y="2794333"/>
                  <a:chExt cx="15356" cy="98232"/>
                </a:xfrm>
              </p:grpSpPr>
              <p:sp>
                <p:nvSpPr>
                  <p:cNvPr id="9293" name="Google Shape;9293;p7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71"/>
                <p:cNvGrpSpPr/>
                <p:nvPr/>
              </p:nvGrpSpPr>
              <p:grpSpPr>
                <a:xfrm>
                  <a:off x="2683630" y="2595741"/>
                  <a:ext cx="224334" cy="182054"/>
                  <a:chOff x="2683630" y="2595741"/>
                  <a:chExt cx="224334" cy="182054"/>
                </a:xfrm>
              </p:grpSpPr>
              <p:sp>
                <p:nvSpPr>
                  <p:cNvPr id="9297" name="Google Shape;9297;p7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99" name="Google Shape;9299;p71"/>
              <p:cNvGrpSpPr/>
              <p:nvPr/>
            </p:nvGrpSpPr>
            <p:grpSpPr>
              <a:xfrm>
                <a:off x="2838475" y="2595741"/>
                <a:ext cx="363719" cy="296825"/>
                <a:chOff x="2838475" y="2595741"/>
                <a:chExt cx="363719" cy="296825"/>
              </a:xfrm>
            </p:grpSpPr>
            <p:grpSp>
              <p:nvGrpSpPr>
                <p:cNvPr id="9300" name="Google Shape;9300;p71"/>
                <p:cNvGrpSpPr/>
                <p:nvPr/>
              </p:nvGrpSpPr>
              <p:grpSpPr>
                <a:xfrm>
                  <a:off x="2838475" y="2794333"/>
                  <a:ext cx="259185" cy="98232"/>
                  <a:chOff x="2838475" y="2794333"/>
                  <a:chExt cx="259185" cy="98232"/>
                </a:xfrm>
              </p:grpSpPr>
              <p:sp>
                <p:nvSpPr>
                  <p:cNvPr id="9301" name="Google Shape;9301;p7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71"/>
                <p:cNvGrpSpPr/>
                <p:nvPr/>
              </p:nvGrpSpPr>
              <p:grpSpPr>
                <a:xfrm>
                  <a:off x="2977852" y="2595741"/>
                  <a:ext cx="224343" cy="182054"/>
                  <a:chOff x="2977852" y="2595741"/>
                  <a:chExt cx="224343" cy="182054"/>
                </a:xfrm>
              </p:grpSpPr>
              <p:sp>
                <p:nvSpPr>
                  <p:cNvPr id="9305" name="Google Shape;9305;p7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307" name="Google Shape;9307;p71"/>
            <p:cNvGrpSpPr/>
            <p:nvPr/>
          </p:nvGrpSpPr>
          <p:grpSpPr>
            <a:xfrm>
              <a:off x="2389399" y="3100241"/>
              <a:ext cx="812796" cy="296869"/>
              <a:chOff x="2389399" y="3100241"/>
              <a:chExt cx="812796" cy="296869"/>
            </a:xfrm>
          </p:grpSpPr>
          <p:grpSp>
            <p:nvGrpSpPr>
              <p:cNvPr id="9308" name="Google Shape;9308;p71"/>
              <p:cNvGrpSpPr/>
              <p:nvPr/>
            </p:nvGrpSpPr>
            <p:grpSpPr>
              <a:xfrm>
                <a:off x="2683630" y="3100241"/>
                <a:ext cx="224334" cy="296869"/>
                <a:chOff x="2683630" y="3100241"/>
                <a:chExt cx="224334" cy="296869"/>
              </a:xfrm>
            </p:grpSpPr>
            <p:grpSp>
              <p:nvGrpSpPr>
                <p:cNvPr id="9309" name="Google Shape;9309;p71"/>
                <p:cNvGrpSpPr/>
                <p:nvPr/>
              </p:nvGrpSpPr>
              <p:grpSpPr>
                <a:xfrm>
                  <a:off x="2788083" y="3100241"/>
                  <a:ext cx="15356" cy="98237"/>
                  <a:chOff x="2788083" y="3100241"/>
                  <a:chExt cx="15356" cy="98237"/>
                </a:xfrm>
              </p:grpSpPr>
              <p:sp>
                <p:nvSpPr>
                  <p:cNvPr id="9310" name="Google Shape;9310;p7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71"/>
                <p:cNvGrpSpPr/>
                <p:nvPr/>
              </p:nvGrpSpPr>
              <p:grpSpPr>
                <a:xfrm>
                  <a:off x="2683630" y="3215065"/>
                  <a:ext cx="224334" cy="182045"/>
                  <a:chOff x="2683630" y="3215065"/>
                  <a:chExt cx="224334" cy="182045"/>
                </a:xfrm>
              </p:grpSpPr>
              <p:sp>
                <p:nvSpPr>
                  <p:cNvPr id="9314" name="Google Shape;9314;p7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16" name="Google Shape;9316;p71"/>
              <p:cNvGrpSpPr/>
              <p:nvPr/>
            </p:nvGrpSpPr>
            <p:grpSpPr>
              <a:xfrm>
                <a:off x="2389399" y="3100241"/>
                <a:ext cx="363638" cy="296869"/>
                <a:chOff x="2389399" y="3100241"/>
                <a:chExt cx="363638" cy="296869"/>
              </a:xfrm>
            </p:grpSpPr>
            <p:grpSp>
              <p:nvGrpSpPr>
                <p:cNvPr id="9317" name="Google Shape;9317;p71"/>
                <p:cNvGrpSpPr/>
                <p:nvPr/>
              </p:nvGrpSpPr>
              <p:grpSpPr>
                <a:xfrm>
                  <a:off x="2493852" y="3100241"/>
                  <a:ext cx="259185" cy="98237"/>
                  <a:chOff x="2493852" y="3100241"/>
                  <a:chExt cx="259185" cy="98237"/>
                </a:xfrm>
              </p:grpSpPr>
              <p:sp>
                <p:nvSpPr>
                  <p:cNvPr id="9318" name="Google Shape;9318;p7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1"/>
                <p:cNvGrpSpPr/>
                <p:nvPr/>
              </p:nvGrpSpPr>
              <p:grpSpPr>
                <a:xfrm>
                  <a:off x="2389399" y="3215065"/>
                  <a:ext cx="224343" cy="182045"/>
                  <a:chOff x="2389399" y="3215065"/>
                  <a:chExt cx="224343" cy="182045"/>
                </a:xfrm>
              </p:grpSpPr>
              <p:sp>
                <p:nvSpPr>
                  <p:cNvPr id="9322" name="Google Shape;9322;p7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4" name="Google Shape;9324;p71"/>
              <p:cNvGrpSpPr/>
              <p:nvPr/>
            </p:nvGrpSpPr>
            <p:grpSpPr>
              <a:xfrm>
                <a:off x="2838475" y="3100241"/>
                <a:ext cx="363719" cy="296869"/>
                <a:chOff x="2838475" y="3100241"/>
                <a:chExt cx="363719" cy="296869"/>
              </a:xfrm>
            </p:grpSpPr>
            <p:grpSp>
              <p:nvGrpSpPr>
                <p:cNvPr id="9325" name="Google Shape;9325;p71"/>
                <p:cNvGrpSpPr/>
                <p:nvPr/>
              </p:nvGrpSpPr>
              <p:grpSpPr>
                <a:xfrm>
                  <a:off x="2838475" y="3100241"/>
                  <a:ext cx="259185" cy="98237"/>
                  <a:chOff x="2838475" y="3100241"/>
                  <a:chExt cx="259185" cy="98237"/>
                </a:xfrm>
              </p:grpSpPr>
              <p:sp>
                <p:nvSpPr>
                  <p:cNvPr id="9326" name="Google Shape;9326;p7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71"/>
                <p:cNvGrpSpPr/>
                <p:nvPr/>
              </p:nvGrpSpPr>
              <p:grpSpPr>
                <a:xfrm>
                  <a:off x="2977852" y="3215065"/>
                  <a:ext cx="224343" cy="182045"/>
                  <a:chOff x="2977852" y="3215065"/>
                  <a:chExt cx="224343" cy="182045"/>
                </a:xfrm>
              </p:grpSpPr>
              <p:sp>
                <p:nvSpPr>
                  <p:cNvPr id="9330" name="Google Shape;9330;p7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5" name="Shape 9335"/>
        <p:cNvGrpSpPr/>
        <p:nvPr/>
      </p:nvGrpSpPr>
      <p:grpSpPr>
        <a:xfrm>
          <a:off x="0" y="0"/>
          <a:ext cx="0" cy="0"/>
          <a:chOff x="0" y="0"/>
          <a:chExt cx="0" cy="0"/>
        </a:xfrm>
      </p:grpSpPr>
      <p:grpSp>
        <p:nvGrpSpPr>
          <p:cNvPr id="9336" name="Google Shape;9336;p72"/>
          <p:cNvGrpSpPr/>
          <p:nvPr/>
        </p:nvGrpSpPr>
        <p:grpSpPr>
          <a:xfrm>
            <a:off x="702075" y="3155925"/>
            <a:ext cx="2390414" cy="1024800"/>
            <a:chOff x="728925" y="3296613"/>
            <a:chExt cx="2390414" cy="1024800"/>
          </a:xfrm>
        </p:grpSpPr>
        <p:grpSp>
          <p:nvGrpSpPr>
            <p:cNvPr id="9337" name="Google Shape;9337;p72"/>
            <p:cNvGrpSpPr/>
            <p:nvPr/>
          </p:nvGrpSpPr>
          <p:grpSpPr>
            <a:xfrm>
              <a:off x="728925" y="3619800"/>
              <a:ext cx="2390414" cy="500893"/>
              <a:chOff x="728925" y="3619800"/>
              <a:chExt cx="2390414" cy="500893"/>
            </a:xfrm>
          </p:grpSpPr>
          <p:sp>
            <p:nvSpPr>
              <p:cNvPr id="9338" name="Google Shape;9338;p7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39" name="Google Shape;9339;p7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340" name="Google Shape;9340;p72"/>
            <p:cNvGrpSpPr/>
            <p:nvPr/>
          </p:nvGrpSpPr>
          <p:grpSpPr>
            <a:xfrm>
              <a:off x="1348050" y="3296613"/>
              <a:ext cx="1706152" cy="1024800"/>
              <a:chOff x="1348050" y="3296613"/>
              <a:chExt cx="1706152" cy="1024800"/>
            </a:xfrm>
          </p:grpSpPr>
          <p:sp>
            <p:nvSpPr>
              <p:cNvPr id="9341" name="Google Shape;9341;p7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42" name="Google Shape;9342;p7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43" name="Google Shape;9343;p7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44" name="Google Shape;9344;p7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345" name="Google Shape;9345;p7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346" name="Google Shape;9346;p72"/>
            <p:cNvGrpSpPr/>
            <p:nvPr/>
          </p:nvGrpSpPr>
          <p:grpSpPr>
            <a:xfrm>
              <a:off x="1455707" y="3654858"/>
              <a:ext cx="1491150" cy="417657"/>
              <a:chOff x="1455707" y="3654858"/>
              <a:chExt cx="1491150" cy="417657"/>
            </a:xfrm>
          </p:grpSpPr>
          <p:sp>
            <p:nvSpPr>
              <p:cNvPr id="9347" name="Google Shape;9347;p7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367" name="Google Shape;9367;p72"/>
          <p:cNvGraphicFramePr/>
          <p:nvPr/>
        </p:nvGraphicFramePr>
        <p:xfrm>
          <a:off x="5937775" y="2153837"/>
          <a:ext cx="3000000" cy="3000000"/>
        </p:xfrm>
        <a:graphic>
          <a:graphicData uri="http://schemas.openxmlformats.org/drawingml/2006/table">
            <a:tbl>
              <a:tblPr>
                <a:noFill/>
                <a:tableStyleId>{78BAAC31-8048-41BE-942C-2EF98D1A389F}</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368" name="Google Shape;9368;p72"/>
          <p:cNvGrpSpPr/>
          <p:nvPr/>
        </p:nvGrpSpPr>
        <p:grpSpPr>
          <a:xfrm>
            <a:off x="710451" y="981601"/>
            <a:ext cx="2396505" cy="976502"/>
            <a:chOff x="749309" y="1112739"/>
            <a:chExt cx="2371603" cy="976502"/>
          </a:xfrm>
        </p:grpSpPr>
        <p:grpSp>
          <p:nvGrpSpPr>
            <p:cNvPr id="9369" name="Google Shape;9369;p72"/>
            <p:cNvGrpSpPr/>
            <p:nvPr/>
          </p:nvGrpSpPr>
          <p:grpSpPr>
            <a:xfrm>
              <a:off x="1092126" y="1112739"/>
              <a:ext cx="2028786" cy="975464"/>
              <a:chOff x="1092126" y="1112739"/>
              <a:chExt cx="2028786" cy="975464"/>
            </a:xfrm>
          </p:grpSpPr>
          <p:sp>
            <p:nvSpPr>
              <p:cNvPr id="9370" name="Google Shape;9370;p7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72"/>
            <p:cNvGrpSpPr/>
            <p:nvPr/>
          </p:nvGrpSpPr>
          <p:grpSpPr>
            <a:xfrm>
              <a:off x="749309" y="1112739"/>
              <a:ext cx="314700" cy="975464"/>
              <a:chOff x="749309" y="1112739"/>
              <a:chExt cx="314700" cy="975464"/>
            </a:xfrm>
          </p:grpSpPr>
          <p:sp>
            <p:nvSpPr>
              <p:cNvPr id="9395" name="Google Shape;9395;p7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9" name="Google Shape;9399;p7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403" name="Google Shape;9403;p72"/>
          <p:cNvGraphicFramePr/>
          <p:nvPr/>
        </p:nvGraphicFramePr>
        <p:xfrm>
          <a:off x="5937800" y="981587"/>
          <a:ext cx="3000000" cy="3000000"/>
        </p:xfrm>
        <a:graphic>
          <a:graphicData uri="http://schemas.openxmlformats.org/drawingml/2006/table">
            <a:tbl>
              <a:tblPr>
                <a:noFill/>
                <a:tableStyleId>{78BAAC31-8048-41BE-942C-2EF98D1A389F}</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404" name="Google Shape;9404;p72"/>
          <p:cNvGraphicFramePr/>
          <p:nvPr/>
        </p:nvGraphicFramePr>
        <p:xfrm>
          <a:off x="3358663" y="2153837"/>
          <a:ext cx="3000000" cy="3000000"/>
        </p:xfrm>
        <a:graphic>
          <a:graphicData uri="http://schemas.openxmlformats.org/drawingml/2006/table">
            <a:tbl>
              <a:tblPr>
                <a:noFill/>
                <a:tableStyleId>{78BAAC31-8048-41BE-942C-2EF98D1A389F}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405" name="Google Shape;9405;p72"/>
          <p:cNvGrpSpPr/>
          <p:nvPr/>
        </p:nvGrpSpPr>
        <p:grpSpPr>
          <a:xfrm>
            <a:off x="3360649" y="3144798"/>
            <a:ext cx="2363377" cy="1047062"/>
            <a:chOff x="3358399" y="3285485"/>
            <a:chExt cx="2363377" cy="1047062"/>
          </a:xfrm>
        </p:grpSpPr>
        <p:grpSp>
          <p:nvGrpSpPr>
            <p:cNvPr id="9406" name="Google Shape;9406;p72"/>
            <p:cNvGrpSpPr/>
            <p:nvPr/>
          </p:nvGrpSpPr>
          <p:grpSpPr>
            <a:xfrm>
              <a:off x="3358412" y="3285485"/>
              <a:ext cx="2363244" cy="139500"/>
              <a:chOff x="3358412" y="3285485"/>
              <a:chExt cx="2363244" cy="139500"/>
            </a:xfrm>
          </p:grpSpPr>
          <p:sp>
            <p:nvSpPr>
              <p:cNvPr id="9407" name="Google Shape;9407;p7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72"/>
            <p:cNvGrpSpPr/>
            <p:nvPr/>
          </p:nvGrpSpPr>
          <p:grpSpPr>
            <a:xfrm>
              <a:off x="3358412" y="3466996"/>
              <a:ext cx="2363244" cy="139500"/>
              <a:chOff x="3358412" y="3466996"/>
              <a:chExt cx="2363244" cy="139500"/>
            </a:xfrm>
          </p:grpSpPr>
          <p:sp>
            <p:nvSpPr>
              <p:cNvPr id="9413" name="Google Shape;9413;p7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8" name="Google Shape;9418;p72"/>
            <p:cNvGrpSpPr/>
            <p:nvPr/>
          </p:nvGrpSpPr>
          <p:grpSpPr>
            <a:xfrm>
              <a:off x="3358412" y="3648507"/>
              <a:ext cx="2363244" cy="139500"/>
              <a:chOff x="3358412" y="3648507"/>
              <a:chExt cx="2363244" cy="139500"/>
            </a:xfrm>
          </p:grpSpPr>
          <p:sp>
            <p:nvSpPr>
              <p:cNvPr id="9419" name="Google Shape;9419;p7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72"/>
            <p:cNvGrpSpPr/>
            <p:nvPr/>
          </p:nvGrpSpPr>
          <p:grpSpPr>
            <a:xfrm>
              <a:off x="3358412" y="3830018"/>
              <a:ext cx="2363244" cy="139500"/>
              <a:chOff x="3358412" y="3830018"/>
              <a:chExt cx="2363244" cy="139500"/>
            </a:xfrm>
          </p:grpSpPr>
          <p:sp>
            <p:nvSpPr>
              <p:cNvPr id="9425" name="Google Shape;9425;p7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72"/>
            <p:cNvGrpSpPr/>
            <p:nvPr/>
          </p:nvGrpSpPr>
          <p:grpSpPr>
            <a:xfrm>
              <a:off x="3358399" y="4011514"/>
              <a:ext cx="2363377" cy="139537"/>
              <a:chOff x="3294800" y="4134603"/>
              <a:chExt cx="2638876" cy="152400"/>
            </a:xfrm>
          </p:grpSpPr>
          <p:sp>
            <p:nvSpPr>
              <p:cNvPr id="9431" name="Google Shape;9431;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72"/>
            <p:cNvGrpSpPr/>
            <p:nvPr/>
          </p:nvGrpSpPr>
          <p:grpSpPr>
            <a:xfrm>
              <a:off x="3358399" y="4193010"/>
              <a:ext cx="2363377" cy="139537"/>
              <a:chOff x="3294800" y="4134603"/>
              <a:chExt cx="2638876" cy="152400"/>
            </a:xfrm>
          </p:grpSpPr>
          <p:sp>
            <p:nvSpPr>
              <p:cNvPr id="9437" name="Google Shape;9437;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442" name="Google Shape;9442;p72"/>
          <p:cNvGraphicFramePr/>
          <p:nvPr/>
        </p:nvGraphicFramePr>
        <p:xfrm>
          <a:off x="711450" y="2153837"/>
          <a:ext cx="3000000" cy="3000000"/>
        </p:xfrm>
        <a:graphic>
          <a:graphicData uri="http://schemas.openxmlformats.org/drawingml/2006/table">
            <a:tbl>
              <a:tblPr>
                <a:noFill/>
                <a:tableStyleId>{78BAAC31-8048-41BE-942C-2EF98D1A389F}</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443" name="Google Shape;9443;p72"/>
          <p:cNvGrpSpPr/>
          <p:nvPr/>
        </p:nvGrpSpPr>
        <p:grpSpPr>
          <a:xfrm>
            <a:off x="4161119" y="2557652"/>
            <a:ext cx="1302095" cy="60959"/>
            <a:chOff x="3558802" y="4011427"/>
            <a:chExt cx="1866000" cy="111300"/>
          </a:xfrm>
        </p:grpSpPr>
        <p:sp>
          <p:nvSpPr>
            <p:cNvPr id="9444" name="Google Shape;9444;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72"/>
          <p:cNvGrpSpPr/>
          <p:nvPr/>
        </p:nvGrpSpPr>
        <p:grpSpPr>
          <a:xfrm>
            <a:off x="4706607" y="2839811"/>
            <a:ext cx="914340" cy="60959"/>
            <a:chOff x="3558802" y="4011427"/>
            <a:chExt cx="1866000" cy="111300"/>
          </a:xfrm>
        </p:grpSpPr>
        <p:sp>
          <p:nvSpPr>
            <p:cNvPr id="9447" name="Google Shape;9447;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72"/>
          <p:cNvGrpSpPr/>
          <p:nvPr/>
        </p:nvGrpSpPr>
        <p:grpSpPr>
          <a:xfrm>
            <a:off x="5874449" y="3167609"/>
            <a:ext cx="2519825" cy="1001454"/>
            <a:chOff x="1906114" y="789980"/>
            <a:chExt cx="1487676" cy="606868"/>
          </a:xfrm>
        </p:grpSpPr>
        <p:cxnSp>
          <p:nvCxnSpPr>
            <p:cNvPr id="9450" name="Google Shape;9450;p7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451" name="Google Shape;9451;p7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452" name="Google Shape;9452;p7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453" name="Google Shape;9453;p7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9454" name="Google Shape;9454;p7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9455" name="Google Shape;9455;p7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9456" name="Google Shape;9456;p7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9457" name="Google Shape;9457;p7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9464" name="Google Shape;9464;p7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465" name="Google Shape;9465;p7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466" name="Google Shape;9466;p7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72"/>
          <p:cNvGrpSpPr/>
          <p:nvPr/>
        </p:nvGrpSpPr>
        <p:grpSpPr>
          <a:xfrm>
            <a:off x="3355812" y="951645"/>
            <a:ext cx="2363393" cy="1005865"/>
            <a:chOff x="3292400" y="1193188"/>
            <a:chExt cx="2615240" cy="1131075"/>
          </a:xfrm>
        </p:grpSpPr>
        <p:sp>
          <p:nvSpPr>
            <p:cNvPr id="9468" name="Google Shape;9468;p7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69" name="Google Shape;9469;p7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70" name="Google Shape;9470;p7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9471" name="Google Shape;9471;p7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9472" name="Google Shape;9472;p7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9473" name="Google Shape;9473;p7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9474" name="Google Shape;9474;p7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9475" name="Google Shape;9475;p7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9476" name="Google Shape;9476;p7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9477" name="Google Shape;9477;p7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9478" name="Google Shape;9478;p7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479" name="Google Shape;9479;p7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480" name="Google Shape;9480;p7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481" name="Google Shape;9481;p7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482" name="Google Shape;9482;p72"/>
            <p:cNvGrpSpPr/>
            <p:nvPr/>
          </p:nvGrpSpPr>
          <p:grpSpPr>
            <a:xfrm>
              <a:off x="3748438" y="1378608"/>
              <a:ext cx="2159202" cy="903971"/>
              <a:chOff x="1683525" y="2179850"/>
              <a:chExt cx="4519050" cy="2134525"/>
            </a:xfrm>
          </p:grpSpPr>
          <p:sp>
            <p:nvSpPr>
              <p:cNvPr id="9483" name="Google Shape;9483;p7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84" name="Google Shape;9484;p7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85" name="Google Shape;9485;p7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86" name="Google Shape;9486;p7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87" name="Google Shape;9487;p7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88" name="Google Shape;9488;p7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89" name="Google Shape;9489;p7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90" name="Google Shape;9490;p7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91" name="Google Shape;9491;p7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92" name="Google Shape;9492;p7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93" name="Google Shape;9493;p7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494" name="Google Shape;9494;p7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8" name="Shape 9498"/>
        <p:cNvGrpSpPr/>
        <p:nvPr/>
      </p:nvGrpSpPr>
      <p:grpSpPr>
        <a:xfrm>
          <a:off x="0" y="0"/>
          <a:ext cx="0" cy="0"/>
          <a:chOff x="0" y="0"/>
          <a:chExt cx="0" cy="0"/>
        </a:xfrm>
      </p:grpSpPr>
      <p:grpSp>
        <p:nvGrpSpPr>
          <p:cNvPr id="9499" name="Google Shape;9499;p73"/>
          <p:cNvGrpSpPr/>
          <p:nvPr/>
        </p:nvGrpSpPr>
        <p:grpSpPr>
          <a:xfrm>
            <a:off x="4796684" y="970941"/>
            <a:ext cx="745431" cy="718863"/>
            <a:chOff x="4249973" y="1201875"/>
            <a:chExt cx="1958568" cy="1888762"/>
          </a:xfrm>
        </p:grpSpPr>
        <p:sp>
          <p:nvSpPr>
            <p:cNvPr id="9500" name="Google Shape;9500;p7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1" name="Google Shape;9501;p73"/>
            <p:cNvGrpSpPr/>
            <p:nvPr/>
          </p:nvGrpSpPr>
          <p:grpSpPr>
            <a:xfrm>
              <a:off x="5853086" y="1789142"/>
              <a:ext cx="355454" cy="1048099"/>
              <a:chOff x="5576108" y="2016725"/>
              <a:chExt cx="565200" cy="1666560"/>
            </a:xfrm>
          </p:grpSpPr>
          <p:sp>
            <p:nvSpPr>
              <p:cNvPr id="9502" name="Google Shape;9502;p7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03" name="Google Shape;9503;p7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73"/>
            <p:cNvGrpSpPr/>
            <p:nvPr/>
          </p:nvGrpSpPr>
          <p:grpSpPr>
            <a:xfrm>
              <a:off x="4869455" y="2691676"/>
              <a:ext cx="1013897" cy="398961"/>
              <a:chOff x="4012057" y="3451825"/>
              <a:chExt cx="1612175" cy="634379"/>
            </a:xfrm>
          </p:grpSpPr>
          <p:sp>
            <p:nvSpPr>
              <p:cNvPr id="9505" name="Google Shape;9505;p7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06" name="Google Shape;9506;p7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73"/>
            <p:cNvGrpSpPr/>
            <p:nvPr/>
          </p:nvGrpSpPr>
          <p:grpSpPr>
            <a:xfrm>
              <a:off x="4276937" y="2155961"/>
              <a:ext cx="651965" cy="891358"/>
              <a:chOff x="3069908" y="2599997"/>
              <a:chExt cx="1036675" cy="1417328"/>
            </a:xfrm>
          </p:grpSpPr>
          <p:sp>
            <p:nvSpPr>
              <p:cNvPr id="9508" name="Google Shape;9508;p7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09" name="Google Shape;9509;p7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73"/>
            <p:cNvGrpSpPr/>
            <p:nvPr/>
          </p:nvGrpSpPr>
          <p:grpSpPr>
            <a:xfrm>
              <a:off x="5054918" y="1201875"/>
              <a:ext cx="999548" cy="602711"/>
              <a:chOff x="4306958" y="1082925"/>
              <a:chExt cx="1589359" cy="958358"/>
            </a:xfrm>
          </p:grpSpPr>
          <p:sp>
            <p:nvSpPr>
              <p:cNvPr id="9511" name="Google Shape;9511;p7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12" name="Google Shape;9512;p7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73"/>
            <p:cNvGrpSpPr/>
            <p:nvPr/>
          </p:nvGrpSpPr>
          <p:grpSpPr>
            <a:xfrm>
              <a:off x="4249973" y="1303451"/>
              <a:ext cx="799317" cy="841334"/>
              <a:chOff x="3027033" y="1244439"/>
              <a:chExt cx="1270977" cy="1337786"/>
            </a:xfrm>
          </p:grpSpPr>
          <p:sp>
            <p:nvSpPr>
              <p:cNvPr id="9514" name="Google Shape;9514;p7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515" name="Google Shape;9515;p7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16" name="Google Shape;9516;p73"/>
          <p:cNvGrpSpPr/>
          <p:nvPr/>
        </p:nvGrpSpPr>
        <p:grpSpPr>
          <a:xfrm>
            <a:off x="713057" y="1849390"/>
            <a:ext cx="761767" cy="729896"/>
            <a:chOff x="2657744" y="2337745"/>
            <a:chExt cx="832987" cy="798137"/>
          </a:xfrm>
        </p:grpSpPr>
        <p:sp>
          <p:nvSpPr>
            <p:cNvPr id="9517" name="Google Shape;9517;p7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73"/>
          <p:cNvGrpSpPr/>
          <p:nvPr/>
        </p:nvGrpSpPr>
        <p:grpSpPr>
          <a:xfrm>
            <a:off x="3224022" y="1852597"/>
            <a:ext cx="685569" cy="723586"/>
            <a:chOff x="3398134" y="2057755"/>
            <a:chExt cx="704087" cy="743130"/>
          </a:xfrm>
        </p:grpSpPr>
        <p:grpSp>
          <p:nvGrpSpPr>
            <p:cNvPr id="9524" name="Google Shape;9524;p73"/>
            <p:cNvGrpSpPr/>
            <p:nvPr/>
          </p:nvGrpSpPr>
          <p:grpSpPr>
            <a:xfrm>
              <a:off x="3398134" y="2290183"/>
              <a:ext cx="315300" cy="219900"/>
              <a:chOff x="3398134" y="2290183"/>
              <a:chExt cx="315300" cy="219900"/>
            </a:xfrm>
          </p:grpSpPr>
          <p:sp>
            <p:nvSpPr>
              <p:cNvPr id="9525" name="Google Shape;9525;p7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26" name="Google Shape;9526;p73"/>
              <p:cNvCxnSpPr>
                <a:stCxn id="9525"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527" name="Google Shape;9527;p73"/>
            <p:cNvGrpSpPr/>
            <p:nvPr/>
          </p:nvGrpSpPr>
          <p:grpSpPr>
            <a:xfrm>
              <a:off x="3547823" y="2467358"/>
              <a:ext cx="219900" cy="333527"/>
              <a:chOff x="3547823" y="2467358"/>
              <a:chExt cx="219900" cy="333527"/>
            </a:xfrm>
          </p:grpSpPr>
          <p:sp>
            <p:nvSpPr>
              <p:cNvPr id="9528" name="Google Shape;9528;p7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29" name="Google Shape;9529;p7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530" name="Google Shape;9530;p73"/>
            <p:cNvGrpSpPr/>
            <p:nvPr/>
          </p:nvGrpSpPr>
          <p:grpSpPr>
            <a:xfrm>
              <a:off x="3734138" y="2467358"/>
              <a:ext cx="219900" cy="333527"/>
              <a:chOff x="3734138" y="2467358"/>
              <a:chExt cx="219900" cy="333527"/>
            </a:xfrm>
          </p:grpSpPr>
          <p:sp>
            <p:nvSpPr>
              <p:cNvPr id="9531" name="Google Shape;9531;p7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32" name="Google Shape;9532;p7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533" name="Google Shape;9533;p73"/>
            <p:cNvGrpSpPr/>
            <p:nvPr/>
          </p:nvGrpSpPr>
          <p:grpSpPr>
            <a:xfrm>
              <a:off x="3787560" y="2288011"/>
              <a:ext cx="314661" cy="219900"/>
              <a:chOff x="3787560" y="2288011"/>
              <a:chExt cx="314661" cy="219900"/>
            </a:xfrm>
          </p:grpSpPr>
          <p:sp>
            <p:nvSpPr>
              <p:cNvPr id="9534" name="Google Shape;9534;p7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535" name="Google Shape;9535;p7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536" name="Google Shape;9536;p73"/>
            <p:cNvGrpSpPr/>
            <p:nvPr/>
          </p:nvGrpSpPr>
          <p:grpSpPr>
            <a:xfrm>
              <a:off x="3637290" y="2057755"/>
              <a:ext cx="219900" cy="335499"/>
              <a:chOff x="3637290" y="2057755"/>
              <a:chExt cx="219900" cy="335499"/>
            </a:xfrm>
          </p:grpSpPr>
          <p:sp>
            <p:nvSpPr>
              <p:cNvPr id="9537" name="Google Shape;9537;p7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538" name="Google Shape;9538;p7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539" name="Google Shape;9539;p73"/>
          <p:cNvGrpSpPr/>
          <p:nvPr/>
        </p:nvGrpSpPr>
        <p:grpSpPr>
          <a:xfrm>
            <a:off x="4899244" y="1859292"/>
            <a:ext cx="710153" cy="710153"/>
            <a:chOff x="5007123" y="2079403"/>
            <a:chExt cx="687600" cy="687600"/>
          </a:xfrm>
        </p:grpSpPr>
        <p:sp>
          <p:nvSpPr>
            <p:cNvPr id="9540" name="Google Shape;9540;p7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73"/>
          <p:cNvGrpSpPr/>
          <p:nvPr/>
        </p:nvGrpSpPr>
        <p:grpSpPr>
          <a:xfrm>
            <a:off x="5708681" y="1853799"/>
            <a:ext cx="720998" cy="721183"/>
            <a:chOff x="5797446" y="2063053"/>
            <a:chExt cx="698100" cy="698280"/>
          </a:xfrm>
        </p:grpSpPr>
        <p:sp>
          <p:nvSpPr>
            <p:cNvPr id="9545" name="Google Shape;9545;p7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73"/>
          <p:cNvGrpSpPr/>
          <p:nvPr/>
        </p:nvGrpSpPr>
        <p:grpSpPr>
          <a:xfrm>
            <a:off x="8153828" y="3499404"/>
            <a:ext cx="280585" cy="673164"/>
            <a:chOff x="8075075" y="3754290"/>
            <a:chExt cx="255612" cy="613194"/>
          </a:xfrm>
        </p:grpSpPr>
        <p:grpSp>
          <p:nvGrpSpPr>
            <p:cNvPr id="9550" name="Google Shape;9550;p73"/>
            <p:cNvGrpSpPr/>
            <p:nvPr/>
          </p:nvGrpSpPr>
          <p:grpSpPr>
            <a:xfrm>
              <a:off x="8075075" y="3754290"/>
              <a:ext cx="255612" cy="613194"/>
              <a:chOff x="8075075" y="3754290"/>
              <a:chExt cx="255612" cy="613194"/>
            </a:xfrm>
          </p:grpSpPr>
          <p:sp>
            <p:nvSpPr>
              <p:cNvPr id="9551" name="Google Shape;9551;p7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3" name="Google Shape;9553;p7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73"/>
          <p:cNvGrpSpPr/>
          <p:nvPr/>
        </p:nvGrpSpPr>
        <p:grpSpPr>
          <a:xfrm>
            <a:off x="5270887" y="3488200"/>
            <a:ext cx="470352" cy="683745"/>
            <a:chOff x="1697726" y="3244179"/>
            <a:chExt cx="788124" cy="1146069"/>
          </a:xfrm>
        </p:grpSpPr>
        <p:sp>
          <p:nvSpPr>
            <p:cNvPr id="9555" name="Google Shape;9555;p7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7" name="Google Shape;9557;p73"/>
          <p:cNvSpPr/>
          <p:nvPr/>
        </p:nvSpPr>
        <p:spPr>
          <a:xfrm>
            <a:off x="8128351" y="34022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8" name="Google Shape;9558;p73"/>
          <p:cNvGrpSpPr/>
          <p:nvPr/>
        </p:nvGrpSpPr>
        <p:grpSpPr>
          <a:xfrm>
            <a:off x="5892037" y="3499402"/>
            <a:ext cx="293891" cy="293845"/>
            <a:chOff x="6134814" y="3754290"/>
            <a:chExt cx="293891" cy="293845"/>
          </a:xfrm>
        </p:grpSpPr>
        <p:sp>
          <p:nvSpPr>
            <p:cNvPr id="9559" name="Google Shape;9559;p7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73"/>
          <p:cNvGrpSpPr/>
          <p:nvPr/>
        </p:nvGrpSpPr>
        <p:grpSpPr>
          <a:xfrm>
            <a:off x="5892037" y="3878074"/>
            <a:ext cx="293891" cy="293891"/>
            <a:chOff x="6134814" y="4086186"/>
            <a:chExt cx="293891" cy="293891"/>
          </a:xfrm>
        </p:grpSpPr>
        <p:sp>
          <p:nvSpPr>
            <p:cNvPr id="9562" name="Google Shape;9562;p7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4" name="Google Shape;9564;p73"/>
          <p:cNvSpPr/>
          <p:nvPr/>
        </p:nvSpPr>
        <p:spPr>
          <a:xfrm>
            <a:off x="6930464" y="34986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3"/>
          <p:cNvSpPr/>
          <p:nvPr/>
        </p:nvSpPr>
        <p:spPr>
          <a:xfrm rot="10800000">
            <a:off x="6336727" y="34963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6" name="Google Shape;9566;p73"/>
          <p:cNvGrpSpPr/>
          <p:nvPr/>
        </p:nvGrpSpPr>
        <p:grpSpPr>
          <a:xfrm>
            <a:off x="7817013" y="2706766"/>
            <a:ext cx="622883" cy="621944"/>
            <a:chOff x="1187048" y="238125"/>
            <a:chExt cx="5256397" cy="5248476"/>
          </a:xfrm>
        </p:grpSpPr>
        <p:sp>
          <p:nvSpPr>
            <p:cNvPr id="9567" name="Google Shape;9567;p7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73"/>
          <p:cNvGrpSpPr/>
          <p:nvPr/>
        </p:nvGrpSpPr>
        <p:grpSpPr>
          <a:xfrm>
            <a:off x="2274118" y="2716375"/>
            <a:ext cx="1310987" cy="612407"/>
            <a:chOff x="238125" y="1188750"/>
            <a:chExt cx="7140450" cy="3335550"/>
          </a:xfrm>
        </p:grpSpPr>
        <p:sp>
          <p:nvSpPr>
            <p:cNvPr id="9572" name="Google Shape;9572;p7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73"/>
          <p:cNvGrpSpPr/>
          <p:nvPr/>
        </p:nvGrpSpPr>
        <p:grpSpPr>
          <a:xfrm>
            <a:off x="6599990" y="2706930"/>
            <a:ext cx="1110299" cy="621702"/>
            <a:chOff x="238125" y="1335475"/>
            <a:chExt cx="5418735" cy="3034175"/>
          </a:xfrm>
        </p:grpSpPr>
        <p:sp>
          <p:nvSpPr>
            <p:cNvPr id="9578" name="Google Shape;9578;p7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73"/>
          <p:cNvGrpSpPr/>
          <p:nvPr/>
        </p:nvGrpSpPr>
        <p:grpSpPr>
          <a:xfrm>
            <a:off x="5417649" y="2703827"/>
            <a:ext cx="1074451" cy="627181"/>
            <a:chOff x="5359127" y="2910889"/>
            <a:chExt cx="1097723" cy="640831"/>
          </a:xfrm>
        </p:grpSpPr>
        <p:grpSp>
          <p:nvGrpSpPr>
            <p:cNvPr id="9582" name="Google Shape;9582;p73"/>
            <p:cNvGrpSpPr/>
            <p:nvPr/>
          </p:nvGrpSpPr>
          <p:grpSpPr>
            <a:xfrm>
              <a:off x="5929791" y="3263088"/>
              <a:ext cx="527060" cy="287097"/>
              <a:chOff x="5929791" y="3263088"/>
              <a:chExt cx="527060" cy="287097"/>
            </a:xfrm>
          </p:grpSpPr>
          <p:sp>
            <p:nvSpPr>
              <p:cNvPr id="9583" name="Google Shape;9583;p7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584" name="Google Shape;9584;p7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585" name="Google Shape;9585;p73"/>
            <p:cNvGrpSpPr/>
            <p:nvPr/>
          </p:nvGrpSpPr>
          <p:grpSpPr>
            <a:xfrm>
              <a:off x="5359127" y="3263089"/>
              <a:ext cx="526428" cy="288631"/>
              <a:chOff x="5359127" y="3263089"/>
              <a:chExt cx="526428" cy="288631"/>
            </a:xfrm>
          </p:grpSpPr>
          <p:sp>
            <p:nvSpPr>
              <p:cNvPr id="9586" name="Google Shape;9586;p7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587" name="Google Shape;9587;p7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588" name="Google Shape;9588;p73"/>
            <p:cNvGrpSpPr/>
            <p:nvPr/>
          </p:nvGrpSpPr>
          <p:grpSpPr>
            <a:xfrm>
              <a:off x="5551525" y="2910889"/>
              <a:ext cx="520901" cy="610283"/>
              <a:chOff x="5551525" y="2910889"/>
              <a:chExt cx="520901" cy="610283"/>
            </a:xfrm>
          </p:grpSpPr>
          <p:sp>
            <p:nvSpPr>
              <p:cNvPr id="9589" name="Google Shape;9589;p7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590" name="Google Shape;9590;p7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591" name="Google Shape;9591;p73"/>
            <p:cNvGrpSpPr/>
            <p:nvPr/>
          </p:nvGrpSpPr>
          <p:grpSpPr>
            <a:xfrm>
              <a:off x="5743962" y="2919100"/>
              <a:ext cx="623674" cy="284502"/>
              <a:chOff x="5743962" y="2919100"/>
              <a:chExt cx="623674" cy="284502"/>
            </a:xfrm>
          </p:grpSpPr>
          <p:sp>
            <p:nvSpPr>
              <p:cNvPr id="9592" name="Google Shape;9592;p7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593" name="Google Shape;9593;p7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594" name="Google Shape;9594;p73"/>
          <p:cNvGrpSpPr/>
          <p:nvPr/>
        </p:nvGrpSpPr>
        <p:grpSpPr>
          <a:xfrm>
            <a:off x="7568863" y="1854538"/>
            <a:ext cx="874976" cy="719600"/>
            <a:chOff x="7608988" y="2093194"/>
            <a:chExt cx="817276" cy="672147"/>
          </a:xfrm>
        </p:grpSpPr>
        <p:cxnSp>
          <p:nvCxnSpPr>
            <p:cNvPr id="9595" name="Google Shape;9595;p7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96" name="Google Shape;9596;p7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97" name="Google Shape;9597;p7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98" name="Google Shape;9598;p7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599" name="Google Shape;9599;p7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600" name="Google Shape;9600;p7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601" name="Google Shape;9601;p73"/>
            <p:cNvGrpSpPr/>
            <p:nvPr/>
          </p:nvGrpSpPr>
          <p:grpSpPr>
            <a:xfrm>
              <a:off x="7721175" y="2093194"/>
              <a:ext cx="599587" cy="623846"/>
              <a:chOff x="7721175" y="2093194"/>
              <a:chExt cx="599587" cy="623846"/>
            </a:xfrm>
          </p:grpSpPr>
          <p:grpSp>
            <p:nvGrpSpPr>
              <p:cNvPr id="9602" name="Google Shape;9602;p73"/>
              <p:cNvGrpSpPr/>
              <p:nvPr/>
            </p:nvGrpSpPr>
            <p:grpSpPr>
              <a:xfrm>
                <a:off x="7721175" y="2093194"/>
                <a:ext cx="291605" cy="623846"/>
                <a:chOff x="9405575" y="2061418"/>
                <a:chExt cx="291605" cy="623846"/>
              </a:xfrm>
            </p:grpSpPr>
            <p:sp>
              <p:nvSpPr>
                <p:cNvPr id="9603" name="Google Shape;9603;p7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73"/>
              <p:cNvGrpSpPr/>
              <p:nvPr/>
            </p:nvGrpSpPr>
            <p:grpSpPr>
              <a:xfrm flipH="1">
                <a:off x="8029157" y="2093194"/>
                <a:ext cx="291605" cy="623846"/>
                <a:chOff x="9405575" y="2061418"/>
                <a:chExt cx="291605" cy="623846"/>
              </a:xfrm>
            </p:grpSpPr>
            <p:sp>
              <p:nvSpPr>
                <p:cNvPr id="9611" name="Google Shape;9611;p7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618" name="Google Shape;9618;p73"/>
          <p:cNvGrpSpPr/>
          <p:nvPr/>
        </p:nvGrpSpPr>
        <p:grpSpPr>
          <a:xfrm>
            <a:off x="4013299" y="970941"/>
            <a:ext cx="712557" cy="785901"/>
            <a:chOff x="4206459" y="1191441"/>
            <a:chExt cx="712557" cy="785901"/>
          </a:xfrm>
        </p:grpSpPr>
        <p:sp>
          <p:nvSpPr>
            <p:cNvPr id="9619" name="Google Shape;9619;p7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3" name="Google Shape;9623;p73"/>
            <p:cNvGrpSpPr/>
            <p:nvPr/>
          </p:nvGrpSpPr>
          <p:grpSpPr>
            <a:xfrm>
              <a:off x="4644280" y="1290523"/>
              <a:ext cx="143716" cy="29463"/>
              <a:chOff x="4644280" y="1290523"/>
              <a:chExt cx="143716" cy="29463"/>
            </a:xfrm>
          </p:grpSpPr>
          <p:sp>
            <p:nvSpPr>
              <p:cNvPr id="9624" name="Google Shape;9624;p7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73"/>
            <p:cNvGrpSpPr/>
            <p:nvPr/>
          </p:nvGrpSpPr>
          <p:grpSpPr>
            <a:xfrm>
              <a:off x="4356567" y="1191441"/>
              <a:ext cx="143690" cy="29488"/>
              <a:chOff x="4356567" y="1191441"/>
              <a:chExt cx="143690" cy="29488"/>
            </a:xfrm>
          </p:grpSpPr>
          <p:sp>
            <p:nvSpPr>
              <p:cNvPr id="9629" name="Google Shape;9629;p7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73"/>
            <p:cNvGrpSpPr/>
            <p:nvPr/>
          </p:nvGrpSpPr>
          <p:grpSpPr>
            <a:xfrm>
              <a:off x="4339009" y="1863727"/>
              <a:ext cx="143703" cy="29476"/>
              <a:chOff x="4339009" y="1863727"/>
              <a:chExt cx="143703" cy="29476"/>
            </a:xfrm>
          </p:grpSpPr>
          <p:sp>
            <p:nvSpPr>
              <p:cNvPr id="9634" name="Google Shape;9634;p7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73"/>
            <p:cNvGrpSpPr/>
            <p:nvPr/>
          </p:nvGrpSpPr>
          <p:grpSpPr>
            <a:xfrm>
              <a:off x="4206459" y="1607315"/>
              <a:ext cx="29539" cy="142899"/>
              <a:chOff x="4206459" y="1607315"/>
              <a:chExt cx="29539" cy="142899"/>
            </a:xfrm>
          </p:grpSpPr>
          <p:sp>
            <p:nvSpPr>
              <p:cNvPr id="9639" name="Google Shape;9639;p7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3" name="Google Shape;9643;p7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7" name="Google Shape;9647;p73"/>
            <p:cNvGrpSpPr/>
            <p:nvPr/>
          </p:nvGrpSpPr>
          <p:grpSpPr>
            <a:xfrm>
              <a:off x="4889463" y="1423737"/>
              <a:ext cx="29552" cy="142899"/>
              <a:chOff x="4889463" y="1423737"/>
              <a:chExt cx="29552" cy="142899"/>
            </a:xfrm>
          </p:grpSpPr>
          <p:sp>
            <p:nvSpPr>
              <p:cNvPr id="9648" name="Google Shape;9648;p7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73"/>
            <p:cNvGrpSpPr/>
            <p:nvPr/>
          </p:nvGrpSpPr>
          <p:grpSpPr>
            <a:xfrm>
              <a:off x="4771663" y="1876896"/>
              <a:ext cx="108651" cy="100447"/>
              <a:chOff x="4771663" y="1876896"/>
              <a:chExt cx="108651" cy="100447"/>
            </a:xfrm>
          </p:grpSpPr>
          <p:sp>
            <p:nvSpPr>
              <p:cNvPr id="9653" name="Google Shape;9653;p7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57" name="Google Shape;9657;p73"/>
          <p:cNvGrpSpPr/>
          <p:nvPr/>
        </p:nvGrpSpPr>
        <p:grpSpPr>
          <a:xfrm>
            <a:off x="4008774" y="1854164"/>
            <a:ext cx="791287" cy="720350"/>
            <a:chOff x="267375" y="1071875"/>
            <a:chExt cx="470500" cy="428550"/>
          </a:xfrm>
        </p:grpSpPr>
        <p:sp>
          <p:nvSpPr>
            <p:cNvPr id="9658" name="Google Shape;9658;p7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73"/>
          <p:cNvGrpSpPr/>
          <p:nvPr/>
        </p:nvGrpSpPr>
        <p:grpSpPr>
          <a:xfrm>
            <a:off x="709269" y="3498794"/>
            <a:ext cx="1408444" cy="673166"/>
            <a:chOff x="712664" y="3693287"/>
            <a:chExt cx="1460738" cy="698160"/>
          </a:xfrm>
        </p:grpSpPr>
        <p:grpSp>
          <p:nvGrpSpPr>
            <p:cNvPr id="9667" name="Google Shape;9667;p73"/>
            <p:cNvGrpSpPr/>
            <p:nvPr/>
          </p:nvGrpSpPr>
          <p:grpSpPr>
            <a:xfrm>
              <a:off x="1380079" y="4133090"/>
              <a:ext cx="234048" cy="258099"/>
              <a:chOff x="1380079" y="4133090"/>
              <a:chExt cx="234048" cy="258099"/>
            </a:xfrm>
          </p:grpSpPr>
          <p:sp>
            <p:nvSpPr>
              <p:cNvPr id="9668" name="Google Shape;9668;p7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3"/>
            <p:cNvGrpSpPr/>
            <p:nvPr/>
          </p:nvGrpSpPr>
          <p:grpSpPr>
            <a:xfrm>
              <a:off x="884610" y="3864082"/>
              <a:ext cx="1118566" cy="527275"/>
              <a:chOff x="890961" y="3865463"/>
              <a:chExt cx="1115221" cy="525698"/>
            </a:xfrm>
          </p:grpSpPr>
          <p:sp>
            <p:nvSpPr>
              <p:cNvPr id="9672" name="Google Shape;9672;p7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73"/>
            <p:cNvGrpSpPr/>
            <p:nvPr/>
          </p:nvGrpSpPr>
          <p:grpSpPr>
            <a:xfrm>
              <a:off x="712664" y="3693287"/>
              <a:ext cx="1460738" cy="698160"/>
              <a:chOff x="712664" y="3693025"/>
              <a:chExt cx="1460738" cy="698160"/>
            </a:xfrm>
          </p:grpSpPr>
          <p:sp>
            <p:nvSpPr>
              <p:cNvPr id="9676" name="Google Shape;9676;p7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82" name="Google Shape;9682;p73"/>
          <p:cNvGrpSpPr/>
          <p:nvPr/>
        </p:nvGrpSpPr>
        <p:grpSpPr>
          <a:xfrm>
            <a:off x="3146985" y="970941"/>
            <a:ext cx="795485" cy="738831"/>
            <a:chOff x="3348603" y="1236445"/>
            <a:chExt cx="749256" cy="695894"/>
          </a:xfrm>
        </p:grpSpPr>
        <p:grpSp>
          <p:nvGrpSpPr>
            <p:cNvPr id="9683" name="Google Shape;9683;p73"/>
            <p:cNvGrpSpPr/>
            <p:nvPr/>
          </p:nvGrpSpPr>
          <p:grpSpPr>
            <a:xfrm>
              <a:off x="3583779" y="1236445"/>
              <a:ext cx="293795" cy="285811"/>
              <a:chOff x="3750225" y="1774000"/>
              <a:chExt cx="149575" cy="145525"/>
            </a:xfrm>
          </p:grpSpPr>
          <p:sp>
            <p:nvSpPr>
              <p:cNvPr id="9684" name="Google Shape;9684;p7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6" name="Google Shape;9686;p73"/>
            <p:cNvGrpSpPr/>
            <p:nvPr/>
          </p:nvGrpSpPr>
          <p:grpSpPr>
            <a:xfrm>
              <a:off x="3775534" y="1462599"/>
              <a:ext cx="322325" cy="285958"/>
              <a:chOff x="3847850" y="1889150"/>
              <a:chExt cx="164100" cy="145600"/>
            </a:xfrm>
          </p:grpSpPr>
          <p:sp>
            <p:nvSpPr>
              <p:cNvPr id="9687" name="Google Shape;9687;p7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73"/>
            <p:cNvGrpSpPr/>
            <p:nvPr/>
          </p:nvGrpSpPr>
          <p:grpSpPr>
            <a:xfrm>
              <a:off x="3545329" y="1646528"/>
              <a:ext cx="293746" cy="285811"/>
              <a:chOff x="3730650" y="1982800"/>
              <a:chExt cx="149550" cy="145525"/>
            </a:xfrm>
          </p:grpSpPr>
          <p:sp>
            <p:nvSpPr>
              <p:cNvPr id="9690" name="Google Shape;9690;p7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73"/>
            <p:cNvGrpSpPr/>
            <p:nvPr/>
          </p:nvGrpSpPr>
          <p:grpSpPr>
            <a:xfrm>
              <a:off x="3348603" y="1415046"/>
              <a:ext cx="294384" cy="284387"/>
              <a:chOff x="3630494" y="1864938"/>
              <a:chExt cx="149875" cy="144800"/>
            </a:xfrm>
          </p:grpSpPr>
          <p:sp>
            <p:nvSpPr>
              <p:cNvPr id="9693" name="Google Shape;9693;p7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95" name="Google Shape;9695;p73"/>
          <p:cNvGrpSpPr/>
          <p:nvPr/>
        </p:nvGrpSpPr>
        <p:grpSpPr>
          <a:xfrm>
            <a:off x="2268512" y="3493837"/>
            <a:ext cx="1324924" cy="678083"/>
            <a:chOff x="2413923" y="3711366"/>
            <a:chExt cx="1374117" cy="703260"/>
          </a:xfrm>
        </p:grpSpPr>
        <p:grpSp>
          <p:nvGrpSpPr>
            <p:cNvPr id="9696" name="Google Shape;9696;p73"/>
            <p:cNvGrpSpPr/>
            <p:nvPr/>
          </p:nvGrpSpPr>
          <p:grpSpPr>
            <a:xfrm>
              <a:off x="2413923" y="3711366"/>
              <a:ext cx="1374117" cy="703260"/>
              <a:chOff x="2413923" y="3711366"/>
              <a:chExt cx="1374117" cy="703260"/>
            </a:xfrm>
          </p:grpSpPr>
          <p:sp>
            <p:nvSpPr>
              <p:cNvPr id="9697" name="Google Shape;9697;p7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8" name="Google Shape;9698;p73"/>
              <p:cNvGrpSpPr/>
              <p:nvPr/>
            </p:nvGrpSpPr>
            <p:grpSpPr>
              <a:xfrm>
                <a:off x="2600284" y="3808654"/>
                <a:ext cx="234506" cy="138009"/>
                <a:chOff x="2600284" y="3808654"/>
                <a:chExt cx="234506" cy="138009"/>
              </a:xfrm>
            </p:grpSpPr>
            <p:sp>
              <p:nvSpPr>
                <p:cNvPr id="9699" name="Google Shape;9699;p7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00" name="Google Shape;9700;p7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701" name="Google Shape;9701;p73"/>
              <p:cNvGrpSpPr/>
              <p:nvPr/>
            </p:nvGrpSpPr>
            <p:grpSpPr>
              <a:xfrm>
                <a:off x="3359659" y="3805664"/>
                <a:ext cx="232294" cy="141000"/>
                <a:chOff x="3359659" y="3805664"/>
                <a:chExt cx="232294" cy="141000"/>
              </a:xfrm>
            </p:grpSpPr>
            <p:sp>
              <p:nvSpPr>
                <p:cNvPr id="9702" name="Google Shape;9702;p7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03" name="Google Shape;9703;p7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704" name="Google Shape;9704;p73"/>
              <p:cNvGrpSpPr/>
              <p:nvPr/>
            </p:nvGrpSpPr>
            <p:grpSpPr>
              <a:xfrm>
                <a:off x="3067316" y="3711366"/>
                <a:ext cx="66900" cy="166809"/>
                <a:chOff x="3067316" y="3711366"/>
                <a:chExt cx="66900" cy="166809"/>
              </a:xfrm>
            </p:grpSpPr>
            <p:sp>
              <p:nvSpPr>
                <p:cNvPr id="9705" name="Google Shape;9705;p7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06" name="Google Shape;9706;p7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707" name="Google Shape;9707;p73"/>
              <p:cNvGrpSpPr/>
              <p:nvPr/>
            </p:nvGrpSpPr>
            <p:grpSpPr>
              <a:xfrm>
                <a:off x="2413923" y="4058666"/>
                <a:ext cx="224119" cy="66900"/>
                <a:chOff x="2413923" y="4058666"/>
                <a:chExt cx="224119" cy="66900"/>
              </a:xfrm>
            </p:grpSpPr>
            <p:sp>
              <p:nvSpPr>
                <p:cNvPr id="9708" name="Google Shape;9708;p7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09" name="Google Shape;9709;p7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710" name="Google Shape;9710;p73"/>
              <p:cNvGrpSpPr/>
              <p:nvPr/>
            </p:nvGrpSpPr>
            <p:grpSpPr>
              <a:xfrm>
                <a:off x="3564643" y="4058666"/>
                <a:ext cx="223397" cy="66900"/>
                <a:chOff x="3564643" y="4058666"/>
                <a:chExt cx="223397" cy="66900"/>
              </a:xfrm>
            </p:grpSpPr>
            <p:sp>
              <p:nvSpPr>
                <p:cNvPr id="9711" name="Google Shape;9711;p7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12" name="Google Shape;9712;p7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713" name="Google Shape;9713;p73"/>
            <p:cNvGrpSpPr/>
            <p:nvPr/>
          </p:nvGrpSpPr>
          <p:grpSpPr>
            <a:xfrm>
              <a:off x="2633353" y="3965763"/>
              <a:ext cx="933975" cy="445687"/>
              <a:chOff x="2633353" y="3965763"/>
              <a:chExt cx="933975" cy="445687"/>
            </a:xfrm>
          </p:grpSpPr>
          <p:sp>
            <p:nvSpPr>
              <p:cNvPr id="9714" name="Google Shape;9714;p7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16" name="Google Shape;9716;p73"/>
          <p:cNvGrpSpPr/>
          <p:nvPr/>
        </p:nvGrpSpPr>
        <p:grpSpPr>
          <a:xfrm>
            <a:off x="6392784" y="1044384"/>
            <a:ext cx="1131087" cy="587383"/>
            <a:chOff x="238125" y="999450"/>
            <a:chExt cx="7140700" cy="3708225"/>
          </a:xfrm>
        </p:grpSpPr>
        <p:sp>
          <p:nvSpPr>
            <p:cNvPr id="9717" name="Google Shape;9717;p7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6" name="Google Shape;9726;p73"/>
          <p:cNvGrpSpPr/>
          <p:nvPr/>
        </p:nvGrpSpPr>
        <p:grpSpPr>
          <a:xfrm>
            <a:off x="3744234" y="3493879"/>
            <a:ext cx="1375854" cy="678131"/>
            <a:chOff x="3913765" y="3641905"/>
            <a:chExt cx="1522805" cy="750560"/>
          </a:xfrm>
        </p:grpSpPr>
        <p:grpSp>
          <p:nvGrpSpPr>
            <p:cNvPr id="9727" name="Google Shape;9727;p73"/>
            <p:cNvGrpSpPr/>
            <p:nvPr/>
          </p:nvGrpSpPr>
          <p:grpSpPr>
            <a:xfrm>
              <a:off x="3913765" y="3997002"/>
              <a:ext cx="1522805" cy="395463"/>
              <a:chOff x="3913765" y="3997002"/>
              <a:chExt cx="1522805" cy="395463"/>
            </a:xfrm>
          </p:grpSpPr>
          <p:grpSp>
            <p:nvGrpSpPr>
              <p:cNvPr id="9728" name="Google Shape;9728;p73"/>
              <p:cNvGrpSpPr/>
              <p:nvPr/>
            </p:nvGrpSpPr>
            <p:grpSpPr>
              <a:xfrm>
                <a:off x="3913765" y="4138659"/>
                <a:ext cx="507602" cy="253806"/>
                <a:chOff x="3913765" y="4138659"/>
                <a:chExt cx="507602" cy="253806"/>
              </a:xfrm>
            </p:grpSpPr>
            <p:sp>
              <p:nvSpPr>
                <p:cNvPr id="9729" name="Google Shape;9729;p7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731" name="Google Shape;9731;p73"/>
              <p:cNvGrpSpPr/>
              <p:nvPr/>
            </p:nvGrpSpPr>
            <p:grpSpPr>
              <a:xfrm>
                <a:off x="4421361" y="3997002"/>
                <a:ext cx="507618" cy="395463"/>
                <a:chOff x="4421361" y="3997002"/>
                <a:chExt cx="507618" cy="395463"/>
              </a:xfrm>
            </p:grpSpPr>
            <p:sp>
              <p:nvSpPr>
                <p:cNvPr id="9732" name="Google Shape;9732;p7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73"/>
              <p:cNvGrpSpPr/>
              <p:nvPr/>
            </p:nvGrpSpPr>
            <p:grpSpPr>
              <a:xfrm>
                <a:off x="4928973" y="4189418"/>
                <a:ext cx="507596" cy="203047"/>
                <a:chOff x="4928973" y="4189418"/>
                <a:chExt cx="507596" cy="203047"/>
              </a:xfrm>
            </p:grpSpPr>
            <p:sp>
              <p:nvSpPr>
                <p:cNvPr id="9735" name="Google Shape;9735;p7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37" name="Google Shape;9737;p73"/>
            <p:cNvGrpSpPr/>
            <p:nvPr/>
          </p:nvGrpSpPr>
          <p:grpSpPr>
            <a:xfrm>
              <a:off x="4482186" y="3641905"/>
              <a:ext cx="397605" cy="349784"/>
              <a:chOff x="2906375" y="1159725"/>
              <a:chExt cx="1860575" cy="1636800"/>
            </a:xfrm>
          </p:grpSpPr>
          <p:sp>
            <p:nvSpPr>
              <p:cNvPr id="9738" name="Google Shape;9738;p7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42" name="Google Shape;9742;p73"/>
          <p:cNvGrpSpPr/>
          <p:nvPr/>
        </p:nvGrpSpPr>
        <p:grpSpPr>
          <a:xfrm>
            <a:off x="6528943" y="1853805"/>
            <a:ext cx="940737" cy="721067"/>
            <a:chOff x="6599718" y="2068734"/>
            <a:chExt cx="940737" cy="721067"/>
          </a:xfrm>
        </p:grpSpPr>
        <p:sp>
          <p:nvSpPr>
            <p:cNvPr id="9743" name="Google Shape;9743;p7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9" name="Google Shape;9749;p73"/>
            <p:cNvGrpSpPr/>
            <p:nvPr/>
          </p:nvGrpSpPr>
          <p:grpSpPr>
            <a:xfrm>
              <a:off x="6836957" y="2068734"/>
              <a:ext cx="461892" cy="721067"/>
              <a:chOff x="6836957" y="2068734"/>
              <a:chExt cx="461892" cy="721067"/>
            </a:xfrm>
          </p:grpSpPr>
          <p:sp>
            <p:nvSpPr>
              <p:cNvPr id="9750" name="Google Shape;9750;p7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6" name="Google Shape;9756;p73"/>
              <p:cNvGrpSpPr/>
              <p:nvPr/>
            </p:nvGrpSpPr>
            <p:grpSpPr>
              <a:xfrm>
                <a:off x="6836957" y="2068734"/>
                <a:ext cx="461892" cy="721067"/>
                <a:chOff x="6836957" y="2068734"/>
                <a:chExt cx="461892" cy="721067"/>
              </a:xfrm>
            </p:grpSpPr>
            <p:sp>
              <p:nvSpPr>
                <p:cNvPr id="9757" name="Google Shape;9757;p7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764" name="Google Shape;9764;p73"/>
          <p:cNvGrpSpPr/>
          <p:nvPr/>
        </p:nvGrpSpPr>
        <p:grpSpPr>
          <a:xfrm>
            <a:off x="2412262" y="1858152"/>
            <a:ext cx="712577" cy="712374"/>
            <a:chOff x="2559249" y="2069323"/>
            <a:chExt cx="685566" cy="685634"/>
          </a:xfrm>
        </p:grpSpPr>
        <p:sp>
          <p:nvSpPr>
            <p:cNvPr id="9765" name="Google Shape;9765;p7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73"/>
          <p:cNvGrpSpPr/>
          <p:nvPr/>
        </p:nvGrpSpPr>
        <p:grpSpPr>
          <a:xfrm>
            <a:off x="7594699" y="970941"/>
            <a:ext cx="845645" cy="711911"/>
            <a:chOff x="951975" y="315800"/>
            <a:chExt cx="5860325" cy="4933550"/>
          </a:xfrm>
        </p:grpSpPr>
        <p:sp>
          <p:nvSpPr>
            <p:cNvPr id="9779" name="Google Shape;9779;p7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73"/>
          <p:cNvGrpSpPr/>
          <p:nvPr/>
        </p:nvGrpSpPr>
        <p:grpSpPr>
          <a:xfrm>
            <a:off x="3691828" y="2707050"/>
            <a:ext cx="1617932" cy="621724"/>
            <a:chOff x="3862800" y="3038525"/>
            <a:chExt cx="1329006" cy="510698"/>
          </a:xfrm>
        </p:grpSpPr>
        <p:sp>
          <p:nvSpPr>
            <p:cNvPr id="9788" name="Google Shape;9788;p7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0" name="Google Shape;9790;p73"/>
            <p:cNvGrpSpPr/>
            <p:nvPr/>
          </p:nvGrpSpPr>
          <p:grpSpPr>
            <a:xfrm>
              <a:off x="3967075" y="3040337"/>
              <a:ext cx="1019927" cy="402126"/>
              <a:chOff x="3967075" y="3040337"/>
              <a:chExt cx="1019927" cy="402126"/>
            </a:xfrm>
          </p:grpSpPr>
          <p:sp>
            <p:nvSpPr>
              <p:cNvPr id="9791" name="Google Shape;9791;p7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73"/>
            <p:cNvGrpSpPr/>
            <p:nvPr/>
          </p:nvGrpSpPr>
          <p:grpSpPr>
            <a:xfrm>
              <a:off x="4186700" y="3040337"/>
              <a:ext cx="390475" cy="183289"/>
              <a:chOff x="4186700" y="3040337"/>
              <a:chExt cx="390475" cy="183289"/>
            </a:xfrm>
          </p:grpSpPr>
          <p:sp>
            <p:nvSpPr>
              <p:cNvPr id="9794" name="Google Shape;9794;p7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73"/>
            <p:cNvGrpSpPr/>
            <p:nvPr/>
          </p:nvGrpSpPr>
          <p:grpSpPr>
            <a:xfrm>
              <a:off x="4073727" y="3040337"/>
              <a:ext cx="697794" cy="296263"/>
              <a:chOff x="4073727" y="3040337"/>
              <a:chExt cx="697794" cy="296263"/>
            </a:xfrm>
          </p:grpSpPr>
          <p:sp>
            <p:nvSpPr>
              <p:cNvPr id="9797" name="Google Shape;9797;p7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9" name="Google Shape;9799;p73"/>
            <p:cNvGrpSpPr/>
            <p:nvPr/>
          </p:nvGrpSpPr>
          <p:grpSpPr>
            <a:xfrm>
              <a:off x="3862800" y="3038525"/>
              <a:ext cx="1329006" cy="510698"/>
              <a:chOff x="3862800" y="3038525"/>
              <a:chExt cx="1329006" cy="510698"/>
            </a:xfrm>
          </p:grpSpPr>
          <p:sp>
            <p:nvSpPr>
              <p:cNvPr id="9800" name="Google Shape;9800;p7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02" name="Google Shape;9802;p73"/>
          <p:cNvGrpSpPr/>
          <p:nvPr/>
        </p:nvGrpSpPr>
        <p:grpSpPr>
          <a:xfrm>
            <a:off x="700150" y="970941"/>
            <a:ext cx="883205" cy="775176"/>
            <a:chOff x="649648" y="271400"/>
            <a:chExt cx="6215377" cy="5455143"/>
          </a:xfrm>
        </p:grpSpPr>
        <p:sp>
          <p:nvSpPr>
            <p:cNvPr id="9803" name="Google Shape;9803;p7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73"/>
          <p:cNvGrpSpPr/>
          <p:nvPr/>
        </p:nvGrpSpPr>
        <p:grpSpPr>
          <a:xfrm>
            <a:off x="2308452" y="970941"/>
            <a:ext cx="767704" cy="815489"/>
            <a:chOff x="2499700" y="1135950"/>
            <a:chExt cx="732402" cy="777990"/>
          </a:xfrm>
        </p:grpSpPr>
        <p:grpSp>
          <p:nvGrpSpPr>
            <p:cNvPr id="9816" name="Google Shape;9816;p73"/>
            <p:cNvGrpSpPr/>
            <p:nvPr/>
          </p:nvGrpSpPr>
          <p:grpSpPr>
            <a:xfrm>
              <a:off x="2499700" y="1135950"/>
              <a:ext cx="732402" cy="694705"/>
              <a:chOff x="2499700" y="1135950"/>
              <a:chExt cx="732402" cy="694705"/>
            </a:xfrm>
          </p:grpSpPr>
          <p:sp>
            <p:nvSpPr>
              <p:cNvPr id="9817" name="Google Shape;9817;p7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73"/>
            <p:cNvGrpSpPr/>
            <p:nvPr/>
          </p:nvGrpSpPr>
          <p:grpSpPr>
            <a:xfrm>
              <a:off x="2517909" y="1188726"/>
              <a:ext cx="702702" cy="725214"/>
              <a:chOff x="2517909" y="1188726"/>
              <a:chExt cx="702702" cy="725214"/>
            </a:xfrm>
          </p:grpSpPr>
          <p:sp>
            <p:nvSpPr>
              <p:cNvPr id="9845" name="Google Shape;9845;p7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50" name="Google Shape;9850;p73"/>
          <p:cNvGrpSpPr/>
          <p:nvPr/>
        </p:nvGrpSpPr>
        <p:grpSpPr>
          <a:xfrm>
            <a:off x="1654184" y="970941"/>
            <a:ext cx="583439" cy="870229"/>
            <a:chOff x="1716825" y="1121550"/>
            <a:chExt cx="622800" cy="928938"/>
          </a:xfrm>
        </p:grpSpPr>
        <p:grpSp>
          <p:nvGrpSpPr>
            <p:cNvPr id="9851" name="Google Shape;9851;p73"/>
            <p:cNvGrpSpPr/>
            <p:nvPr/>
          </p:nvGrpSpPr>
          <p:grpSpPr>
            <a:xfrm>
              <a:off x="1716825" y="1121550"/>
              <a:ext cx="622800" cy="928938"/>
              <a:chOff x="1716825" y="1121550"/>
              <a:chExt cx="622800" cy="928938"/>
            </a:xfrm>
          </p:grpSpPr>
          <p:cxnSp>
            <p:nvCxnSpPr>
              <p:cNvPr id="9852" name="Google Shape;9852;p7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853" name="Google Shape;9853;p7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73"/>
            <p:cNvGrpSpPr/>
            <p:nvPr/>
          </p:nvGrpSpPr>
          <p:grpSpPr>
            <a:xfrm>
              <a:off x="1768050" y="1172775"/>
              <a:ext cx="520200" cy="832000"/>
              <a:chOff x="1768050" y="1172775"/>
              <a:chExt cx="520200" cy="832000"/>
            </a:xfrm>
          </p:grpSpPr>
          <p:cxnSp>
            <p:nvCxnSpPr>
              <p:cNvPr id="9855" name="Google Shape;9855;p7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856" name="Google Shape;9856;p7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73"/>
            <p:cNvGrpSpPr/>
            <p:nvPr/>
          </p:nvGrpSpPr>
          <p:grpSpPr>
            <a:xfrm>
              <a:off x="1820100" y="1225475"/>
              <a:ext cx="416400" cy="729575"/>
              <a:chOff x="1820100" y="1225475"/>
              <a:chExt cx="416400" cy="729575"/>
            </a:xfrm>
          </p:grpSpPr>
          <p:cxnSp>
            <p:nvCxnSpPr>
              <p:cNvPr id="9858" name="Google Shape;9858;p7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859" name="Google Shape;9859;p7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73"/>
            <p:cNvGrpSpPr/>
            <p:nvPr/>
          </p:nvGrpSpPr>
          <p:grpSpPr>
            <a:xfrm>
              <a:off x="1874250" y="1278825"/>
              <a:ext cx="308100" cy="605275"/>
              <a:chOff x="1874250" y="1278825"/>
              <a:chExt cx="308100" cy="605275"/>
            </a:xfrm>
          </p:grpSpPr>
          <p:cxnSp>
            <p:nvCxnSpPr>
              <p:cNvPr id="9861" name="Google Shape;9861;p7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862" name="Google Shape;9862;p7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3" name="Google Shape;9863;p7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73"/>
          <p:cNvGrpSpPr/>
          <p:nvPr/>
        </p:nvGrpSpPr>
        <p:grpSpPr>
          <a:xfrm>
            <a:off x="1574007" y="1857263"/>
            <a:ext cx="739072" cy="714152"/>
            <a:chOff x="4334725" y="1355875"/>
            <a:chExt cx="3106650" cy="3001900"/>
          </a:xfrm>
        </p:grpSpPr>
        <p:grpSp>
          <p:nvGrpSpPr>
            <p:cNvPr id="9865" name="Google Shape;9865;p73"/>
            <p:cNvGrpSpPr/>
            <p:nvPr/>
          </p:nvGrpSpPr>
          <p:grpSpPr>
            <a:xfrm>
              <a:off x="4516050" y="1724875"/>
              <a:ext cx="2693725" cy="2632900"/>
              <a:chOff x="4516050" y="1724875"/>
              <a:chExt cx="2693725" cy="2632900"/>
            </a:xfrm>
          </p:grpSpPr>
          <p:sp>
            <p:nvSpPr>
              <p:cNvPr id="9866" name="Google Shape;9866;p7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73"/>
            <p:cNvGrpSpPr/>
            <p:nvPr/>
          </p:nvGrpSpPr>
          <p:grpSpPr>
            <a:xfrm>
              <a:off x="4334725" y="1355875"/>
              <a:ext cx="3106650" cy="2709650"/>
              <a:chOff x="4334725" y="1355875"/>
              <a:chExt cx="3106650" cy="2709650"/>
            </a:xfrm>
          </p:grpSpPr>
          <p:sp>
            <p:nvSpPr>
              <p:cNvPr id="9870" name="Google Shape;9870;p7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73" name="Google Shape;9873;p73"/>
          <p:cNvGrpSpPr/>
          <p:nvPr/>
        </p:nvGrpSpPr>
        <p:grpSpPr>
          <a:xfrm>
            <a:off x="7690956" y="3488034"/>
            <a:ext cx="312074" cy="684173"/>
            <a:chOff x="7645573" y="3754300"/>
            <a:chExt cx="293855" cy="644170"/>
          </a:xfrm>
        </p:grpSpPr>
        <p:sp>
          <p:nvSpPr>
            <p:cNvPr id="9874" name="Google Shape;9874;p7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73"/>
          <p:cNvGrpSpPr/>
          <p:nvPr/>
        </p:nvGrpSpPr>
        <p:grpSpPr>
          <a:xfrm>
            <a:off x="5612944" y="970941"/>
            <a:ext cx="709011" cy="739359"/>
            <a:chOff x="5830645" y="1256617"/>
            <a:chExt cx="530340" cy="553040"/>
          </a:xfrm>
        </p:grpSpPr>
        <p:grpSp>
          <p:nvGrpSpPr>
            <p:cNvPr id="9877" name="Google Shape;9877;p73"/>
            <p:cNvGrpSpPr/>
            <p:nvPr/>
          </p:nvGrpSpPr>
          <p:grpSpPr>
            <a:xfrm>
              <a:off x="5830645" y="1256617"/>
              <a:ext cx="259743" cy="269909"/>
              <a:chOff x="5830645" y="1256617"/>
              <a:chExt cx="259743" cy="269909"/>
            </a:xfrm>
          </p:grpSpPr>
          <p:sp>
            <p:nvSpPr>
              <p:cNvPr id="9878" name="Google Shape;9878;p7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73"/>
            <p:cNvGrpSpPr/>
            <p:nvPr/>
          </p:nvGrpSpPr>
          <p:grpSpPr>
            <a:xfrm>
              <a:off x="6101293" y="1256617"/>
              <a:ext cx="259692" cy="269909"/>
              <a:chOff x="6101293" y="1256617"/>
              <a:chExt cx="259692" cy="269909"/>
            </a:xfrm>
          </p:grpSpPr>
          <p:sp>
            <p:nvSpPr>
              <p:cNvPr id="9881" name="Google Shape;9881;p7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73"/>
            <p:cNvGrpSpPr/>
            <p:nvPr/>
          </p:nvGrpSpPr>
          <p:grpSpPr>
            <a:xfrm>
              <a:off x="5830645" y="1539749"/>
              <a:ext cx="259692" cy="269909"/>
              <a:chOff x="5830645" y="1539749"/>
              <a:chExt cx="259692" cy="269909"/>
            </a:xfrm>
          </p:grpSpPr>
          <p:sp>
            <p:nvSpPr>
              <p:cNvPr id="9884" name="Google Shape;9884;p7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73"/>
            <p:cNvGrpSpPr/>
            <p:nvPr/>
          </p:nvGrpSpPr>
          <p:grpSpPr>
            <a:xfrm>
              <a:off x="6101293" y="1539749"/>
              <a:ext cx="259692" cy="269909"/>
              <a:chOff x="6101293" y="1539749"/>
              <a:chExt cx="259692" cy="269909"/>
            </a:xfrm>
          </p:grpSpPr>
          <p:sp>
            <p:nvSpPr>
              <p:cNvPr id="9887" name="Google Shape;9887;p7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9" name="Google Shape;9889;p7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73"/>
          <p:cNvGrpSpPr/>
          <p:nvPr/>
        </p:nvGrpSpPr>
        <p:grpSpPr>
          <a:xfrm>
            <a:off x="714438" y="2707057"/>
            <a:ext cx="1452955" cy="621360"/>
            <a:chOff x="732422" y="2990152"/>
            <a:chExt cx="1337773" cy="572102"/>
          </a:xfrm>
        </p:grpSpPr>
        <p:sp>
          <p:nvSpPr>
            <p:cNvPr id="9891" name="Google Shape;9891;p7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0" name="Shape 9900"/>
        <p:cNvGrpSpPr/>
        <p:nvPr/>
      </p:nvGrpSpPr>
      <p:grpSpPr>
        <a:xfrm>
          <a:off x="0" y="0"/>
          <a:ext cx="0" cy="0"/>
          <a:chOff x="0" y="0"/>
          <a:chExt cx="0" cy="0"/>
        </a:xfrm>
      </p:grpSpPr>
      <p:grpSp>
        <p:nvGrpSpPr>
          <p:cNvPr id="9901" name="Google Shape;9901;p74"/>
          <p:cNvGrpSpPr/>
          <p:nvPr/>
        </p:nvGrpSpPr>
        <p:grpSpPr>
          <a:xfrm>
            <a:off x="708575" y="965865"/>
            <a:ext cx="1636117" cy="1526144"/>
            <a:chOff x="729238" y="1179665"/>
            <a:chExt cx="1636117" cy="1526144"/>
          </a:xfrm>
        </p:grpSpPr>
        <p:grpSp>
          <p:nvGrpSpPr>
            <p:cNvPr id="9902" name="Google Shape;9902;p74"/>
            <p:cNvGrpSpPr/>
            <p:nvPr/>
          </p:nvGrpSpPr>
          <p:grpSpPr>
            <a:xfrm>
              <a:off x="729238" y="1179665"/>
              <a:ext cx="80700" cy="1526144"/>
              <a:chOff x="729238" y="1179665"/>
              <a:chExt cx="80700" cy="1526144"/>
            </a:xfrm>
          </p:grpSpPr>
          <p:sp>
            <p:nvSpPr>
              <p:cNvPr id="9903" name="Google Shape;9903;p7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74"/>
            <p:cNvGrpSpPr/>
            <p:nvPr/>
          </p:nvGrpSpPr>
          <p:grpSpPr>
            <a:xfrm>
              <a:off x="903098" y="1179665"/>
              <a:ext cx="80700" cy="1526144"/>
              <a:chOff x="903098" y="1179665"/>
              <a:chExt cx="80700" cy="1526144"/>
            </a:xfrm>
          </p:grpSpPr>
          <p:sp>
            <p:nvSpPr>
              <p:cNvPr id="9914" name="Google Shape;9914;p7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74"/>
            <p:cNvGrpSpPr/>
            <p:nvPr/>
          </p:nvGrpSpPr>
          <p:grpSpPr>
            <a:xfrm>
              <a:off x="1076958" y="1179665"/>
              <a:ext cx="80700" cy="1526144"/>
              <a:chOff x="1076958" y="1179665"/>
              <a:chExt cx="80700" cy="1526144"/>
            </a:xfrm>
          </p:grpSpPr>
          <p:sp>
            <p:nvSpPr>
              <p:cNvPr id="9925" name="Google Shape;9925;p7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74"/>
            <p:cNvGrpSpPr/>
            <p:nvPr/>
          </p:nvGrpSpPr>
          <p:grpSpPr>
            <a:xfrm>
              <a:off x="1247707" y="1179665"/>
              <a:ext cx="80700" cy="1526144"/>
              <a:chOff x="1247707" y="1179665"/>
              <a:chExt cx="80700" cy="1526144"/>
            </a:xfrm>
          </p:grpSpPr>
          <p:sp>
            <p:nvSpPr>
              <p:cNvPr id="9936" name="Google Shape;9936;p7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74"/>
            <p:cNvGrpSpPr/>
            <p:nvPr/>
          </p:nvGrpSpPr>
          <p:grpSpPr>
            <a:xfrm>
              <a:off x="1421567" y="1179665"/>
              <a:ext cx="80700" cy="1526144"/>
              <a:chOff x="1421567" y="1179665"/>
              <a:chExt cx="80700" cy="1526144"/>
            </a:xfrm>
          </p:grpSpPr>
          <p:sp>
            <p:nvSpPr>
              <p:cNvPr id="9947" name="Google Shape;9947;p7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74"/>
            <p:cNvGrpSpPr/>
            <p:nvPr/>
          </p:nvGrpSpPr>
          <p:grpSpPr>
            <a:xfrm>
              <a:off x="1592327" y="1179665"/>
              <a:ext cx="80700" cy="1526144"/>
              <a:chOff x="1592327" y="1179665"/>
              <a:chExt cx="80700" cy="1526144"/>
            </a:xfrm>
          </p:grpSpPr>
          <p:sp>
            <p:nvSpPr>
              <p:cNvPr id="9958" name="Google Shape;9958;p7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74"/>
            <p:cNvGrpSpPr/>
            <p:nvPr/>
          </p:nvGrpSpPr>
          <p:grpSpPr>
            <a:xfrm>
              <a:off x="1766187" y="1179665"/>
              <a:ext cx="80700" cy="1526144"/>
              <a:chOff x="1766187" y="1179665"/>
              <a:chExt cx="80700" cy="1526144"/>
            </a:xfrm>
          </p:grpSpPr>
          <p:sp>
            <p:nvSpPr>
              <p:cNvPr id="9969" name="Google Shape;9969;p7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74"/>
            <p:cNvGrpSpPr/>
            <p:nvPr/>
          </p:nvGrpSpPr>
          <p:grpSpPr>
            <a:xfrm>
              <a:off x="1936935" y="1179665"/>
              <a:ext cx="80700" cy="1526144"/>
              <a:chOff x="1936935" y="1179665"/>
              <a:chExt cx="80700" cy="1526144"/>
            </a:xfrm>
          </p:grpSpPr>
          <p:sp>
            <p:nvSpPr>
              <p:cNvPr id="9980" name="Google Shape;9980;p7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74"/>
            <p:cNvGrpSpPr/>
            <p:nvPr/>
          </p:nvGrpSpPr>
          <p:grpSpPr>
            <a:xfrm>
              <a:off x="2110795" y="1179665"/>
              <a:ext cx="80700" cy="1526144"/>
              <a:chOff x="2110795" y="1179665"/>
              <a:chExt cx="80700" cy="1526144"/>
            </a:xfrm>
          </p:grpSpPr>
          <p:sp>
            <p:nvSpPr>
              <p:cNvPr id="9991" name="Google Shape;9991;p7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74"/>
            <p:cNvGrpSpPr/>
            <p:nvPr/>
          </p:nvGrpSpPr>
          <p:grpSpPr>
            <a:xfrm>
              <a:off x="2284655" y="1179665"/>
              <a:ext cx="80700" cy="1526144"/>
              <a:chOff x="2284655" y="1179665"/>
              <a:chExt cx="80700" cy="1526144"/>
            </a:xfrm>
          </p:grpSpPr>
          <p:sp>
            <p:nvSpPr>
              <p:cNvPr id="10002" name="Google Shape;10002;p7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12" name="Google Shape;10012;p74"/>
          <p:cNvGrpSpPr/>
          <p:nvPr/>
        </p:nvGrpSpPr>
        <p:grpSpPr>
          <a:xfrm>
            <a:off x="2603242" y="985003"/>
            <a:ext cx="1364248" cy="1102133"/>
            <a:chOff x="2623904" y="1198803"/>
            <a:chExt cx="1364248" cy="1102133"/>
          </a:xfrm>
        </p:grpSpPr>
        <p:grpSp>
          <p:nvGrpSpPr>
            <p:cNvPr id="10013" name="Google Shape;10013;p74"/>
            <p:cNvGrpSpPr/>
            <p:nvPr/>
          </p:nvGrpSpPr>
          <p:grpSpPr>
            <a:xfrm>
              <a:off x="2623907" y="1198803"/>
              <a:ext cx="1364245" cy="273000"/>
              <a:chOff x="2623907" y="1198803"/>
              <a:chExt cx="1364245" cy="273000"/>
            </a:xfrm>
          </p:grpSpPr>
          <p:sp>
            <p:nvSpPr>
              <p:cNvPr id="10014" name="Google Shape;10014;p7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74"/>
            <p:cNvGrpSpPr/>
            <p:nvPr/>
          </p:nvGrpSpPr>
          <p:grpSpPr>
            <a:xfrm>
              <a:off x="2623904" y="1476964"/>
              <a:ext cx="1364245" cy="273000"/>
              <a:chOff x="2623904" y="1476964"/>
              <a:chExt cx="1364245" cy="273000"/>
            </a:xfrm>
          </p:grpSpPr>
          <p:sp>
            <p:nvSpPr>
              <p:cNvPr id="10020" name="Google Shape;10020;p7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74"/>
            <p:cNvGrpSpPr/>
            <p:nvPr/>
          </p:nvGrpSpPr>
          <p:grpSpPr>
            <a:xfrm>
              <a:off x="2623907" y="1749775"/>
              <a:ext cx="1364245" cy="273000"/>
              <a:chOff x="2623907" y="1749775"/>
              <a:chExt cx="1364245" cy="273000"/>
            </a:xfrm>
          </p:grpSpPr>
          <p:sp>
            <p:nvSpPr>
              <p:cNvPr id="10026" name="Google Shape;10026;p7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74"/>
            <p:cNvGrpSpPr/>
            <p:nvPr/>
          </p:nvGrpSpPr>
          <p:grpSpPr>
            <a:xfrm>
              <a:off x="2623904" y="2027936"/>
              <a:ext cx="1364245" cy="273000"/>
              <a:chOff x="2623904" y="2027936"/>
              <a:chExt cx="1364245" cy="273000"/>
            </a:xfrm>
          </p:grpSpPr>
          <p:sp>
            <p:nvSpPr>
              <p:cNvPr id="10032" name="Google Shape;10032;p7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37" name="Google Shape;10037;p74"/>
          <p:cNvGrpSpPr/>
          <p:nvPr/>
        </p:nvGrpSpPr>
        <p:grpSpPr>
          <a:xfrm>
            <a:off x="2592703" y="2444186"/>
            <a:ext cx="1387541" cy="159124"/>
            <a:chOff x="3200660" y="2180272"/>
            <a:chExt cx="2563824" cy="378237"/>
          </a:xfrm>
        </p:grpSpPr>
        <p:sp>
          <p:nvSpPr>
            <p:cNvPr id="10038" name="Google Shape;10038;p7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74"/>
          <p:cNvGrpSpPr/>
          <p:nvPr/>
        </p:nvGrpSpPr>
        <p:grpSpPr>
          <a:xfrm>
            <a:off x="2589227" y="2722011"/>
            <a:ext cx="1390502" cy="159625"/>
            <a:chOff x="3530150" y="2790075"/>
            <a:chExt cx="1962600" cy="225300"/>
          </a:xfrm>
        </p:grpSpPr>
        <p:sp>
          <p:nvSpPr>
            <p:cNvPr id="10057" name="Google Shape;10057;p7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74"/>
          <p:cNvGrpSpPr/>
          <p:nvPr/>
        </p:nvGrpSpPr>
        <p:grpSpPr>
          <a:xfrm>
            <a:off x="2589880" y="3000337"/>
            <a:ext cx="1411629" cy="153761"/>
            <a:chOff x="3558802" y="4011427"/>
            <a:chExt cx="1866000" cy="111300"/>
          </a:xfrm>
        </p:grpSpPr>
        <p:sp>
          <p:nvSpPr>
            <p:cNvPr id="10060" name="Google Shape;10060;p7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74"/>
          <p:cNvGrpSpPr/>
          <p:nvPr/>
        </p:nvGrpSpPr>
        <p:grpSpPr>
          <a:xfrm>
            <a:off x="2589573" y="2205736"/>
            <a:ext cx="1383503" cy="119749"/>
            <a:chOff x="3465975" y="2270276"/>
            <a:chExt cx="1986364" cy="171929"/>
          </a:xfrm>
        </p:grpSpPr>
        <p:sp>
          <p:nvSpPr>
            <p:cNvPr id="10063" name="Google Shape;10063;p7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74"/>
          <p:cNvGrpSpPr/>
          <p:nvPr/>
        </p:nvGrpSpPr>
        <p:grpSpPr>
          <a:xfrm>
            <a:off x="2600580" y="3569387"/>
            <a:ext cx="1369531" cy="195460"/>
            <a:chOff x="723300" y="4253549"/>
            <a:chExt cx="2276482" cy="324900"/>
          </a:xfrm>
        </p:grpSpPr>
        <p:sp>
          <p:nvSpPr>
            <p:cNvPr id="10072" name="Google Shape;10072;p7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74"/>
          <p:cNvGrpSpPr/>
          <p:nvPr/>
        </p:nvGrpSpPr>
        <p:grpSpPr>
          <a:xfrm>
            <a:off x="2590141" y="3270567"/>
            <a:ext cx="1389066" cy="180119"/>
            <a:chOff x="705948" y="3788465"/>
            <a:chExt cx="2308953" cy="299400"/>
          </a:xfrm>
        </p:grpSpPr>
        <p:sp>
          <p:nvSpPr>
            <p:cNvPr id="10078" name="Google Shape;10078;p7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74"/>
          <p:cNvGrpSpPr/>
          <p:nvPr/>
        </p:nvGrpSpPr>
        <p:grpSpPr>
          <a:xfrm>
            <a:off x="2638078" y="3883547"/>
            <a:ext cx="1304609" cy="294074"/>
            <a:chOff x="2658741" y="4097347"/>
            <a:chExt cx="1304609" cy="294074"/>
          </a:xfrm>
        </p:grpSpPr>
        <p:grpSp>
          <p:nvGrpSpPr>
            <p:cNvPr id="10084" name="Google Shape;10084;p74"/>
            <p:cNvGrpSpPr/>
            <p:nvPr/>
          </p:nvGrpSpPr>
          <p:grpSpPr>
            <a:xfrm>
              <a:off x="2658741" y="4097347"/>
              <a:ext cx="118572" cy="294074"/>
              <a:chOff x="3343310" y="4475555"/>
              <a:chExt cx="127717" cy="316753"/>
            </a:xfrm>
          </p:grpSpPr>
          <p:sp>
            <p:nvSpPr>
              <p:cNvPr id="10085" name="Google Shape;10085;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74"/>
            <p:cNvGrpSpPr/>
            <p:nvPr/>
          </p:nvGrpSpPr>
          <p:grpSpPr>
            <a:xfrm>
              <a:off x="3815519" y="4098388"/>
              <a:ext cx="147831" cy="291991"/>
              <a:chOff x="3527539" y="4476677"/>
              <a:chExt cx="159232" cy="314510"/>
            </a:xfrm>
          </p:grpSpPr>
          <p:sp>
            <p:nvSpPr>
              <p:cNvPr id="10088" name="Google Shape;10088;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74"/>
            <p:cNvGrpSpPr/>
            <p:nvPr/>
          </p:nvGrpSpPr>
          <p:grpSpPr>
            <a:xfrm>
              <a:off x="3511696" y="4098388"/>
              <a:ext cx="147831" cy="291991"/>
              <a:chOff x="3527539" y="4476677"/>
              <a:chExt cx="159232" cy="314510"/>
            </a:xfrm>
          </p:grpSpPr>
          <p:sp>
            <p:nvSpPr>
              <p:cNvPr id="10091" name="Google Shape;10091;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74"/>
            <p:cNvGrpSpPr/>
            <p:nvPr/>
          </p:nvGrpSpPr>
          <p:grpSpPr>
            <a:xfrm>
              <a:off x="3207874" y="4098388"/>
              <a:ext cx="147831" cy="291991"/>
              <a:chOff x="3527539" y="4476677"/>
              <a:chExt cx="159232" cy="314510"/>
            </a:xfrm>
          </p:grpSpPr>
          <p:sp>
            <p:nvSpPr>
              <p:cNvPr id="10094" name="Google Shape;10094;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74"/>
            <p:cNvGrpSpPr/>
            <p:nvPr/>
          </p:nvGrpSpPr>
          <p:grpSpPr>
            <a:xfrm>
              <a:off x="2933305" y="4097347"/>
              <a:ext cx="118572" cy="294074"/>
              <a:chOff x="3343310" y="4475555"/>
              <a:chExt cx="127717" cy="316753"/>
            </a:xfrm>
          </p:grpSpPr>
          <p:sp>
            <p:nvSpPr>
              <p:cNvPr id="10097" name="Google Shape;10097;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9" name="Google Shape;10099;p74"/>
          <p:cNvGrpSpPr/>
          <p:nvPr/>
        </p:nvGrpSpPr>
        <p:grpSpPr>
          <a:xfrm>
            <a:off x="4256908" y="1866669"/>
            <a:ext cx="1433821" cy="191501"/>
            <a:chOff x="4273350" y="2080469"/>
            <a:chExt cx="1433821" cy="191501"/>
          </a:xfrm>
        </p:grpSpPr>
        <p:grpSp>
          <p:nvGrpSpPr>
            <p:cNvPr id="10100" name="Google Shape;10100;p74"/>
            <p:cNvGrpSpPr/>
            <p:nvPr/>
          </p:nvGrpSpPr>
          <p:grpSpPr>
            <a:xfrm>
              <a:off x="4273350" y="2080469"/>
              <a:ext cx="1433821" cy="0"/>
              <a:chOff x="5224975" y="2962250"/>
              <a:chExt cx="1544400" cy="0"/>
            </a:xfrm>
          </p:grpSpPr>
          <p:cxnSp>
            <p:nvCxnSpPr>
              <p:cNvPr id="10101" name="Google Shape;10101;p7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102" name="Google Shape;10102;p7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103" name="Google Shape;10103;p74"/>
            <p:cNvGrpSpPr/>
            <p:nvPr/>
          </p:nvGrpSpPr>
          <p:grpSpPr>
            <a:xfrm>
              <a:off x="4273350" y="2271969"/>
              <a:ext cx="1433821" cy="0"/>
              <a:chOff x="5224975" y="2962250"/>
              <a:chExt cx="1544400" cy="0"/>
            </a:xfrm>
          </p:grpSpPr>
          <p:cxnSp>
            <p:nvCxnSpPr>
              <p:cNvPr id="10104" name="Google Shape;10104;p7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105" name="Google Shape;10105;p7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106" name="Google Shape;10106;p74"/>
          <p:cNvGrpSpPr/>
          <p:nvPr/>
        </p:nvGrpSpPr>
        <p:grpSpPr>
          <a:xfrm>
            <a:off x="4258463" y="969236"/>
            <a:ext cx="1430711" cy="743389"/>
            <a:chOff x="5159450" y="1919950"/>
            <a:chExt cx="1541050" cy="862500"/>
          </a:xfrm>
        </p:grpSpPr>
        <p:sp>
          <p:nvSpPr>
            <p:cNvPr id="10107" name="Google Shape;10107;p7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108" name="Google Shape;10108;p74"/>
            <p:cNvGrpSpPr/>
            <p:nvPr/>
          </p:nvGrpSpPr>
          <p:grpSpPr>
            <a:xfrm>
              <a:off x="5159450" y="1919950"/>
              <a:ext cx="1541050" cy="862500"/>
              <a:chOff x="5159450" y="1919950"/>
              <a:chExt cx="1541050" cy="862500"/>
            </a:xfrm>
          </p:grpSpPr>
          <p:cxnSp>
            <p:nvCxnSpPr>
              <p:cNvPr id="10109" name="Google Shape;10109;p7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110" name="Google Shape;10110;p7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111" name="Google Shape;10111;p74"/>
          <p:cNvGrpSpPr/>
          <p:nvPr/>
        </p:nvGrpSpPr>
        <p:grpSpPr>
          <a:xfrm>
            <a:off x="4248577" y="2192564"/>
            <a:ext cx="1450484" cy="1052087"/>
            <a:chOff x="5230575" y="1554475"/>
            <a:chExt cx="2137150" cy="1550150"/>
          </a:xfrm>
        </p:grpSpPr>
        <p:sp>
          <p:nvSpPr>
            <p:cNvPr id="10112" name="Google Shape;10112;p7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74"/>
          <p:cNvGrpSpPr/>
          <p:nvPr/>
        </p:nvGrpSpPr>
        <p:grpSpPr>
          <a:xfrm rot="10800000">
            <a:off x="4265127" y="3284753"/>
            <a:ext cx="1417383" cy="887946"/>
            <a:chOff x="5645403" y="2920021"/>
            <a:chExt cx="2650800" cy="2180614"/>
          </a:xfrm>
        </p:grpSpPr>
        <p:sp>
          <p:nvSpPr>
            <p:cNvPr id="10126" name="Google Shape;10126;p7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27" name="Google Shape;10127;p74"/>
            <p:cNvCxnSpPr>
              <a:stCxn id="10126"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128" name="Google Shape;10128;p7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29" name="Google Shape;10129;p74"/>
            <p:cNvCxnSpPr>
              <a:endCxn id="10128"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130" name="Google Shape;10130;p7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31" name="Google Shape;10131;p74"/>
            <p:cNvCxnSpPr>
              <a:stCxn id="10130"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132" name="Google Shape;10132;p7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33" name="Google Shape;10133;p74"/>
            <p:cNvCxnSpPr>
              <a:endCxn id="10132"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134" name="Google Shape;10134;p74"/>
          <p:cNvGrpSpPr/>
          <p:nvPr/>
        </p:nvGrpSpPr>
        <p:grpSpPr>
          <a:xfrm>
            <a:off x="7365487" y="2188108"/>
            <a:ext cx="1071743" cy="1021579"/>
            <a:chOff x="7189833" y="2022667"/>
            <a:chExt cx="1251159" cy="1192597"/>
          </a:xfrm>
        </p:grpSpPr>
        <p:sp>
          <p:nvSpPr>
            <p:cNvPr id="10135" name="Google Shape;10135;p7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74"/>
          <p:cNvGrpSpPr/>
          <p:nvPr/>
        </p:nvGrpSpPr>
        <p:grpSpPr>
          <a:xfrm>
            <a:off x="706758" y="2614515"/>
            <a:ext cx="1695374" cy="1560837"/>
            <a:chOff x="727421" y="2828315"/>
            <a:chExt cx="1695374" cy="1560837"/>
          </a:xfrm>
        </p:grpSpPr>
        <p:grpSp>
          <p:nvGrpSpPr>
            <p:cNvPr id="10140" name="Google Shape;10140;p74"/>
            <p:cNvGrpSpPr/>
            <p:nvPr/>
          </p:nvGrpSpPr>
          <p:grpSpPr>
            <a:xfrm>
              <a:off x="819108" y="2882501"/>
              <a:ext cx="103104" cy="1426186"/>
              <a:chOff x="4674013" y="3100904"/>
              <a:chExt cx="122758" cy="1698043"/>
            </a:xfrm>
          </p:grpSpPr>
          <p:sp>
            <p:nvSpPr>
              <p:cNvPr id="10141" name="Google Shape;10141;p7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74"/>
            <p:cNvGrpSpPr/>
            <p:nvPr/>
          </p:nvGrpSpPr>
          <p:grpSpPr>
            <a:xfrm>
              <a:off x="1062475" y="2882501"/>
              <a:ext cx="103104" cy="1426186"/>
              <a:chOff x="4940438" y="3100904"/>
              <a:chExt cx="122758" cy="1698043"/>
            </a:xfrm>
          </p:grpSpPr>
          <p:sp>
            <p:nvSpPr>
              <p:cNvPr id="10149" name="Google Shape;10149;p7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74"/>
            <p:cNvGrpSpPr/>
            <p:nvPr/>
          </p:nvGrpSpPr>
          <p:grpSpPr>
            <a:xfrm>
              <a:off x="1299324" y="2882501"/>
              <a:ext cx="103104" cy="1426186"/>
              <a:chOff x="5206863" y="3100904"/>
              <a:chExt cx="122758" cy="1698043"/>
            </a:xfrm>
          </p:grpSpPr>
          <p:sp>
            <p:nvSpPr>
              <p:cNvPr id="10157" name="Google Shape;10157;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74"/>
            <p:cNvGrpSpPr/>
            <p:nvPr/>
          </p:nvGrpSpPr>
          <p:grpSpPr>
            <a:xfrm>
              <a:off x="1786057" y="2882501"/>
              <a:ext cx="103104" cy="1426186"/>
              <a:chOff x="6006138" y="3143629"/>
              <a:chExt cx="122758" cy="1698043"/>
            </a:xfrm>
          </p:grpSpPr>
          <p:sp>
            <p:nvSpPr>
              <p:cNvPr id="10165" name="Google Shape;10165;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74"/>
            <p:cNvGrpSpPr/>
            <p:nvPr/>
          </p:nvGrpSpPr>
          <p:grpSpPr>
            <a:xfrm>
              <a:off x="2029422" y="2882501"/>
              <a:ext cx="103104" cy="1426186"/>
              <a:chOff x="6805413" y="3100904"/>
              <a:chExt cx="122758" cy="1698043"/>
            </a:xfrm>
          </p:grpSpPr>
          <p:sp>
            <p:nvSpPr>
              <p:cNvPr id="10173" name="Google Shape;10173;p7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74"/>
            <p:cNvGrpSpPr/>
            <p:nvPr/>
          </p:nvGrpSpPr>
          <p:grpSpPr>
            <a:xfrm>
              <a:off x="727421" y="2828315"/>
              <a:ext cx="1695374" cy="1560837"/>
              <a:chOff x="734799" y="2782450"/>
              <a:chExt cx="1571100" cy="1577400"/>
            </a:xfrm>
          </p:grpSpPr>
          <p:cxnSp>
            <p:nvCxnSpPr>
              <p:cNvPr id="10181" name="Google Shape;10181;p7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182" name="Google Shape;10182;p7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183" name="Google Shape;10183;p74"/>
            <p:cNvGrpSpPr/>
            <p:nvPr/>
          </p:nvGrpSpPr>
          <p:grpSpPr>
            <a:xfrm>
              <a:off x="2272795" y="2882501"/>
              <a:ext cx="103104" cy="1426186"/>
              <a:chOff x="5206863" y="3100904"/>
              <a:chExt cx="122758" cy="1698043"/>
            </a:xfrm>
          </p:grpSpPr>
          <p:sp>
            <p:nvSpPr>
              <p:cNvPr id="10184" name="Google Shape;10184;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74"/>
            <p:cNvGrpSpPr/>
            <p:nvPr/>
          </p:nvGrpSpPr>
          <p:grpSpPr>
            <a:xfrm>
              <a:off x="1542694" y="2882501"/>
              <a:ext cx="103104" cy="1426186"/>
              <a:chOff x="6006138" y="3143629"/>
              <a:chExt cx="122758" cy="1698043"/>
            </a:xfrm>
          </p:grpSpPr>
          <p:sp>
            <p:nvSpPr>
              <p:cNvPr id="10192" name="Google Shape;10192;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9" name="Google Shape;10199;p74"/>
          <p:cNvGrpSpPr/>
          <p:nvPr/>
        </p:nvGrpSpPr>
        <p:grpSpPr>
          <a:xfrm>
            <a:off x="5915338" y="2192087"/>
            <a:ext cx="1248543" cy="1025319"/>
            <a:chOff x="5183758" y="1210600"/>
            <a:chExt cx="3605380" cy="2960783"/>
          </a:xfrm>
        </p:grpSpPr>
        <p:sp>
          <p:nvSpPr>
            <p:cNvPr id="10200" name="Google Shape;10200;p7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04" name="Google Shape;10204;p7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205" name="Google Shape;10205;p7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206" name="Google Shape;10206;p7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207" name="Google Shape;10207;p7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208" name="Google Shape;10208;p7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74"/>
          <p:cNvGrpSpPr/>
          <p:nvPr/>
        </p:nvGrpSpPr>
        <p:grpSpPr>
          <a:xfrm>
            <a:off x="5772399" y="3330404"/>
            <a:ext cx="2664831" cy="843440"/>
            <a:chOff x="5916567" y="1099697"/>
            <a:chExt cx="2556683" cy="809211"/>
          </a:xfrm>
        </p:grpSpPr>
        <p:sp>
          <p:nvSpPr>
            <p:cNvPr id="10210" name="Google Shape;10210;p7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74"/>
          <p:cNvGrpSpPr/>
          <p:nvPr/>
        </p:nvGrpSpPr>
        <p:grpSpPr>
          <a:xfrm>
            <a:off x="5879940" y="979263"/>
            <a:ext cx="1299851" cy="1023338"/>
            <a:chOff x="5900602" y="1193063"/>
            <a:chExt cx="1299851" cy="1023338"/>
          </a:xfrm>
        </p:grpSpPr>
        <p:grpSp>
          <p:nvGrpSpPr>
            <p:cNvPr id="10219" name="Google Shape;10219;p74"/>
            <p:cNvGrpSpPr/>
            <p:nvPr/>
          </p:nvGrpSpPr>
          <p:grpSpPr>
            <a:xfrm>
              <a:off x="6743564" y="1193063"/>
              <a:ext cx="456889" cy="700379"/>
              <a:chOff x="6743564" y="1193063"/>
              <a:chExt cx="456889" cy="700379"/>
            </a:xfrm>
          </p:grpSpPr>
          <p:grpSp>
            <p:nvGrpSpPr>
              <p:cNvPr id="10220" name="Google Shape;10220;p74"/>
              <p:cNvGrpSpPr/>
              <p:nvPr/>
            </p:nvGrpSpPr>
            <p:grpSpPr>
              <a:xfrm>
                <a:off x="6743564" y="1690731"/>
                <a:ext cx="214402" cy="202710"/>
                <a:chOff x="6743564" y="1690731"/>
                <a:chExt cx="214402" cy="202710"/>
              </a:xfrm>
            </p:grpSpPr>
            <p:sp>
              <p:nvSpPr>
                <p:cNvPr id="10221" name="Google Shape;10221;p7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74"/>
              <p:cNvGrpSpPr/>
              <p:nvPr/>
            </p:nvGrpSpPr>
            <p:grpSpPr>
              <a:xfrm>
                <a:off x="6915505" y="1193063"/>
                <a:ext cx="284947" cy="589637"/>
                <a:chOff x="6915505" y="1193063"/>
                <a:chExt cx="284947" cy="589637"/>
              </a:xfrm>
            </p:grpSpPr>
            <p:sp>
              <p:nvSpPr>
                <p:cNvPr id="10224" name="Google Shape;10224;p7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25" name="Google Shape;10225;p7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226" name="Google Shape;10226;p74"/>
            <p:cNvGrpSpPr/>
            <p:nvPr/>
          </p:nvGrpSpPr>
          <p:grpSpPr>
            <a:xfrm>
              <a:off x="6520337" y="1193063"/>
              <a:ext cx="341815" cy="801589"/>
              <a:chOff x="6520337" y="1193063"/>
              <a:chExt cx="341815" cy="801589"/>
            </a:xfrm>
          </p:grpSpPr>
          <p:grpSp>
            <p:nvGrpSpPr>
              <p:cNvPr id="10227" name="Google Shape;10227;p74"/>
              <p:cNvGrpSpPr/>
              <p:nvPr/>
            </p:nvGrpSpPr>
            <p:grpSpPr>
              <a:xfrm>
                <a:off x="6520337" y="1589527"/>
                <a:ext cx="213950" cy="405125"/>
                <a:chOff x="6520337" y="1589527"/>
                <a:chExt cx="213950" cy="405125"/>
              </a:xfrm>
            </p:grpSpPr>
            <p:sp>
              <p:nvSpPr>
                <p:cNvPr id="10228" name="Google Shape;10228;p7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74"/>
              <p:cNvGrpSpPr/>
              <p:nvPr/>
            </p:nvGrpSpPr>
            <p:grpSpPr>
              <a:xfrm>
                <a:off x="6577204" y="1193063"/>
                <a:ext cx="284947" cy="453562"/>
                <a:chOff x="6577204" y="1193063"/>
                <a:chExt cx="284947" cy="453562"/>
              </a:xfrm>
            </p:grpSpPr>
            <p:sp>
              <p:nvSpPr>
                <p:cNvPr id="10231" name="Google Shape;10231;p7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32" name="Google Shape;10232;p7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233" name="Google Shape;10233;p74"/>
            <p:cNvGrpSpPr/>
            <p:nvPr/>
          </p:nvGrpSpPr>
          <p:grpSpPr>
            <a:xfrm>
              <a:off x="6238903" y="1193063"/>
              <a:ext cx="300475" cy="901782"/>
              <a:chOff x="6238903" y="1193063"/>
              <a:chExt cx="300475" cy="901782"/>
            </a:xfrm>
          </p:grpSpPr>
          <p:grpSp>
            <p:nvGrpSpPr>
              <p:cNvPr id="10234" name="Google Shape;10234;p74"/>
              <p:cNvGrpSpPr/>
              <p:nvPr/>
            </p:nvGrpSpPr>
            <p:grpSpPr>
              <a:xfrm>
                <a:off x="6290865" y="1489315"/>
                <a:ext cx="248514" cy="605530"/>
                <a:chOff x="6290865" y="1489315"/>
                <a:chExt cx="248514" cy="605530"/>
              </a:xfrm>
            </p:grpSpPr>
            <p:sp>
              <p:nvSpPr>
                <p:cNvPr id="10235" name="Google Shape;10235;p7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74"/>
              <p:cNvGrpSpPr/>
              <p:nvPr/>
            </p:nvGrpSpPr>
            <p:grpSpPr>
              <a:xfrm>
                <a:off x="6238903" y="1193063"/>
                <a:ext cx="284947" cy="327512"/>
                <a:chOff x="6238903" y="1193063"/>
                <a:chExt cx="284947" cy="327512"/>
              </a:xfrm>
            </p:grpSpPr>
            <p:sp>
              <p:nvSpPr>
                <p:cNvPr id="10238" name="Google Shape;10238;p7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39" name="Google Shape;10239;p7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240" name="Google Shape;10240;p74"/>
            <p:cNvGrpSpPr/>
            <p:nvPr/>
          </p:nvGrpSpPr>
          <p:grpSpPr>
            <a:xfrm>
              <a:off x="5900602" y="1193063"/>
              <a:ext cx="444345" cy="1023338"/>
              <a:chOff x="5900602" y="1193063"/>
              <a:chExt cx="444345" cy="1023338"/>
            </a:xfrm>
          </p:grpSpPr>
          <p:grpSp>
            <p:nvGrpSpPr>
              <p:cNvPr id="10241" name="Google Shape;10241;p74"/>
              <p:cNvGrpSpPr/>
              <p:nvPr/>
            </p:nvGrpSpPr>
            <p:grpSpPr>
              <a:xfrm>
                <a:off x="6046501" y="1367785"/>
                <a:ext cx="298446" cy="848616"/>
                <a:chOff x="6046501" y="1367785"/>
                <a:chExt cx="298446" cy="848616"/>
              </a:xfrm>
            </p:grpSpPr>
            <p:sp>
              <p:nvSpPr>
                <p:cNvPr id="10242" name="Google Shape;10242;p7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74"/>
              <p:cNvGrpSpPr/>
              <p:nvPr/>
            </p:nvGrpSpPr>
            <p:grpSpPr>
              <a:xfrm>
                <a:off x="5900602" y="1193063"/>
                <a:ext cx="284947" cy="182312"/>
                <a:chOff x="5900602" y="1193063"/>
                <a:chExt cx="284947" cy="182312"/>
              </a:xfrm>
            </p:grpSpPr>
            <p:sp>
              <p:nvSpPr>
                <p:cNvPr id="10245" name="Google Shape;10245;p7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46" name="Google Shape;10246;p7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247" name="Google Shape;10247;p74"/>
          <p:cNvGrpSpPr/>
          <p:nvPr/>
        </p:nvGrpSpPr>
        <p:grpSpPr>
          <a:xfrm>
            <a:off x="7217822" y="979408"/>
            <a:ext cx="1219413" cy="1051365"/>
            <a:chOff x="7287122" y="1165658"/>
            <a:chExt cx="1219413" cy="1051365"/>
          </a:xfrm>
        </p:grpSpPr>
        <p:grpSp>
          <p:nvGrpSpPr>
            <p:cNvPr id="10248" name="Google Shape;10248;p74"/>
            <p:cNvGrpSpPr/>
            <p:nvPr/>
          </p:nvGrpSpPr>
          <p:grpSpPr>
            <a:xfrm>
              <a:off x="7287122" y="1969723"/>
              <a:ext cx="1219413" cy="247300"/>
              <a:chOff x="7287122" y="1969723"/>
              <a:chExt cx="1219413" cy="247300"/>
            </a:xfrm>
          </p:grpSpPr>
          <p:sp>
            <p:nvSpPr>
              <p:cNvPr id="10249" name="Google Shape;10249;p7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0" name="Google Shape;10250;p74"/>
              <p:cNvGrpSpPr/>
              <p:nvPr/>
            </p:nvGrpSpPr>
            <p:grpSpPr>
              <a:xfrm>
                <a:off x="7287122" y="2063892"/>
                <a:ext cx="1151753" cy="73428"/>
                <a:chOff x="7287122" y="2063892"/>
                <a:chExt cx="1151753" cy="73428"/>
              </a:xfrm>
            </p:grpSpPr>
            <p:sp>
              <p:nvSpPr>
                <p:cNvPr id="10251" name="Google Shape;10251;p7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52" name="Google Shape;10252;p7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253" name="Google Shape;10253;p74"/>
            <p:cNvGrpSpPr/>
            <p:nvPr/>
          </p:nvGrpSpPr>
          <p:grpSpPr>
            <a:xfrm>
              <a:off x="7287122" y="1712201"/>
              <a:ext cx="1219403" cy="246767"/>
              <a:chOff x="7287122" y="1712201"/>
              <a:chExt cx="1219403" cy="246767"/>
            </a:xfrm>
          </p:grpSpPr>
          <p:sp>
            <p:nvSpPr>
              <p:cNvPr id="10254" name="Google Shape;10254;p7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5" name="Google Shape;10255;p74"/>
              <p:cNvGrpSpPr/>
              <p:nvPr/>
            </p:nvGrpSpPr>
            <p:grpSpPr>
              <a:xfrm>
                <a:off x="7287122" y="1842861"/>
                <a:ext cx="1005303" cy="73419"/>
                <a:chOff x="7287122" y="1842861"/>
                <a:chExt cx="1005303" cy="73419"/>
              </a:xfrm>
            </p:grpSpPr>
            <p:sp>
              <p:nvSpPr>
                <p:cNvPr id="10256" name="Google Shape;10256;p7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57" name="Google Shape;10257;p7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258" name="Google Shape;10258;p74"/>
            <p:cNvGrpSpPr/>
            <p:nvPr/>
          </p:nvGrpSpPr>
          <p:grpSpPr>
            <a:xfrm>
              <a:off x="7287122" y="1447520"/>
              <a:ext cx="1219403" cy="286667"/>
              <a:chOff x="7287122" y="1447520"/>
              <a:chExt cx="1219403" cy="286667"/>
            </a:xfrm>
          </p:grpSpPr>
          <p:sp>
            <p:nvSpPr>
              <p:cNvPr id="10259" name="Google Shape;10259;p7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0" name="Google Shape;10260;p74"/>
              <p:cNvGrpSpPr/>
              <p:nvPr/>
            </p:nvGrpSpPr>
            <p:grpSpPr>
              <a:xfrm>
                <a:off x="7287122" y="1581977"/>
                <a:ext cx="852803" cy="73428"/>
                <a:chOff x="7287122" y="1581977"/>
                <a:chExt cx="852803" cy="73428"/>
              </a:xfrm>
            </p:grpSpPr>
            <p:sp>
              <p:nvSpPr>
                <p:cNvPr id="10261" name="Google Shape;10261;p7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62" name="Google Shape;10262;p7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263" name="Google Shape;10263;p74"/>
            <p:cNvGrpSpPr/>
            <p:nvPr/>
          </p:nvGrpSpPr>
          <p:grpSpPr>
            <a:xfrm>
              <a:off x="7287122" y="1165658"/>
              <a:ext cx="1219403" cy="344253"/>
              <a:chOff x="7287122" y="1165658"/>
              <a:chExt cx="1219403" cy="344253"/>
            </a:xfrm>
          </p:grpSpPr>
          <p:sp>
            <p:nvSpPr>
              <p:cNvPr id="10264" name="Google Shape;10264;p7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5" name="Google Shape;10265;p74"/>
              <p:cNvGrpSpPr/>
              <p:nvPr/>
            </p:nvGrpSpPr>
            <p:grpSpPr>
              <a:xfrm>
                <a:off x="7287122" y="1341025"/>
                <a:ext cx="695703" cy="73419"/>
                <a:chOff x="7287122" y="1341025"/>
                <a:chExt cx="695703" cy="73419"/>
              </a:xfrm>
            </p:grpSpPr>
            <p:sp>
              <p:nvSpPr>
                <p:cNvPr id="10266" name="Google Shape;10266;p7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67" name="Google Shape;10267;p7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71" name="Shape 10271"/>
        <p:cNvGrpSpPr/>
        <p:nvPr/>
      </p:nvGrpSpPr>
      <p:grpSpPr>
        <a:xfrm>
          <a:off x="0" y="0"/>
          <a:ext cx="0" cy="0"/>
          <a:chOff x="0" y="0"/>
          <a:chExt cx="0" cy="0"/>
        </a:xfrm>
      </p:grpSpPr>
      <p:grpSp>
        <p:nvGrpSpPr>
          <p:cNvPr id="10272" name="Google Shape;10272;p75"/>
          <p:cNvGrpSpPr/>
          <p:nvPr/>
        </p:nvGrpSpPr>
        <p:grpSpPr>
          <a:xfrm>
            <a:off x="866243" y="2291587"/>
            <a:ext cx="415546" cy="355053"/>
            <a:chOff x="866243" y="2291587"/>
            <a:chExt cx="415546" cy="355053"/>
          </a:xfrm>
        </p:grpSpPr>
        <p:sp>
          <p:nvSpPr>
            <p:cNvPr id="10273" name="Google Shape;10273;p75"/>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5"/>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5"/>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5"/>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5"/>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8" name="Google Shape;10278;p75"/>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9" name="Google Shape;10279;p75"/>
          <p:cNvGrpSpPr/>
          <p:nvPr/>
        </p:nvGrpSpPr>
        <p:grpSpPr>
          <a:xfrm>
            <a:off x="1958520" y="2302574"/>
            <a:ext cx="359213" cy="327807"/>
            <a:chOff x="1958520" y="2302574"/>
            <a:chExt cx="359213" cy="327807"/>
          </a:xfrm>
        </p:grpSpPr>
        <p:sp>
          <p:nvSpPr>
            <p:cNvPr id="10280" name="Google Shape;10280;p75"/>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5"/>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5"/>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75"/>
          <p:cNvGrpSpPr/>
          <p:nvPr/>
        </p:nvGrpSpPr>
        <p:grpSpPr>
          <a:xfrm>
            <a:off x="2579882" y="2287427"/>
            <a:ext cx="207582" cy="359594"/>
            <a:chOff x="2656082" y="2287427"/>
            <a:chExt cx="207582" cy="359594"/>
          </a:xfrm>
        </p:grpSpPr>
        <p:sp>
          <p:nvSpPr>
            <p:cNvPr id="10284" name="Google Shape;10284;p75"/>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5"/>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5"/>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5"/>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75"/>
          <p:cNvGrpSpPr/>
          <p:nvPr/>
        </p:nvGrpSpPr>
        <p:grpSpPr>
          <a:xfrm>
            <a:off x="3049653" y="2321468"/>
            <a:ext cx="362991" cy="290018"/>
            <a:chOff x="3049653" y="2321468"/>
            <a:chExt cx="362991" cy="290018"/>
          </a:xfrm>
        </p:grpSpPr>
        <p:sp>
          <p:nvSpPr>
            <p:cNvPr id="10289" name="Google Shape;10289;p75"/>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5"/>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5"/>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5"/>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75"/>
          <p:cNvGrpSpPr/>
          <p:nvPr/>
        </p:nvGrpSpPr>
        <p:grpSpPr>
          <a:xfrm>
            <a:off x="3564243" y="2289904"/>
            <a:ext cx="422342" cy="355243"/>
            <a:chOff x="3564243" y="2289904"/>
            <a:chExt cx="422342" cy="355243"/>
          </a:xfrm>
        </p:grpSpPr>
        <p:sp>
          <p:nvSpPr>
            <p:cNvPr id="10294" name="Google Shape;10294;p75"/>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5"/>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5"/>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5"/>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5"/>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9" name="Google Shape;10299;p75"/>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0" name="Google Shape;10300;p75"/>
          <p:cNvGrpSpPr/>
          <p:nvPr/>
        </p:nvGrpSpPr>
        <p:grpSpPr>
          <a:xfrm>
            <a:off x="4687894" y="2289713"/>
            <a:ext cx="359594" cy="353909"/>
            <a:chOff x="4687894" y="2289713"/>
            <a:chExt cx="359594" cy="353909"/>
          </a:xfrm>
        </p:grpSpPr>
        <p:sp>
          <p:nvSpPr>
            <p:cNvPr id="10301" name="Google Shape;10301;p75"/>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5"/>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5"/>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4" name="Google Shape;10304;p75"/>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5" name="Google Shape;10305;p75"/>
          <p:cNvGrpSpPr/>
          <p:nvPr/>
        </p:nvGrpSpPr>
        <p:grpSpPr>
          <a:xfrm>
            <a:off x="6372624" y="2308227"/>
            <a:ext cx="263567" cy="317614"/>
            <a:chOff x="6421399" y="2308227"/>
            <a:chExt cx="263567" cy="317614"/>
          </a:xfrm>
        </p:grpSpPr>
        <p:sp>
          <p:nvSpPr>
            <p:cNvPr id="10306" name="Google Shape;10306;p75"/>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5"/>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5"/>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5"/>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75"/>
          <p:cNvGrpSpPr/>
          <p:nvPr/>
        </p:nvGrpSpPr>
        <p:grpSpPr>
          <a:xfrm>
            <a:off x="6870193" y="2295620"/>
            <a:ext cx="360356" cy="343462"/>
            <a:chOff x="6870193" y="2295620"/>
            <a:chExt cx="360356" cy="343462"/>
          </a:xfrm>
        </p:grpSpPr>
        <p:sp>
          <p:nvSpPr>
            <p:cNvPr id="10311" name="Google Shape;10311;p75"/>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5"/>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75"/>
          <p:cNvGrpSpPr/>
          <p:nvPr/>
        </p:nvGrpSpPr>
        <p:grpSpPr>
          <a:xfrm>
            <a:off x="7441465" y="2302860"/>
            <a:ext cx="342192" cy="327140"/>
            <a:chOff x="7441465" y="2302860"/>
            <a:chExt cx="342192" cy="327140"/>
          </a:xfrm>
        </p:grpSpPr>
        <p:sp>
          <p:nvSpPr>
            <p:cNvPr id="10314" name="Google Shape;10314;p75"/>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5"/>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75"/>
          <p:cNvGrpSpPr/>
          <p:nvPr/>
        </p:nvGrpSpPr>
        <p:grpSpPr>
          <a:xfrm>
            <a:off x="7989683" y="2350207"/>
            <a:ext cx="332761" cy="234066"/>
            <a:chOff x="7989683" y="2350207"/>
            <a:chExt cx="332761" cy="234066"/>
          </a:xfrm>
        </p:grpSpPr>
        <p:sp>
          <p:nvSpPr>
            <p:cNvPr id="10317" name="Google Shape;10317;p75"/>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5"/>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5"/>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5"/>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5"/>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5"/>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75"/>
          <p:cNvGrpSpPr/>
          <p:nvPr/>
        </p:nvGrpSpPr>
        <p:grpSpPr>
          <a:xfrm>
            <a:off x="5823294" y="2309751"/>
            <a:ext cx="315327" cy="314978"/>
            <a:chOff x="5823294" y="2309751"/>
            <a:chExt cx="315327" cy="314978"/>
          </a:xfrm>
        </p:grpSpPr>
        <p:sp>
          <p:nvSpPr>
            <p:cNvPr id="10324" name="Google Shape;10324;p75"/>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5"/>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5"/>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5"/>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5"/>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5"/>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5"/>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5"/>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5"/>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5"/>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5"/>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5"/>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5"/>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5"/>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5"/>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5"/>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5"/>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75"/>
          <p:cNvGrpSpPr/>
          <p:nvPr/>
        </p:nvGrpSpPr>
        <p:grpSpPr>
          <a:xfrm>
            <a:off x="2497275" y="2744159"/>
            <a:ext cx="370930" cy="370549"/>
            <a:chOff x="2497275" y="2744159"/>
            <a:chExt cx="370930" cy="370549"/>
          </a:xfrm>
        </p:grpSpPr>
        <p:sp>
          <p:nvSpPr>
            <p:cNvPr id="10342" name="Google Shape;10342;p75"/>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5"/>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5"/>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5"/>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5"/>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5"/>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75"/>
          <p:cNvGrpSpPr/>
          <p:nvPr/>
        </p:nvGrpSpPr>
        <p:grpSpPr>
          <a:xfrm>
            <a:off x="860940" y="2746477"/>
            <a:ext cx="371883" cy="365691"/>
            <a:chOff x="860940" y="2746477"/>
            <a:chExt cx="371883" cy="365691"/>
          </a:xfrm>
        </p:grpSpPr>
        <p:sp>
          <p:nvSpPr>
            <p:cNvPr id="10349" name="Google Shape;10349;p75"/>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5"/>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5"/>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5"/>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5"/>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75"/>
          <p:cNvGrpSpPr/>
          <p:nvPr/>
        </p:nvGrpSpPr>
        <p:grpSpPr>
          <a:xfrm>
            <a:off x="1450836" y="2766258"/>
            <a:ext cx="283985" cy="341080"/>
            <a:chOff x="1493849" y="2775533"/>
            <a:chExt cx="283985" cy="341080"/>
          </a:xfrm>
        </p:grpSpPr>
        <p:sp>
          <p:nvSpPr>
            <p:cNvPr id="10355" name="Google Shape;10355;p75"/>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5"/>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75"/>
          <p:cNvGrpSpPr/>
          <p:nvPr/>
        </p:nvGrpSpPr>
        <p:grpSpPr>
          <a:xfrm>
            <a:off x="1952836" y="2774422"/>
            <a:ext cx="372835" cy="342573"/>
            <a:chOff x="1952836" y="2774422"/>
            <a:chExt cx="372835" cy="342573"/>
          </a:xfrm>
        </p:grpSpPr>
        <p:sp>
          <p:nvSpPr>
            <p:cNvPr id="10358" name="Google Shape;10358;p75"/>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5"/>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5"/>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75"/>
          <p:cNvGrpSpPr/>
          <p:nvPr/>
        </p:nvGrpSpPr>
        <p:grpSpPr>
          <a:xfrm>
            <a:off x="3079916" y="2744477"/>
            <a:ext cx="332729" cy="372518"/>
            <a:chOff x="3079916" y="2744477"/>
            <a:chExt cx="332729" cy="372518"/>
          </a:xfrm>
        </p:grpSpPr>
        <p:sp>
          <p:nvSpPr>
            <p:cNvPr id="10362" name="Google Shape;10362;p75"/>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5"/>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5"/>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75"/>
          <p:cNvGrpSpPr/>
          <p:nvPr/>
        </p:nvGrpSpPr>
        <p:grpSpPr>
          <a:xfrm>
            <a:off x="3620576" y="2745525"/>
            <a:ext cx="336889" cy="355592"/>
            <a:chOff x="3620576" y="2745525"/>
            <a:chExt cx="336889" cy="355592"/>
          </a:xfrm>
        </p:grpSpPr>
        <p:sp>
          <p:nvSpPr>
            <p:cNvPr id="10366" name="Google Shape;10366;p75"/>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5"/>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75"/>
          <p:cNvGrpSpPr/>
          <p:nvPr/>
        </p:nvGrpSpPr>
        <p:grpSpPr>
          <a:xfrm>
            <a:off x="4126815" y="2760704"/>
            <a:ext cx="380393" cy="363118"/>
            <a:chOff x="4126815" y="2760704"/>
            <a:chExt cx="380393" cy="363118"/>
          </a:xfrm>
        </p:grpSpPr>
        <p:sp>
          <p:nvSpPr>
            <p:cNvPr id="10369" name="Google Shape;10369;p75"/>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5"/>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5"/>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5"/>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75"/>
          <p:cNvGrpSpPr/>
          <p:nvPr/>
        </p:nvGrpSpPr>
        <p:grpSpPr>
          <a:xfrm>
            <a:off x="4675986" y="2745684"/>
            <a:ext cx="381346" cy="368644"/>
            <a:chOff x="4675986" y="2745684"/>
            <a:chExt cx="381346" cy="368644"/>
          </a:xfrm>
        </p:grpSpPr>
        <p:sp>
          <p:nvSpPr>
            <p:cNvPr id="10374" name="Google Shape;10374;p75"/>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5"/>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75"/>
          <p:cNvGrpSpPr/>
          <p:nvPr/>
        </p:nvGrpSpPr>
        <p:grpSpPr>
          <a:xfrm>
            <a:off x="5220616" y="2791061"/>
            <a:ext cx="373185" cy="302466"/>
            <a:chOff x="5220616" y="2791061"/>
            <a:chExt cx="373185" cy="302466"/>
          </a:xfrm>
        </p:grpSpPr>
        <p:sp>
          <p:nvSpPr>
            <p:cNvPr id="10377" name="Google Shape;10377;p75"/>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5"/>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5"/>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5"/>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5"/>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5"/>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5"/>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5"/>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5"/>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5"/>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5"/>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5"/>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5"/>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5"/>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5"/>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5"/>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5"/>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5"/>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75"/>
          <p:cNvGrpSpPr/>
          <p:nvPr/>
        </p:nvGrpSpPr>
        <p:grpSpPr>
          <a:xfrm>
            <a:off x="5788661" y="2772517"/>
            <a:ext cx="284366" cy="344097"/>
            <a:chOff x="5864861" y="2772517"/>
            <a:chExt cx="284366" cy="344097"/>
          </a:xfrm>
        </p:grpSpPr>
        <p:sp>
          <p:nvSpPr>
            <p:cNvPr id="10396" name="Google Shape;10396;p75"/>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5"/>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5"/>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5"/>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5"/>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5"/>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2" name="Google Shape;10402;p75"/>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3" name="Google Shape;10403;p75"/>
          <p:cNvGrpSpPr/>
          <p:nvPr/>
        </p:nvGrpSpPr>
        <p:grpSpPr>
          <a:xfrm>
            <a:off x="6974158" y="2789537"/>
            <a:ext cx="255247" cy="327458"/>
            <a:chOff x="6974158" y="2789537"/>
            <a:chExt cx="255247" cy="327458"/>
          </a:xfrm>
        </p:grpSpPr>
        <p:sp>
          <p:nvSpPr>
            <p:cNvPr id="10404" name="Google Shape;10404;p75"/>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5"/>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5"/>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5"/>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5"/>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5"/>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75"/>
          <p:cNvGrpSpPr/>
          <p:nvPr/>
        </p:nvGrpSpPr>
        <p:grpSpPr>
          <a:xfrm>
            <a:off x="7530697" y="2790299"/>
            <a:ext cx="244291" cy="326314"/>
            <a:chOff x="7530697" y="2790299"/>
            <a:chExt cx="244291" cy="326314"/>
          </a:xfrm>
        </p:grpSpPr>
        <p:sp>
          <p:nvSpPr>
            <p:cNvPr id="10411" name="Google Shape;10411;p75"/>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5"/>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5"/>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5"/>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5"/>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5"/>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75"/>
          <p:cNvGrpSpPr/>
          <p:nvPr/>
        </p:nvGrpSpPr>
        <p:grpSpPr>
          <a:xfrm>
            <a:off x="7988191" y="2832248"/>
            <a:ext cx="332348" cy="283985"/>
            <a:chOff x="7988191" y="2832248"/>
            <a:chExt cx="332348" cy="283985"/>
          </a:xfrm>
        </p:grpSpPr>
        <p:sp>
          <p:nvSpPr>
            <p:cNvPr id="10418" name="Google Shape;10418;p75"/>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5"/>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5"/>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1" name="Google Shape;10421;p75"/>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2" name="Google Shape;10422;p75"/>
          <p:cNvGrpSpPr/>
          <p:nvPr/>
        </p:nvGrpSpPr>
        <p:grpSpPr>
          <a:xfrm>
            <a:off x="3588440" y="3258368"/>
            <a:ext cx="364484" cy="262423"/>
            <a:chOff x="3588440" y="3258368"/>
            <a:chExt cx="364484" cy="262423"/>
          </a:xfrm>
        </p:grpSpPr>
        <p:sp>
          <p:nvSpPr>
            <p:cNvPr id="10423" name="Google Shape;10423;p75"/>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5"/>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5"/>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5"/>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5"/>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5"/>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9" name="Google Shape;10429;p75"/>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0" name="Google Shape;10430;p75"/>
          <p:cNvGrpSpPr/>
          <p:nvPr/>
        </p:nvGrpSpPr>
        <p:grpSpPr>
          <a:xfrm>
            <a:off x="5765817" y="3227724"/>
            <a:ext cx="364865" cy="324822"/>
            <a:chOff x="5765817" y="3227724"/>
            <a:chExt cx="364865" cy="324822"/>
          </a:xfrm>
        </p:grpSpPr>
        <p:sp>
          <p:nvSpPr>
            <p:cNvPr id="10431" name="Google Shape;10431;p75"/>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5"/>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5"/>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75"/>
          <p:cNvGrpSpPr/>
          <p:nvPr/>
        </p:nvGrpSpPr>
        <p:grpSpPr>
          <a:xfrm>
            <a:off x="6228583" y="3237664"/>
            <a:ext cx="446539" cy="303895"/>
            <a:chOff x="6228583" y="3237664"/>
            <a:chExt cx="446539" cy="303895"/>
          </a:xfrm>
        </p:grpSpPr>
        <p:sp>
          <p:nvSpPr>
            <p:cNvPr id="10435" name="Google Shape;10435;p75"/>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5"/>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5"/>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5"/>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5"/>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5"/>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5"/>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5"/>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5"/>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5"/>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5"/>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5"/>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5"/>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5"/>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5"/>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5"/>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5"/>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75"/>
          <p:cNvGrpSpPr/>
          <p:nvPr/>
        </p:nvGrpSpPr>
        <p:grpSpPr>
          <a:xfrm>
            <a:off x="865862" y="3207306"/>
            <a:ext cx="364484" cy="364897"/>
            <a:chOff x="865862" y="3207306"/>
            <a:chExt cx="364484" cy="364897"/>
          </a:xfrm>
        </p:grpSpPr>
        <p:sp>
          <p:nvSpPr>
            <p:cNvPr id="10453" name="Google Shape;10453;p75"/>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5"/>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5"/>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5"/>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5"/>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5"/>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5"/>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5"/>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5"/>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5"/>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5"/>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5"/>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5"/>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5"/>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75"/>
          <p:cNvGrpSpPr/>
          <p:nvPr/>
        </p:nvGrpSpPr>
        <p:grpSpPr>
          <a:xfrm>
            <a:off x="1404617" y="3226962"/>
            <a:ext cx="370168" cy="325965"/>
            <a:chOff x="1404617" y="3226962"/>
            <a:chExt cx="370168" cy="325965"/>
          </a:xfrm>
        </p:grpSpPr>
        <p:sp>
          <p:nvSpPr>
            <p:cNvPr id="10468" name="Google Shape;10468;p75"/>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5"/>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5"/>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5"/>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5"/>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5"/>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5"/>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5"/>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5"/>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75"/>
          <p:cNvGrpSpPr/>
          <p:nvPr/>
        </p:nvGrpSpPr>
        <p:grpSpPr>
          <a:xfrm>
            <a:off x="1953403" y="3216094"/>
            <a:ext cx="366389" cy="354481"/>
            <a:chOff x="1954741" y="3212419"/>
            <a:chExt cx="366389" cy="354481"/>
          </a:xfrm>
        </p:grpSpPr>
        <p:sp>
          <p:nvSpPr>
            <p:cNvPr id="10478" name="Google Shape;10478;p75"/>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5"/>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5"/>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5"/>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5"/>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5"/>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5"/>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75"/>
          <p:cNvGrpSpPr/>
          <p:nvPr/>
        </p:nvGrpSpPr>
        <p:grpSpPr>
          <a:xfrm>
            <a:off x="3043239" y="3215626"/>
            <a:ext cx="366008" cy="348670"/>
            <a:chOff x="3043239" y="3215626"/>
            <a:chExt cx="366008" cy="348670"/>
          </a:xfrm>
        </p:grpSpPr>
        <p:sp>
          <p:nvSpPr>
            <p:cNvPr id="10486" name="Google Shape;10486;p75"/>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5"/>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75"/>
          <p:cNvGrpSpPr/>
          <p:nvPr/>
        </p:nvGrpSpPr>
        <p:grpSpPr>
          <a:xfrm>
            <a:off x="4218333" y="3184982"/>
            <a:ext cx="209107" cy="383442"/>
            <a:chOff x="4218333" y="3184982"/>
            <a:chExt cx="209107" cy="383442"/>
          </a:xfrm>
        </p:grpSpPr>
        <p:sp>
          <p:nvSpPr>
            <p:cNvPr id="10489" name="Google Shape;10489;p75"/>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5"/>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1" name="Google Shape;10491;p75"/>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2" name="Google Shape;10492;p75"/>
          <p:cNvGrpSpPr/>
          <p:nvPr/>
        </p:nvGrpSpPr>
        <p:grpSpPr>
          <a:xfrm>
            <a:off x="6896644" y="3216007"/>
            <a:ext cx="322917" cy="347876"/>
            <a:chOff x="6896644" y="3216007"/>
            <a:chExt cx="322917" cy="347876"/>
          </a:xfrm>
        </p:grpSpPr>
        <p:sp>
          <p:nvSpPr>
            <p:cNvPr id="10493" name="Google Shape;10493;p75"/>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5"/>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5"/>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5"/>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5"/>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5"/>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5"/>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75"/>
          <p:cNvGrpSpPr/>
          <p:nvPr/>
        </p:nvGrpSpPr>
        <p:grpSpPr>
          <a:xfrm>
            <a:off x="7429366" y="3223183"/>
            <a:ext cx="334634" cy="333904"/>
            <a:chOff x="7429366" y="3223183"/>
            <a:chExt cx="334634" cy="333904"/>
          </a:xfrm>
        </p:grpSpPr>
        <p:sp>
          <p:nvSpPr>
            <p:cNvPr id="10501" name="Google Shape;10501;p75"/>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5"/>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3" name="Google Shape;10503;p75"/>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4" name="Google Shape;10504;p75"/>
          <p:cNvGrpSpPr/>
          <p:nvPr/>
        </p:nvGrpSpPr>
        <p:grpSpPr>
          <a:xfrm>
            <a:off x="5216456" y="3725484"/>
            <a:ext cx="356196" cy="265631"/>
            <a:chOff x="5216456" y="3725484"/>
            <a:chExt cx="356196" cy="265631"/>
          </a:xfrm>
        </p:grpSpPr>
        <p:sp>
          <p:nvSpPr>
            <p:cNvPr id="10505" name="Google Shape;10505;p75"/>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5"/>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75"/>
          <p:cNvGrpSpPr/>
          <p:nvPr/>
        </p:nvGrpSpPr>
        <p:grpSpPr>
          <a:xfrm>
            <a:off x="6849393" y="3733994"/>
            <a:ext cx="355053" cy="248038"/>
            <a:chOff x="6849393" y="3733994"/>
            <a:chExt cx="355053" cy="248038"/>
          </a:xfrm>
        </p:grpSpPr>
        <p:sp>
          <p:nvSpPr>
            <p:cNvPr id="10508" name="Google Shape;10508;p75"/>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5"/>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5"/>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5"/>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5"/>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75"/>
          <p:cNvGrpSpPr/>
          <p:nvPr/>
        </p:nvGrpSpPr>
        <p:grpSpPr>
          <a:xfrm>
            <a:off x="7918997" y="3714687"/>
            <a:ext cx="392111" cy="280206"/>
            <a:chOff x="7918997" y="3714687"/>
            <a:chExt cx="392111" cy="280206"/>
          </a:xfrm>
        </p:grpSpPr>
        <p:sp>
          <p:nvSpPr>
            <p:cNvPr id="10514" name="Google Shape;10514;p75"/>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5"/>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5"/>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5"/>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5"/>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9" name="Google Shape;10519;p75"/>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0" name="Google Shape;10520;p75"/>
          <p:cNvGrpSpPr/>
          <p:nvPr/>
        </p:nvGrpSpPr>
        <p:grpSpPr>
          <a:xfrm>
            <a:off x="1408777" y="3680964"/>
            <a:ext cx="357720" cy="355148"/>
            <a:chOff x="1408777" y="3680964"/>
            <a:chExt cx="357720" cy="355148"/>
          </a:xfrm>
        </p:grpSpPr>
        <p:sp>
          <p:nvSpPr>
            <p:cNvPr id="10521" name="Google Shape;10521;p75"/>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5"/>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5"/>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5"/>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5"/>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75"/>
          <p:cNvGrpSpPr/>
          <p:nvPr/>
        </p:nvGrpSpPr>
        <p:grpSpPr>
          <a:xfrm>
            <a:off x="1952836" y="3680964"/>
            <a:ext cx="357720" cy="355148"/>
            <a:chOff x="1952836" y="3680964"/>
            <a:chExt cx="357720" cy="355148"/>
          </a:xfrm>
        </p:grpSpPr>
        <p:sp>
          <p:nvSpPr>
            <p:cNvPr id="10527" name="Google Shape;10527;p75"/>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5"/>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5"/>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5"/>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5"/>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2" name="Google Shape;10532;p75"/>
          <p:cNvGrpSpPr/>
          <p:nvPr/>
        </p:nvGrpSpPr>
        <p:grpSpPr>
          <a:xfrm>
            <a:off x="2496894" y="3680964"/>
            <a:ext cx="357720" cy="355148"/>
            <a:chOff x="2496894" y="3680964"/>
            <a:chExt cx="357720" cy="355148"/>
          </a:xfrm>
        </p:grpSpPr>
        <p:sp>
          <p:nvSpPr>
            <p:cNvPr id="10533" name="Google Shape;10533;p75"/>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5"/>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5"/>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5"/>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5"/>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75"/>
          <p:cNvGrpSpPr/>
          <p:nvPr/>
        </p:nvGrpSpPr>
        <p:grpSpPr>
          <a:xfrm>
            <a:off x="3040984" y="3681059"/>
            <a:ext cx="356164" cy="355815"/>
            <a:chOff x="3040984" y="3681059"/>
            <a:chExt cx="356164" cy="355815"/>
          </a:xfrm>
        </p:grpSpPr>
        <p:sp>
          <p:nvSpPr>
            <p:cNvPr id="10539" name="Google Shape;10539;p75"/>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5"/>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5"/>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75"/>
          <p:cNvGrpSpPr/>
          <p:nvPr/>
        </p:nvGrpSpPr>
        <p:grpSpPr>
          <a:xfrm>
            <a:off x="3584280" y="3699191"/>
            <a:ext cx="358069" cy="317995"/>
            <a:chOff x="3584280" y="3699191"/>
            <a:chExt cx="358069" cy="317995"/>
          </a:xfrm>
        </p:grpSpPr>
        <p:sp>
          <p:nvSpPr>
            <p:cNvPr id="10543" name="Google Shape;10543;p75"/>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5"/>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5"/>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5"/>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75"/>
          <p:cNvGrpSpPr/>
          <p:nvPr/>
        </p:nvGrpSpPr>
        <p:grpSpPr>
          <a:xfrm>
            <a:off x="4129482" y="3681059"/>
            <a:ext cx="355402" cy="354291"/>
            <a:chOff x="4129482" y="3681059"/>
            <a:chExt cx="355402" cy="354291"/>
          </a:xfrm>
        </p:grpSpPr>
        <p:sp>
          <p:nvSpPr>
            <p:cNvPr id="10548" name="Google Shape;10548;p75"/>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5"/>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5"/>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5"/>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75"/>
          <p:cNvGrpSpPr/>
          <p:nvPr/>
        </p:nvGrpSpPr>
        <p:grpSpPr>
          <a:xfrm>
            <a:off x="4673540" y="3680297"/>
            <a:ext cx="355434" cy="355815"/>
            <a:chOff x="4673540" y="3680297"/>
            <a:chExt cx="355434" cy="355815"/>
          </a:xfrm>
        </p:grpSpPr>
        <p:sp>
          <p:nvSpPr>
            <p:cNvPr id="10553" name="Google Shape;10553;p75"/>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5"/>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5"/>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75"/>
          <p:cNvGrpSpPr/>
          <p:nvPr/>
        </p:nvGrpSpPr>
        <p:grpSpPr>
          <a:xfrm>
            <a:off x="5779408" y="3699191"/>
            <a:ext cx="317645" cy="318757"/>
            <a:chOff x="5779408" y="3699191"/>
            <a:chExt cx="317645" cy="318757"/>
          </a:xfrm>
        </p:grpSpPr>
        <p:sp>
          <p:nvSpPr>
            <p:cNvPr id="10557" name="Google Shape;10557;p75"/>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5"/>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9" name="Google Shape;10559;p75"/>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0" name="Google Shape;10560;p75"/>
          <p:cNvGrpSpPr/>
          <p:nvPr/>
        </p:nvGrpSpPr>
        <p:grpSpPr>
          <a:xfrm>
            <a:off x="7390435" y="3680868"/>
            <a:ext cx="372073" cy="355243"/>
            <a:chOff x="7390435" y="3680868"/>
            <a:chExt cx="372073" cy="355243"/>
          </a:xfrm>
        </p:grpSpPr>
        <p:sp>
          <p:nvSpPr>
            <p:cNvPr id="10561" name="Google Shape;10561;p75"/>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5"/>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5"/>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5"/>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5"/>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5"/>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75"/>
          <p:cNvGrpSpPr/>
          <p:nvPr/>
        </p:nvGrpSpPr>
        <p:grpSpPr>
          <a:xfrm>
            <a:off x="1421638" y="4125629"/>
            <a:ext cx="374709" cy="374010"/>
            <a:chOff x="1421638" y="4125629"/>
            <a:chExt cx="374709" cy="374010"/>
          </a:xfrm>
        </p:grpSpPr>
        <p:sp>
          <p:nvSpPr>
            <p:cNvPr id="10568" name="Google Shape;10568;p75"/>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5"/>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75"/>
          <p:cNvGrpSpPr/>
          <p:nvPr/>
        </p:nvGrpSpPr>
        <p:grpSpPr>
          <a:xfrm>
            <a:off x="1973254" y="4156304"/>
            <a:ext cx="357720" cy="342192"/>
            <a:chOff x="1973254" y="4156304"/>
            <a:chExt cx="357720" cy="342192"/>
          </a:xfrm>
        </p:grpSpPr>
        <p:sp>
          <p:nvSpPr>
            <p:cNvPr id="10571" name="Google Shape;10571;p75"/>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5"/>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5"/>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5"/>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5"/>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5"/>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75"/>
          <p:cNvGrpSpPr/>
          <p:nvPr/>
        </p:nvGrpSpPr>
        <p:grpSpPr>
          <a:xfrm>
            <a:off x="2523759" y="4135505"/>
            <a:ext cx="341049" cy="340318"/>
            <a:chOff x="2523759" y="4135505"/>
            <a:chExt cx="341049" cy="340318"/>
          </a:xfrm>
        </p:grpSpPr>
        <p:sp>
          <p:nvSpPr>
            <p:cNvPr id="10578" name="Google Shape;10578;p75"/>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5"/>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0" name="Google Shape;10580;p75"/>
          <p:cNvGrpSpPr/>
          <p:nvPr/>
        </p:nvGrpSpPr>
        <p:grpSpPr>
          <a:xfrm>
            <a:off x="3040603" y="4130360"/>
            <a:ext cx="392079" cy="350353"/>
            <a:chOff x="3040603" y="4130360"/>
            <a:chExt cx="392079" cy="350353"/>
          </a:xfrm>
        </p:grpSpPr>
        <p:sp>
          <p:nvSpPr>
            <p:cNvPr id="10581" name="Google Shape;10581;p75"/>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5"/>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5"/>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5"/>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5"/>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5"/>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5"/>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5"/>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5"/>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5"/>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75"/>
          <p:cNvGrpSpPr/>
          <p:nvPr/>
        </p:nvGrpSpPr>
        <p:grpSpPr>
          <a:xfrm>
            <a:off x="3662144" y="4135505"/>
            <a:ext cx="232955" cy="340318"/>
            <a:chOff x="3662144" y="4135505"/>
            <a:chExt cx="232955" cy="340318"/>
          </a:xfrm>
        </p:grpSpPr>
        <p:sp>
          <p:nvSpPr>
            <p:cNvPr id="10592" name="Google Shape;10592;p75"/>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5"/>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5"/>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5"/>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75"/>
          <p:cNvGrpSpPr/>
          <p:nvPr/>
        </p:nvGrpSpPr>
        <p:grpSpPr>
          <a:xfrm>
            <a:off x="4149138" y="4121151"/>
            <a:ext cx="344065" cy="368644"/>
            <a:chOff x="4149138" y="4121151"/>
            <a:chExt cx="344065" cy="368644"/>
          </a:xfrm>
        </p:grpSpPr>
        <p:sp>
          <p:nvSpPr>
            <p:cNvPr id="10597" name="Google Shape;10597;p75"/>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5"/>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5"/>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5"/>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5"/>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5"/>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5"/>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5"/>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5"/>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5"/>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5"/>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5"/>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9" name="Google Shape;10609;p75"/>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0" name="Google Shape;10610;p75"/>
          <p:cNvGrpSpPr/>
          <p:nvPr/>
        </p:nvGrpSpPr>
        <p:grpSpPr>
          <a:xfrm>
            <a:off x="5206262" y="4174817"/>
            <a:ext cx="397763" cy="262804"/>
            <a:chOff x="5206262" y="4174817"/>
            <a:chExt cx="397763" cy="262804"/>
          </a:xfrm>
        </p:grpSpPr>
        <p:sp>
          <p:nvSpPr>
            <p:cNvPr id="10611" name="Google Shape;10611;p75"/>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5"/>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5"/>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5"/>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5"/>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5"/>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5"/>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75"/>
          <p:cNvGrpSpPr/>
          <p:nvPr/>
        </p:nvGrpSpPr>
        <p:grpSpPr>
          <a:xfrm>
            <a:off x="5727616" y="4204699"/>
            <a:ext cx="440505" cy="290018"/>
            <a:chOff x="5727616" y="4204699"/>
            <a:chExt cx="440505" cy="290018"/>
          </a:xfrm>
        </p:grpSpPr>
        <p:sp>
          <p:nvSpPr>
            <p:cNvPr id="10619" name="Google Shape;10619;p75"/>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5"/>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5"/>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5"/>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5"/>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5"/>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5"/>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5"/>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75"/>
          <p:cNvGrpSpPr/>
          <p:nvPr/>
        </p:nvGrpSpPr>
        <p:grpSpPr>
          <a:xfrm>
            <a:off x="6410063" y="4135124"/>
            <a:ext cx="159950" cy="364516"/>
            <a:chOff x="6410063" y="4135124"/>
            <a:chExt cx="159950" cy="364516"/>
          </a:xfrm>
        </p:grpSpPr>
        <p:sp>
          <p:nvSpPr>
            <p:cNvPr id="10628" name="Google Shape;10628;p75"/>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5"/>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5"/>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5"/>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75"/>
          <p:cNvGrpSpPr/>
          <p:nvPr/>
        </p:nvGrpSpPr>
        <p:grpSpPr>
          <a:xfrm>
            <a:off x="6924652" y="4135505"/>
            <a:ext cx="214378" cy="364135"/>
            <a:chOff x="6924652" y="4135505"/>
            <a:chExt cx="214378" cy="364135"/>
          </a:xfrm>
        </p:grpSpPr>
        <p:sp>
          <p:nvSpPr>
            <p:cNvPr id="10633" name="Google Shape;10633;p75"/>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5"/>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5"/>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5"/>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75"/>
          <p:cNvGrpSpPr/>
          <p:nvPr/>
        </p:nvGrpSpPr>
        <p:grpSpPr>
          <a:xfrm>
            <a:off x="7384751" y="4147984"/>
            <a:ext cx="380012" cy="351274"/>
            <a:chOff x="7384751" y="4147984"/>
            <a:chExt cx="380012" cy="351274"/>
          </a:xfrm>
        </p:grpSpPr>
        <p:sp>
          <p:nvSpPr>
            <p:cNvPr id="10638" name="Google Shape;10638;p75"/>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5"/>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5"/>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5"/>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5"/>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3" name="Google Shape;10643;p75"/>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0644" name="Google Shape;10644;p7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8" name="Shape 10648"/>
        <p:cNvGrpSpPr/>
        <p:nvPr/>
      </p:nvGrpSpPr>
      <p:grpSpPr>
        <a:xfrm>
          <a:off x="0" y="0"/>
          <a:ext cx="0" cy="0"/>
          <a:chOff x="0" y="0"/>
          <a:chExt cx="0" cy="0"/>
        </a:xfrm>
      </p:grpSpPr>
      <p:grpSp>
        <p:nvGrpSpPr>
          <p:cNvPr id="10649" name="Google Shape;10649;p76"/>
          <p:cNvGrpSpPr/>
          <p:nvPr/>
        </p:nvGrpSpPr>
        <p:grpSpPr>
          <a:xfrm>
            <a:off x="1989449" y="4101269"/>
            <a:ext cx="374774" cy="346073"/>
            <a:chOff x="1989449" y="4282269"/>
            <a:chExt cx="374774" cy="346073"/>
          </a:xfrm>
        </p:grpSpPr>
        <p:sp>
          <p:nvSpPr>
            <p:cNvPr id="10650" name="Google Shape;10650;p76"/>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6"/>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6"/>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6"/>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6"/>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76"/>
          <p:cNvGrpSpPr/>
          <p:nvPr/>
        </p:nvGrpSpPr>
        <p:grpSpPr>
          <a:xfrm>
            <a:off x="2487439" y="4099740"/>
            <a:ext cx="198775" cy="348972"/>
            <a:chOff x="2487439" y="4280740"/>
            <a:chExt cx="198775" cy="348972"/>
          </a:xfrm>
        </p:grpSpPr>
        <p:sp>
          <p:nvSpPr>
            <p:cNvPr id="10656" name="Google Shape;10656;p76"/>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6"/>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6"/>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6"/>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76"/>
          <p:cNvGrpSpPr/>
          <p:nvPr/>
        </p:nvGrpSpPr>
        <p:grpSpPr>
          <a:xfrm>
            <a:off x="2810958" y="4092923"/>
            <a:ext cx="353145" cy="361873"/>
            <a:chOff x="2810958" y="4273923"/>
            <a:chExt cx="353145" cy="361873"/>
          </a:xfrm>
        </p:grpSpPr>
        <p:sp>
          <p:nvSpPr>
            <p:cNvPr id="10661" name="Google Shape;10661;p76"/>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6"/>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6"/>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6"/>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6"/>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6"/>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6"/>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76"/>
          <p:cNvGrpSpPr/>
          <p:nvPr/>
        </p:nvGrpSpPr>
        <p:grpSpPr>
          <a:xfrm>
            <a:off x="6275635" y="4101651"/>
            <a:ext cx="209383" cy="366778"/>
            <a:chOff x="6275635" y="4282651"/>
            <a:chExt cx="209383" cy="366778"/>
          </a:xfrm>
        </p:grpSpPr>
        <p:sp>
          <p:nvSpPr>
            <p:cNvPr id="10669" name="Google Shape;10669;p76"/>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6"/>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76"/>
          <p:cNvGrpSpPr/>
          <p:nvPr/>
        </p:nvGrpSpPr>
        <p:grpSpPr>
          <a:xfrm>
            <a:off x="6701186" y="4102033"/>
            <a:ext cx="280292" cy="366396"/>
            <a:chOff x="6701186" y="4283033"/>
            <a:chExt cx="280292" cy="366396"/>
          </a:xfrm>
        </p:grpSpPr>
        <p:sp>
          <p:nvSpPr>
            <p:cNvPr id="10672" name="Google Shape;10672;p76"/>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6"/>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76"/>
          <p:cNvGrpSpPr/>
          <p:nvPr/>
        </p:nvGrpSpPr>
        <p:grpSpPr>
          <a:xfrm>
            <a:off x="2609571" y="3643958"/>
            <a:ext cx="373627" cy="347347"/>
            <a:chOff x="2609571" y="3824958"/>
            <a:chExt cx="373627" cy="347347"/>
          </a:xfrm>
        </p:grpSpPr>
        <p:sp>
          <p:nvSpPr>
            <p:cNvPr id="10675" name="Google Shape;10675;p76"/>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6"/>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7" name="Google Shape;10677;p76"/>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8" name="Google Shape;10678;p76"/>
          <p:cNvGrpSpPr/>
          <p:nvPr/>
        </p:nvGrpSpPr>
        <p:grpSpPr>
          <a:xfrm>
            <a:off x="916127" y="3626056"/>
            <a:ext cx="221902" cy="380795"/>
            <a:chOff x="916127" y="3807056"/>
            <a:chExt cx="221902" cy="380795"/>
          </a:xfrm>
        </p:grpSpPr>
        <p:sp>
          <p:nvSpPr>
            <p:cNvPr id="10679" name="Google Shape;10679;p76"/>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6"/>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6"/>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6"/>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3" name="Google Shape;10683;p76"/>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6"/>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5" name="Google Shape;10685;p76"/>
          <p:cNvGrpSpPr/>
          <p:nvPr/>
        </p:nvGrpSpPr>
        <p:grpSpPr>
          <a:xfrm>
            <a:off x="3513010" y="3635134"/>
            <a:ext cx="362223" cy="361108"/>
            <a:chOff x="3513010" y="3816134"/>
            <a:chExt cx="362223" cy="361108"/>
          </a:xfrm>
        </p:grpSpPr>
        <p:sp>
          <p:nvSpPr>
            <p:cNvPr id="10686" name="Google Shape;10686;p76"/>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6"/>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6"/>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6"/>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76"/>
          <p:cNvGrpSpPr/>
          <p:nvPr/>
        </p:nvGrpSpPr>
        <p:grpSpPr>
          <a:xfrm>
            <a:off x="3950316" y="3639307"/>
            <a:ext cx="369805" cy="353782"/>
            <a:chOff x="3950316" y="3820307"/>
            <a:chExt cx="369805" cy="353782"/>
          </a:xfrm>
        </p:grpSpPr>
        <p:sp>
          <p:nvSpPr>
            <p:cNvPr id="10691" name="Google Shape;10691;p76"/>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6"/>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6"/>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6"/>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76"/>
          <p:cNvGrpSpPr/>
          <p:nvPr/>
        </p:nvGrpSpPr>
        <p:grpSpPr>
          <a:xfrm>
            <a:off x="1761909" y="3630961"/>
            <a:ext cx="307974" cy="371716"/>
            <a:chOff x="1761909" y="3811961"/>
            <a:chExt cx="307974" cy="371716"/>
          </a:xfrm>
        </p:grpSpPr>
        <p:sp>
          <p:nvSpPr>
            <p:cNvPr id="10696" name="Google Shape;10696;p76"/>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6"/>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6"/>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6"/>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6"/>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6"/>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6"/>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6"/>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6"/>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6"/>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76"/>
          <p:cNvGrpSpPr/>
          <p:nvPr/>
        </p:nvGrpSpPr>
        <p:grpSpPr>
          <a:xfrm>
            <a:off x="5373342" y="3627935"/>
            <a:ext cx="231395" cy="353145"/>
            <a:chOff x="5373342" y="3808935"/>
            <a:chExt cx="231395" cy="353145"/>
          </a:xfrm>
        </p:grpSpPr>
        <p:sp>
          <p:nvSpPr>
            <p:cNvPr id="10707" name="Google Shape;10707;p76"/>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6"/>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6"/>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6"/>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6"/>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6"/>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6"/>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6"/>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6"/>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6" name="Google Shape;10716;p76"/>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7" name="Google Shape;10717;p76"/>
          <p:cNvGrpSpPr/>
          <p:nvPr/>
        </p:nvGrpSpPr>
        <p:grpSpPr>
          <a:xfrm>
            <a:off x="5833775" y="3628445"/>
            <a:ext cx="235185" cy="352253"/>
            <a:chOff x="5833775" y="3809445"/>
            <a:chExt cx="235185" cy="352253"/>
          </a:xfrm>
        </p:grpSpPr>
        <p:sp>
          <p:nvSpPr>
            <p:cNvPr id="10718" name="Google Shape;10718;p76"/>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6"/>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6"/>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76"/>
          <p:cNvGrpSpPr/>
          <p:nvPr/>
        </p:nvGrpSpPr>
        <p:grpSpPr>
          <a:xfrm>
            <a:off x="4942472" y="3628318"/>
            <a:ext cx="238976" cy="352762"/>
            <a:chOff x="4942472" y="3809318"/>
            <a:chExt cx="238976" cy="352762"/>
          </a:xfrm>
        </p:grpSpPr>
        <p:sp>
          <p:nvSpPr>
            <p:cNvPr id="10722" name="Google Shape;10722;p76"/>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6"/>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6"/>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6"/>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6"/>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6"/>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6"/>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76"/>
          <p:cNvGrpSpPr/>
          <p:nvPr/>
        </p:nvGrpSpPr>
        <p:grpSpPr>
          <a:xfrm>
            <a:off x="6266525" y="3626788"/>
            <a:ext cx="260223" cy="353527"/>
            <a:chOff x="6266525" y="3807788"/>
            <a:chExt cx="260223" cy="353527"/>
          </a:xfrm>
        </p:grpSpPr>
        <p:sp>
          <p:nvSpPr>
            <p:cNvPr id="10730" name="Google Shape;10730;p76"/>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6"/>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6"/>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6"/>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4" name="Google Shape;10734;p76"/>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5" name="Google Shape;10735;p76"/>
          <p:cNvGrpSpPr/>
          <p:nvPr/>
        </p:nvGrpSpPr>
        <p:grpSpPr>
          <a:xfrm>
            <a:off x="7184363" y="3628604"/>
            <a:ext cx="202184" cy="352762"/>
            <a:chOff x="7184363" y="3809604"/>
            <a:chExt cx="202184" cy="352762"/>
          </a:xfrm>
        </p:grpSpPr>
        <p:sp>
          <p:nvSpPr>
            <p:cNvPr id="10736" name="Google Shape;10736;p76"/>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6"/>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76"/>
          <p:cNvGrpSpPr/>
          <p:nvPr/>
        </p:nvGrpSpPr>
        <p:grpSpPr>
          <a:xfrm>
            <a:off x="7571624" y="3627935"/>
            <a:ext cx="292047" cy="352762"/>
            <a:chOff x="7571624" y="3808935"/>
            <a:chExt cx="292047" cy="352762"/>
          </a:xfrm>
        </p:grpSpPr>
        <p:sp>
          <p:nvSpPr>
            <p:cNvPr id="10739" name="Google Shape;10739;p76"/>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6"/>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6"/>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6"/>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6"/>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6"/>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76"/>
          <p:cNvGrpSpPr/>
          <p:nvPr/>
        </p:nvGrpSpPr>
        <p:grpSpPr>
          <a:xfrm>
            <a:off x="2174559" y="3175116"/>
            <a:ext cx="364135" cy="359930"/>
            <a:chOff x="2174559" y="3356116"/>
            <a:chExt cx="364135" cy="359930"/>
          </a:xfrm>
        </p:grpSpPr>
        <p:sp>
          <p:nvSpPr>
            <p:cNvPr id="10746" name="Google Shape;10746;p76"/>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6"/>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76"/>
          <p:cNvGrpSpPr/>
          <p:nvPr/>
        </p:nvGrpSpPr>
        <p:grpSpPr>
          <a:xfrm>
            <a:off x="1731934" y="3174639"/>
            <a:ext cx="368371" cy="361554"/>
            <a:chOff x="1731934" y="3355639"/>
            <a:chExt cx="368371" cy="361554"/>
          </a:xfrm>
        </p:grpSpPr>
        <p:sp>
          <p:nvSpPr>
            <p:cNvPr id="10749" name="Google Shape;10749;p76"/>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6"/>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76"/>
          <p:cNvGrpSpPr/>
          <p:nvPr/>
        </p:nvGrpSpPr>
        <p:grpSpPr>
          <a:xfrm>
            <a:off x="3990517" y="3173173"/>
            <a:ext cx="279559" cy="363402"/>
            <a:chOff x="3990517" y="3354173"/>
            <a:chExt cx="279559" cy="363402"/>
          </a:xfrm>
        </p:grpSpPr>
        <p:sp>
          <p:nvSpPr>
            <p:cNvPr id="10752" name="Google Shape;10752;p76"/>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6"/>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6"/>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76"/>
          <p:cNvGrpSpPr/>
          <p:nvPr/>
        </p:nvGrpSpPr>
        <p:grpSpPr>
          <a:xfrm>
            <a:off x="3497847" y="3236374"/>
            <a:ext cx="379680" cy="237606"/>
            <a:chOff x="3497847" y="3417374"/>
            <a:chExt cx="379680" cy="237606"/>
          </a:xfrm>
        </p:grpSpPr>
        <p:sp>
          <p:nvSpPr>
            <p:cNvPr id="10756" name="Google Shape;10756;p76"/>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6"/>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6"/>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6"/>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76"/>
          <p:cNvGrpSpPr/>
          <p:nvPr/>
        </p:nvGrpSpPr>
        <p:grpSpPr>
          <a:xfrm>
            <a:off x="2612597" y="3186075"/>
            <a:ext cx="376271" cy="337982"/>
            <a:chOff x="2612597" y="3367075"/>
            <a:chExt cx="376271" cy="337982"/>
          </a:xfrm>
        </p:grpSpPr>
        <p:sp>
          <p:nvSpPr>
            <p:cNvPr id="10761" name="Google Shape;10761;p76"/>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6"/>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76"/>
          <p:cNvGrpSpPr/>
          <p:nvPr/>
        </p:nvGrpSpPr>
        <p:grpSpPr>
          <a:xfrm>
            <a:off x="3071914" y="3183431"/>
            <a:ext cx="343652" cy="342505"/>
            <a:chOff x="3071914" y="3364431"/>
            <a:chExt cx="343652" cy="342505"/>
          </a:xfrm>
        </p:grpSpPr>
        <p:sp>
          <p:nvSpPr>
            <p:cNvPr id="10764" name="Google Shape;10764;p76"/>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6"/>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6"/>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6"/>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6"/>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76"/>
          <p:cNvGrpSpPr/>
          <p:nvPr/>
        </p:nvGrpSpPr>
        <p:grpSpPr>
          <a:xfrm>
            <a:off x="897141" y="3178875"/>
            <a:ext cx="257962" cy="352762"/>
            <a:chOff x="897141" y="3359875"/>
            <a:chExt cx="257962" cy="352762"/>
          </a:xfrm>
        </p:grpSpPr>
        <p:sp>
          <p:nvSpPr>
            <p:cNvPr id="10770" name="Google Shape;10770;p76"/>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6"/>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6"/>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6"/>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6"/>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6"/>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6"/>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6"/>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76"/>
          <p:cNvGrpSpPr/>
          <p:nvPr/>
        </p:nvGrpSpPr>
        <p:grpSpPr>
          <a:xfrm>
            <a:off x="1333682" y="3163330"/>
            <a:ext cx="271213" cy="383088"/>
            <a:chOff x="1333682" y="3344330"/>
            <a:chExt cx="271213" cy="383088"/>
          </a:xfrm>
        </p:grpSpPr>
        <p:sp>
          <p:nvSpPr>
            <p:cNvPr id="10779" name="Google Shape;10779;p76"/>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6"/>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6"/>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6"/>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6"/>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6"/>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6"/>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6"/>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6"/>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6"/>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6"/>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76"/>
          <p:cNvGrpSpPr/>
          <p:nvPr/>
        </p:nvGrpSpPr>
        <p:grpSpPr>
          <a:xfrm>
            <a:off x="6664394" y="3165974"/>
            <a:ext cx="353113" cy="351998"/>
            <a:chOff x="6664394" y="3346974"/>
            <a:chExt cx="353113" cy="351998"/>
          </a:xfrm>
        </p:grpSpPr>
        <p:sp>
          <p:nvSpPr>
            <p:cNvPr id="10791" name="Google Shape;10791;p76"/>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6"/>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6"/>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6"/>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6"/>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76"/>
          <p:cNvGrpSpPr/>
          <p:nvPr/>
        </p:nvGrpSpPr>
        <p:grpSpPr>
          <a:xfrm>
            <a:off x="849741" y="1778307"/>
            <a:ext cx="399398" cy="375443"/>
            <a:chOff x="849741" y="1959307"/>
            <a:chExt cx="399398" cy="375443"/>
          </a:xfrm>
        </p:grpSpPr>
        <p:sp>
          <p:nvSpPr>
            <p:cNvPr id="10797" name="Google Shape;10797;p76"/>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6"/>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76"/>
          <p:cNvGrpSpPr/>
          <p:nvPr/>
        </p:nvGrpSpPr>
        <p:grpSpPr>
          <a:xfrm>
            <a:off x="1284212" y="1782766"/>
            <a:ext cx="379489" cy="366046"/>
            <a:chOff x="1284212" y="1963766"/>
            <a:chExt cx="379489" cy="366046"/>
          </a:xfrm>
        </p:grpSpPr>
        <p:sp>
          <p:nvSpPr>
            <p:cNvPr id="10800" name="Google Shape;10800;p76"/>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6"/>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76"/>
          <p:cNvGrpSpPr/>
          <p:nvPr/>
        </p:nvGrpSpPr>
        <p:grpSpPr>
          <a:xfrm>
            <a:off x="3037766" y="1788564"/>
            <a:ext cx="370219" cy="354928"/>
            <a:chOff x="3037766" y="1969564"/>
            <a:chExt cx="370219" cy="354928"/>
          </a:xfrm>
        </p:grpSpPr>
        <p:sp>
          <p:nvSpPr>
            <p:cNvPr id="10803" name="Google Shape;10803;p76"/>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6"/>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6"/>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6"/>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76"/>
          <p:cNvGrpSpPr/>
          <p:nvPr/>
        </p:nvGrpSpPr>
        <p:grpSpPr>
          <a:xfrm>
            <a:off x="3982553" y="1790730"/>
            <a:ext cx="304566" cy="350501"/>
            <a:chOff x="3982553" y="1971730"/>
            <a:chExt cx="304566" cy="350501"/>
          </a:xfrm>
        </p:grpSpPr>
        <p:sp>
          <p:nvSpPr>
            <p:cNvPr id="10808" name="Google Shape;10808;p76"/>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6"/>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76"/>
          <p:cNvGrpSpPr/>
          <p:nvPr/>
        </p:nvGrpSpPr>
        <p:grpSpPr>
          <a:xfrm>
            <a:off x="2567841" y="1813124"/>
            <a:ext cx="399812" cy="306477"/>
            <a:chOff x="2567841" y="1994124"/>
            <a:chExt cx="399812" cy="306477"/>
          </a:xfrm>
        </p:grpSpPr>
        <p:sp>
          <p:nvSpPr>
            <p:cNvPr id="10811" name="Google Shape;10811;p76"/>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6"/>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6"/>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76"/>
          <p:cNvGrpSpPr/>
          <p:nvPr/>
        </p:nvGrpSpPr>
        <p:grpSpPr>
          <a:xfrm>
            <a:off x="2212084" y="1779358"/>
            <a:ext cx="324698" cy="372863"/>
            <a:chOff x="2212084" y="1960358"/>
            <a:chExt cx="324698" cy="372863"/>
          </a:xfrm>
        </p:grpSpPr>
        <p:sp>
          <p:nvSpPr>
            <p:cNvPr id="10815" name="Google Shape;10815;p76"/>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6"/>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6"/>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76"/>
          <p:cNvGrpSpPr/>
          <p:nvPr/>
        </p:nvGrpSpPr>
        <p:grpSpPr>
          <a:xfrm>
            <a:off x="1805901" y="1779358"/>
            <a:ext cx="284847" cy="373627"/>
            <a:chOff x="1805901" y="1960358"/>
            <a:chExt cx="284847" cy="373627"/>
          </a:xfrm>
        </p:grpSpPr>
        <p:sp>
          <p:nvSpPr>
            <p:cNvPr id="10819" name="Google Shape;10819;p76"/>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6"/>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1" name="Google Shape;10821;p76"/>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6"/>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6"/>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4" name="Google Shape;10824;p76"/>
          <p:cNvGrpSpPr/>
          <p:nvPr/>
        </p:nvGrpSpPr>
        <p:grpSpPr>
          <a:xfrm>
            <a:off x="6656812" y="1848388"/>
            <a:ext cx="368690" cy="245793"/>
            <a:chOff x="6656812" y="2029388"/>
            <a:chExt cx="368690" cy="245793"/>
          </a:xfrm>
        </p:grpSpPr>
        <p:sp>
          <p:nvSpPr>
            <p:cNvPr id="10825" name="Google Shape;10825;p76"/>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6"/>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6"/>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6"/>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6"/>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6"/>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6"/>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6"/>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6"/>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6"/>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76"/>
          <p:cNvGrpSpPr/>
          <p:nvPr/>
        </p:nvGrpSpPr>
        <p:grpSpPr>
          <a:xfrm>
            <a:off x="4869651" y="1831218"/>
            <a:ext cx="376654" cy="281566"/>
            <a:chOff x="4869651" y="2012218"/>
            <a:chExt cx="376654" cy="281566"/>
          </a:xfrm>
        </p:grpSpPr>
        <p:sp>
          <p:nvSpPr>
            <p:cNvPr id="10836" name="Google Shape;10836;p76"/>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6"/>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6"/>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6"/>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76"/>
          <p:cNvGrpSpPr/>
          <p:nvPr/>
        </p:nvGrpSpPr>
        <p:grpSpPr>
          <a:xfrm>
            <a:off x="5306224" y="1831313"/>
            <a:ext cx="367925" cy="281694"/>
            <a:chOff x="5306224" y="2012313"/>
            <a:chExt cx="367925" cy="281694"/>
          </a:xfrm>
        </p:grpSpPr>
        <p:sp>
          <p:nvSpPr>
            <p:cNvPr id="10841" name="Google Shape;10841;p76"/>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6"/>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3" name="Google Shape;10843;p76"/>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4" name="Google Shape;10844;p76"/>
          <p:cNvGrpSpPr/>
          <p:nvPr/>
        </p:nvGrpSpPr>
        <p:grpSpPr>
          <a:xfrm>
            <a:off x="6195998" y="1802102"/>
            <a:ext cx="368308" cy="338746"/>
            <a:chOff x="6195998" y="1983102"/>
            <a:chExt cx="368308" cy="338746"/>
          </a:xfrm>
        </p:grpSpPr>
        <p:sp>
          <p:nvSpPr>
            <p:cNvPr id="10845" name="Google Shape;10845;p76"/>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6"/>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6"/>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76"/>
          <p:cNvGrpSpPr/>
          <p:nvPr/>
        </p:nvGrpSpPr>
        <p:grpSpPr>
          <a:xfrm>
            <a:off x="7542031" y="1830835"/>
            <a:ext cx="369072" cy="280037"/>
            <a:chOff x="7542031" y="2011835"/>
            <a:chExt cx="369072" cy="280037"/>
          </a:xfrm>
        </p:grpSpPr>
        <p:sp>
          <p:nvSpPr>
            <p:cNvPr id="10849" name="Google Shape;10849;p76"/>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6"/>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6"/>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6"/>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6"/>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6"/>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6"/>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6"/>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6"/>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76"/>
          <p:cNvGrpSpPr/>
          <p:nvPr/>
        </p:nvGrpSpPr>
        <p:grpSpPr>
          <a:xfrm>
            <a:off x="8010427" y="3167503"/>
            <a:ext cx="278795" cy="351615"/>
            <a:chOff x="8010427" y="3348503"/>
            <a:chExt cx="278795" cy="351615"/>
          </a:xfrm>
        </p:grpSpPr>
        <p:sp>
          <p:nvSpPr>
            <p:cNvPr id="10859" name="Google Shape;10859;p76"/>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6"/>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6"/>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6"/>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3" name="Google Shape;10863;p76"/>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4" name="Google Shape;10864;p76"/>
          <p:cNvGrpSpPr/>
          <p:nvPr/>
        </p:nvGrpSpPr>
        <p:grpSpPr>
          <a:xfrm>
            <a:off x="7141900" y="3168204"/>
            <a:ext cx="281057" cy="351010"/>
            <a:chOff x="7141900" y="3349204"/>
            <a:chExt cx="281057" cy="351010"/>
          </a:xfrm>
        </p:grpSpPr>
        <p:sp>
          <p:nvSpPr>
            <p:cNvPr id="10865" name="Google Shape;10865;p76"/>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6"/>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6"/>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76"/>
          <p:cNvGrpSpPr/>
          <p:nvPr/>
        </p:nvGrpSpPr>
        <p:grpSpPr>
          <a:xfrm>
            <a:off x="5314188" y="3169032"/>
            <a:ext cx="363752" cy="353113"/>
            <a:chOff x="5314188" y="3350032"/>
            <a:chExt cx="363752" cy="353113"/>
          </a:xfrm>
        </p:grpSpPr>
        <p:sp>
          <p:nvSpPr>
            <p:cNvPr id="10869" name="Google Shape;10869;p76"/>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6"/>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76"/>
          <p:cNvGrpSpPr/>
          <p:nvPr/>
        </p:nvGrpSpPr>
        <p:grpSpPr>
          <a:xfrm>
            <a:off x="6203579" y="3167981"/>
            <a:ext cx="351615" cy="350373"/>
            <a:chOff x="6203579" y="3348981"/>
            <a:chExt cx="351615" cy="350373"/>
          </a:xfrm>
        </p:grpSpPr>
        <p:sp>
          <p:nvSpPr>
            <p:cNvPr id="10872" name="Google Shape;10872;p76"/>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6"/>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6"/>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6"/>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6"/>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76"/>
          <p:cNvGrpSpPr/>
          <p:nvPr/>
        </p:nvGrpSpPr>
        <p:grpSpPr>
          <a:xfrm>
            <a:off x="5829984" y="3169032"/>
            <a:ext cx="220755" cy="352348"/>
            <a:chOff x="5829984" y="3350032"/>
            <a:chExt cx="220755" cy="352348"/>
          </a:xfrm>
        </p:grpSpPr>
        <p:sp>
          <p:nvSpPr>
            <p:cNvPr id="10878" name="Google Shape;10878;p76"/>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6"/>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6"/>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6"/>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76"/>
          <p:cNvGrpSpPr/>
          <p:nvPr/>
        </p:nvGrpSpPr>
        <p:grpSpPr>
          <a:xfrm>
            <a:off x="4882170" y="3168841"/>
            <a:ext cx="358464" cy="352316"/>
            <a:chOff x="4882170" y="3349841"/>
            <a:chExt cx="358464" cy="352316"/>
          </a:xfrm>
        </p:grpSpPr>
        <p:sp>
          <p:nvSpPr>
            <p:cNvPr id="10883" name="Google Shape;10883;p76"/>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6"/>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5" name="Google Shape;10885;p76"/>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6"/>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7" name="Google Shape;10887;p76"/>
          <p:cNvGrpSpPr/>
          <p:nvPr/>
        </p:nvGrpSpPr>
        <p:grpSpPr>
          <a:xfrm>
            <a:off x="3044965" y="2254220"/>
            <a:ext cx="400194" cy="324316"/>
            <a:chOff x="3044965" y="2435220"/>
            <a:chExt cx="400194" cy="324316"/>
          </a:xfrm>
        </p:grpSpPr>
        <p:sp>
          <p:nvSpPr>
            <p:cNvPr id="10888" name="Google Shape;10888;p76"/>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6"/>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6"/>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76"/>
          <p:cNvGrpSpPr/>
          <p:nvPr/>
        </p:nvGrpSpPr>
        <p:grpSpPr>
          <a:xfrm>
            <a:off x="4878379" y="2292892"/>
            <a:ext cx="367161" cy="287523"/>
            <a:chOff x="4878379" y="2473892"/>
            <a:chExt cx="367161" cy="287523"/>
          </a:xfrm>
        </p:grpSpPr>
        <p:sp>
          <p:nvSpPr>
            <p:cNvPr id="10892" name="Google Shape;10892;p76"/>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6"/>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6"/>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6"/>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6"/>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76"/>
          <p:cNvGrpSpPr/>
          <p:nvPr/>
        </p:nvGrpSpPr>
        <p:grpSpPr>
          <a:xfrm>
            <a:off x="1325719" y="2706689"/>
            <a:ext cx="290581" cy="372481"/>
            <a:chOff x="1325719" y="2887689"/>
            <a:chExt cx="290581" cy="372481"/>
          </a:xfrm>
        </p:grpSpPr>
        <p:sp>
          <p:nvSpPr>
            <p:cNvPr id="10898" name="Google Shape;10898;p76"/>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6"/>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0" name="Google Shape;10900;p76"/>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1" name="Google Shape;10901;p76"/>
          <p:cNvGrpSpPr/>
          <p:nvPr/>
        </p:nvGrpSpPr>
        <p:grpSpPr>
          <a:xfrm>
            <a:off x="3510335" y="2711499"/>
            <a:ext cx="360726" cy="361204"/>
            <a:chOff x="3510335" y="2892499"/>
            <a:chExt cx="360726" cy="361204"/>
          </a:xfrm>
        </p:grpSpPr>
        <p:sp>
          <p:nvSpPr>
            <p:cNvPr id="10902" name="Google Shape;10902;p76"/>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6"/>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6"/>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6"/>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6"/>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76"/>
          <p:cNvGrpSpPr/>
          <p:nvPr/>
        </p:nvGrpSpPr>
        <p:grpSpPr>
          <a:xfrm>
            <a:off x="3086313" y="2696049"/>
            <a:ext cx="320143" cy="392581"/>
            <a:chOff x="3086313" y="2877049"/>
            <a:chExt cx="320143" cy="392581"/>
          </a:xfrm>
        </p:grpSpPr>
        <p:sp>
          <p:nvSpPr>
            <p:cNvPr id="10908" name="Google Shape;10908;p76"/>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6"/>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6"/>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6"/>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6"/>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6"/>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6"/>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6"/>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6"/>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6"/>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6"/>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6"/>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0" name="Google Shape;10920;p76"/>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1" name="Google Shape;10921;p76"/>
          <p:cNvGrpSpPr/>
          <p:nvPr/>
        </p:nvGrpSpPr>
        <p:grpSpPr>
          <a:xfrm>
            <a:off x="861113" y="2704746"/>
            <a:ext cx="333809" cy="373277"/>
            <a:chOff x="861113" y="2885746"/>
            <a:chExt cx="333809" cy="373277"/>
          </a:xfrm>
        </p:grpSpPr>
        <p:sp>
          <p:nvSpPr>
            <p:cNvPr id="10922" name="Google Shape;10922;p76"/>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6"/>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6"/>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5" name="Google Shape;10925;p76"/>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6"/>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7" name="Google Shape;10927;p76"/>
          <p:cNvGrpSpPr/>
          <p:nvPr/>
        </p:nvGrpSpPr>
        <p:grpSpPr>
          <a:xfrm>
            <a:off x="1297654" y="1323481"/>
            <a:ext cx="349354" cy="362223"/>
            <a:chOff x="1297654" y="1504481"/>
            <a:chExt cx="349354" cy="362223"/>
          </a:xfrm>
        </p:grpSpPr>
        <p:sp>
          <p:nvSpPr>
            <p:cNvPr id="10928" name="Google Shape;10928;p76"/>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6"/>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6"/>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1" name="Google Shape;10931;p76"/>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2" name="Google Shape;10932;p76"/>
          <p:cNvGrpSpPr/>
          <p:nvPr/>
        </p:nvGrpSpPr>
        <p:grpSpPr>
          <a:xfrm>
            <a:off x="852385" y="1329916"/>
            <a:ext cx="353145" cy="351998"/>
            <a:chOff x="852385" y="1510916"/>
            <a:chExt cx="353145" cy="351998"/>
          </a:xfrm>
        </p:grpSpPr>
        <p:sp>
          <p:nvSpPr>
            <p:cNvPr id="10933" name="Google Shape;10933;p76"/>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6"/>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6"/>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76"/>
          <p:cNvGrpSpPr/>
          <p:nvPr/>
        </p:nvGrpSpPr>
        <p:grpSpPr>
          <a:xfrm>
            <a:off x="1745217" y="1334471"/>
            <a:ext cx="343269" cy="342505"/>
            <a:chOff x="1745217" y="1515471"/>
            <a:chExt cx="343269" cy="342505"/>
          </a:xfrm>
        </p:grpSpPr>
        <p:sp>
          <p:nvSpPr>
            <p:cNvPr id="10937" name="Google Shape;10937;p76"/>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6"/>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6"/>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6"/>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1" name="Google Shape;10941;p76"/>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2" name="Google Shape;10942;p76"/>
          <p:cNvGrpSpPr/>
          <p:nvPr/>
        </p:nvGrpSpPr>
        <p:grpSpPr>
          <a:xfrm>
            <a:off x="3042703" y="1348137"/>
            <a:ext cx="411535" cy="315587"/>
            <a:chOff x="3042703" y="1529137"/>
            <a:chExt cx="411535" cy="315587"/>
          </a:xfrm>
        </p:grpSpPr>
        <p:sp>
          <p:nvSpPr>
            <p:cNvPr id="10943" name="Google Shape;10943;p76"/>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6"/>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6"/>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6"/>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6"/>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6"/>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6"/>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6"/>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6"/>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6"/>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76"/>
          <p:cNvGrpSpPr/>
          <p:nvPr/>
        </p:nvGrpSpPr>
        <p:grpSpPr>
          <a:xfrm>
            <a:off x="2629289" y="1363682"/>
            <a:ext cx="350501" cy="284497"/>
            <a:chOff x="2629289" y="1544682"/>
            <a:chExt cx="350501" cy="284497"/>
          </a:xfrm>
        </p:grpSpPr>
        <p:sp>
          <p:nvSpPr>
            <p:cNvPr id="10954" name="Google Shape;10954;p76"/>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6"/>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6"/>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6"/>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6"/>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76"/>
          <p:cNvGrpSpPr/>
          <p:nvPr/>
        </p:nvGrpSpPr>
        <p:grpSpPr>
          <a:xfrm>
            <a:off x="5305077" y="1321633"/>
            <a:ext cx="367893" cy="365218"/>
            <a:chOff x="5305077" y="1502633"/>
            <a:chExt cx="367893" cy="365218"/>
          </a:xfrm>
        </p:grpSpPr>
        <p:sp>
          <p:nvSpPr>
            <p:cNvPr id="10960" name="Google Shape;10960;p76"/>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6"/>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76"/>
          <p:cNvGrpSpPr/>
          <p:nvPr/>
        </p:nvGrpSpPr>
        <p:grpSpPr>
          <a:xfrm>
            <a:off x="7100170" y="1319117"/>
            <a:ext cx="368308" cy="367033"/>
            <a:chOff x="7100170" y="1500117"/>
            <a:chExt cx="368308" cy="367033"/>
          </a:xfrm>
        </p:grpSpPr>
        <p:sp>
          <p:nvSpPr>
            <p:cNvPr id="10963" name="Google Shape;10963;p76"/>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6"/>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6"/>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6"/>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6"/>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6"/>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6"/>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6"/>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6"/>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6"/>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6"/>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6"/>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6"/>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6" name="Google Shape;10976;p76"/>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7" name="Google Shape;10977;p76"/>
          <p:cNvGrpSpPr/>
          <p:nvPr/>
        </p:nvGrpSpPr>
        <p:grpSpPr>
          <a:xfrm>
            <a:off x="6649231" y="1319021"/>
            <a:ext cx="390287" cy="367065"/>
            <a:chOff x="6649231" y="1500021"/>
            <a:chExt cx="390287" cy="367065"/>
          </a:xfrm>
        </p:grpSpPr>
        <p:sp>
          <p:nvSpPr>
            <p:cNvPr id="10978" name="Google Shape;10978;p76"/>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6"/>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6"/>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6"/>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6"/>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6"/>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6"/>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6"/>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6"/>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6"/>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6"/>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6"/>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76"/>
          <p:cNvGrpSpPr/>
          <p:nvPr/>
        </p:nvGrpSpPr>
        <p:grpSpPr>
          <a:xfrm>
            <a:off x="5746938" y="1362503"/>
            <a:ext cx="387261" cy="280356"/>
            <a:chOff x="5746938" y="1543503"/>
            <a:chExt cx="387261" cy="280356"/>
          </a:xfrm>
        </p:grpSpPr>
        <p:sp>
          <p:nvSpPr>
            <p:cNvPr id="10991" name="Google Shape;10991;p76"/>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6"/>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76"/>
          <p:cNvGrpSpPr/>
          <p:nvPr/>
        </p:nvGrpSpPr>
        <p:grpSpPr>
          <a:xfrm>
            <a:off x="6196730" y="1344346"/>
            <a:ext cx="369072" cy="317467"/>
            <a:chOff x="6196730" y="1525346"/>
            <a:chExt cx="369072" cy="317467"/>
          </a:xfrm>
        </p:grpSpPr>
        <p:sp>
          <p:nvSpPr>
            <p:cNvPr id="10994" name="Google Shape;10994;p76"/>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6"/>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6"/>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76"/>
          <p:cNvGrpSpPr/>
          <p:nvPr/>
        </p:nvGrpSpPr>
        <p:grpSpPr>
          <a:xfrm>
            <a:off x="4940592" y="1319690"/>
            <a:ext cx="246558" cy="367161"/>
            <a:chOff x="4940592" y="1500690"/>
            <a:chExt cx="246558" cy="367161"/>
          </a:xfrm>
        </p:grpSpPr>
        <p:sp>
          <p:nvSpPr>
            <p:cNvPr id="10998" name="Google Shape;10998;p76"/>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6"/>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6"/>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6"/>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76"/>
          <p:cNvGrpSpPr/>
          <p:nvPr/>
        </p:nvGrpSpPr>
        <p:grpSpPr>
          <a:xfrm>
            <a:off x="7964906" y="1318894"/>
            <a:ext cx="380858" cy="367575"/>
            <a:chOff x="7964906" y="1499894"/>
            <a:chExt cx="380858" cy="367575"/>
          </a:xfrm>
        </p:grpSpPr>
        <p:sp>
          <p:nvSpPr>
            <p:cNvPr id="11003" name="Google Shape;11003;p76"/>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6"/>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6"/>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6" name="Google Shape;11006;p76"/>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7" name="Google Shape;11007;p76"/>
          <p:cNvGrpSpPr/>
          <p:nvPr/>
        </p:nvGrpSpPr>
        <p:grpSpPr>
          <a:xfrm>
            <a:off x="8007400" y="2721278"/>
            <a:ext cx="285230" cy="355597"/>
            <a:chOff x="8007400" y="2902278"/>
            <a:chExt cx="285230" cy="355597"/>
          </a:xfrm>
        </p:grpSpPr>
        <p:sp>
          <p:nvSpPr>
            <p:cNvPr id="11008" name="Google Shape;11008;p76"/>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6"/>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76"/>
          <p:cNvGrpSpPr/>
          <p:nvPr/>
        </p:nvGrpSpPr>
        <p:grpSpPr>
          <a:xfrm>
            <a:off x="6219124" y="2721788"/>
            <a:ext cx="318231" cy="355470"/>
            <a:chOff x="6219124" y="2902788"/>
            <a:chExt cx="318231" cy="355470"/>
          </a:xfrm>
        </p:grpSpPr>
        <p:sp>
          <p:nvSpPr>
            <p:cNvPr id="11011" name="Google Shape;11011;p76"/>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6"/>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6"/>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76"/>
          <p:cNvGrpSpPr/>
          <p:nvPr/>
        </p:nvGrpSpPr>
        <p:grpSpPr>
          <a:xfrm>
            <a:off x="4969421" y="2721852"/>
            <a:ext cx="185109" cy="355406"/>
            <a:chOff x="4969421" y="2902852"/>
            <a:chExt cx="185109" cy="355406"/>
          </a:xfrm>
        </p:grpSpPr>
        <p:sp>
          <p:nvSpPr>
            <p:cNvPr id="11015" name="Google Shape;11015;p76"/>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6"/>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6"/>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6"/>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6"/>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6"/>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1" name="Google Shape;11021;p76"/>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6"/>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76"/>
          <p:cNvGrpSpPr/>
          <p:nvPr/>
        </p:nvGrpSpPr>
        <p:grpSpPr>
          <a:xfrm>
            <a:off x="6685259" y="2721852"/>
            <a:ext cx="311414" cy="355406"/>
            <a:chOff x="6685259" y="2902852"/>
            <a:chExt cx="311414" cy="355406"/>
          </a:xfrm>
        </p:grpSpPr>
        <p:sp>
          <p:nvSpPr>
            <p:cNvPr id="11024" name="Google Shape;11024;p76"/>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6"/>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6"/>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76"/>
          <p:cNvGrpSpPr/>
          <p:nvPr/>
        </p:nvGrpSpPr>
        <p:grpSpPr>
          <a:xfrm>
            <a:off x="5309250" y="2722170"/>
            <a:ext cx="359579" cy="355852"/>
            <a:chOff x="5309250" y="2903170"/>
            <a:chExt cx="359579" cy="355852"/>
          </a:xfrm>
        </p:grpSpPr>
        <p:sp>
          <p:nvSpPr>
            <p:cNvPr id="11028" name="Google Shape;11028;p76"/>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6"/>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6"/>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76"/>
          <p:cNvGrpSpPr/>
          <p:nvPr/>
        </p:nvGrpSpPr>
        <p:grpSpPr>
          <a:xfrm>
            <a:off x="2199565" y="2240172"/>
            <a:ext cx="312179" cy="353431"/>
            <a:chOff x="2199565" y="2421172"/>
            <a:chExt cx="312179" cy="353431"/>
          </a:xfrm>
        </p:grpSpPr>
        <p:sp>
          <p:nvSpPr>
            <p:cNvPr id="11032" name="Google Shape;11032;p76"/>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6"/>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76"/>
          <p:cNvGrpSpPr/>
          <p:nvPr/>
        </p:nvGrpSpPr>
        <p:grpSpPr>
          <a:xfrm>
            <a:off x="1750887" y="2244727"/>
            <a:ext cx="320143" cy="343269"/>
            <a:chOff x="1750887" y="2425727"/>
            <a:chExt cx="320143" cy="343269"/>
          </a:xfrm>
        </p:grpSpPr>
        <p:sp>
          <p:nvSpPr>
            <p:cNvPr id="11035" name="Google Shape;11035;p76"/>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6"/>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76"/>
          <p:cNvGrpSpPr/>
          <p:nvPr/>
        </p:nvGrpSpPr>
        <p:grpSpPr>
          <a:xfrm>
            <a:off x="1298037" y="2244727"/>
            <a:ext cx="338364" cy="342887"/>
            <a:chOff x="1298037" y="2425727"/>
            <a:chExt cx="338364" cy="342887"/>
          </a:xfrm>
        </p:grpSpPr>
        <p:sp>
          <p:nvSpPr>
            <p:cNvPr id="11038" name="Google Shape;11038;p76"/>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6"/>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6"/>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6"/>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2" name="Google Shape;11042;p76"/>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3" name="Google Shape;11043;p76"/>
          <p:cNvGrpSpPr/>
          <p:nvPr/>
        </p:nvGrpSpPr>
        <p:grpSpPr>
          <a:xfrm>
            <a:off x="3974207" y="2248009"/>
            <a:ext cx="320143" cy="338491"/>
            <a:chOff x="3974207" y="2429009"/>
            <a:chExt cx="320143" cy="338491"/>
          </a:xfrm>
        </p:grpSpPr>
        <p:sp>
          <p:nvSpPr>
            <p:cNvPr id="11044" name="Google Shape;11044;p76"/>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6"/>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76"/>
          <p:cNvGrpSpPr/>
          <p:nvPr/>
        </p:nvGrpSpPr>
        <p:grpSpPr>
          <a:xfrm>
            <a:off x="2623237" y="2250047"/>
            <a:ext cx="355024" cy="332630"/>
            <a:chOff x="2623237" y="2431047"/>
            <a:chExt cx="355024" cy="332630"/>
          </a:xfrm>
        </p:grpSpPr>
        <p:sp>
          <p:nvSpPr>
            <p:cNvPr id="11047" name="Google Shape;11047;p76"/>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6"/>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6"/>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6"/>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76"/>
          <p:cNvGrpSpPr/>
          <p:nvPr/>
        </p:nvGrpSpPr>
        <p:grpSpPr>
          <a:xfrm>
            <a:off x="6657194" y="2253073"/>
            <a:ext cx="375507" cy="367925"/>
            <a:chOff x="6657194" y="2434073"/>
            <a:chExt cx="375507" cy="367925"/>
          </a:xfrm>
        </p:grpSpPr>
        <p:sp>
          <p:nvSpPr>
            <p:cNvPr id="11052" name="Google Shape;11052;p76"/>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6"/>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6"/>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76"/>
          <p:cNvGrpSpPr/>
          <p:nvPr/>
        </p:nvGrpSpPr>
        <p:grpSpPr>
          <a:xfrm>
            <a:off x="7101317" y="2260655"/>
            <a:ext cx="367925" cy="352380"/>
            <a:chOff x="7101317" y="2441655"/>
            <a:chExt cx="367925" cy="352380"/>
          </a:xfrm>
        </p:grpSpPr>
        <p:sp>
          <p:nvSpPr>
            <p:cNvPr id="11056" name="Google Shape;11056;p76"/>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6"/>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76"/>
          <p:cNvGrpSpPr/>
          <p:nvPr/>
        </p:nvGrpSpPr>
        <p:grpSpPr>
          <a:xfrm>
            <a:off x="5756399" y="2253456"/>
            <a:ext cx="367925" cy="367161"/>
            <a:chOff x="5756399" y="2434456"/>
            <a:chExt cx="367925" cy="367161"/>
          </a:xfrm>
        </p:grpSpPr>
        <p:sp>
          <p:nvSpPr>
            <p:cNvPr id="11059" name="Google Shape;11059;p76"/>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6"/>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6"/>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6"/>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6"/>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6"/>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6"/>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6" name="Google Shape;11066;p76"/>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6"/>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8" name="Google Shape;11068;p76"/>
          <p:cNvGrpSpPr/>
          <p:nvPr/>
        </p:nvGrpSpPr>
        <p:grpSpPr>
          <a:xfrm>
            <a:off x="7964906" y="2253073"/>
            <a:ext cx="373627" cy="367925"/>
            <a:chOff x="7964906" y="2434073"/>
            <a:chExt cx="373627" cy="367925"/>
          </a:xfrm>
        </p:grpSpPr>
        <p:sp>
          <p:nvSpPr>
            <p:cNvPr id="11069" name="Google Shape;11069;p76"/>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6"/>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76"/>
          <p:cNvGrpSpPr/>
          <p:nvPr/>
        </p:nvGrpSpPr>
        <p:grpSpPr>
          <a:xfrm>
            <a:off x="6194086" y="2256737"/>
            <a:ext cx="369837" cy="360471"/>
            <a:chOff x="6194086" y="2437737"/>
            <a:chExt cx="369837" cy="360471"/>
          </a:xfrm>
        </p:grpSpPr>
        <p:sp>
          <p:nvSpPr>
            <p:cNvPr id="11072" name="Google Shape;11072;p76"/>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6"/>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4" name="Google Shape;11074;p76"/>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075" name="Google Shape;11075;p76"/>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79" name="Shape 11079"/>
        <p:cNvGrpSpPr/>
        <p:nvPr/>
      </p:nvGrpSpPr>
      <p:grpSpPr>
        <a:xfrm>
          <a:off x="0" y="0"/>
          <a:ext cx="0" cy="0"/>
          <a:chOff x="0" y="0"/>
          <a:chExt cx="0" cy="0"/>
        </a:xfrm>
      </p:grpSpPr>
      <p:grpSp>
        <p:nvGrpSpPr>
          <p:cNvPr id="11080" name="Google Shape;11080;p77"/>
          <p:cNvGrpSpPr/>
          <p:nvPr/>
        </p:nvGrpSpPr>
        <p:grpSpPr>
          <a:xfrm>
            <a:off x="3541011" y="1334344"/>
            <a:ext cx="350166" cy="349434"/>
            <a:chOff x="3541011" y="1508594"/>
            <a:chExt cx="350166" cy="349434"/>
          </a:xfrm>
        </p:grpSpPr>
        <p:sp>
          <p:nvSpPr>
            <p:cNvPr id="11081" name="Google Shape;11081;p77"/>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7"/>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7"/>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7"/>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7"/>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7"/>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7"/>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7"/>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7"/>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7"/>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7"/>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77"/>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7"/>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77"/>
          <p:cNvGrpSpPr/>
          <p:nvPr/>
        </p:nvGrpSpPr>
        <p:grpSpPr>
          <a:xfrm>
            <a:off x="3122257" y="1334344"/>
            <a:ext cx="294850" cy="349434"/>
            <a:chOff x="3122257" y="1508594"/>
            <a:chExt cx="294850" cy="349434"/>
          </a:xfrm>
        </p:grpSpPr>
        <p:sp>
          <p:nvSpPr>
            <p:cNvPr id="11095" name="Google Shape;11095;p77"/>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7"/>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7"/>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7"/>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7"/>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77"/>
          <p:cNvGrpSpPr/>
          <p:nvPr/>
        </p:nvGrpSpPr>
        <p:grpSpPr>
          <a:xfrm>
            <a:off x="910723" y="1333962"/>
            <a:ext cx="251660" cy="350166"/>
            <a:chOff x="910723" y="1508212"/>
            <a:chExt cx="251660" cy="350166"/>
          </a:xfrm>
        </p:grpSpPr>
        <p:sp>
          <p:nvSpPr>
            <p:cNvPr id="11101" name="Google Shape;11101;p77"/>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7"/>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7"/>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7"/>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7"/>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7"/>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7"/>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7"/>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7"/>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7"/>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7"/>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7"/>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7"/>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7"/>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7"/>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7"/>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7"/>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77"/>
          <p:cNvGrpSpPr/>
          <p:nvPr/>
        </p:nvGrpSpPr>
        <p:grpSpPr>
          <a:xfrm>
            <a:off x="1308631" y="1333580"/>
            <a:ext cx="350166" cy="350198"/>
            <a:chOff x="1308631" y="1507830"/>
            <a:chExt cx="350166" cy="350198"/>
          </a:xfrm>
        </p:grpSpPr>
        <p:sp>
          <p:nvSpPr>
            <p:cNvPr id="11119" name="Google Shape;11119;p77"/>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7"/>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7"/>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7"/>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77"/>
          <p:cNvGrpSpPr/>
          <p:nvPr/>
        </p:nvGrpSpPr>
        <p:grpSpPr>
          <a:xfrm>
            <a:off x="1756921" y="1335489"/>
            <a:ext cx="345997" cy="345997"/>
            <a:chOff x="1756921" y="1509739"/>
            <a:chExt cx="345997" cy="345997"/>
          </a:xfrm>
        </p:grpSpPr>
        <p:sp>
          <p:nvSpPr>
            <p:cNvPr id="11124" name="Google Shape;11124;p77"/>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7"/>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7"/>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7"/>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7"/>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7"/>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7"/>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7"/>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7"/>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7"/>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7"/>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7"/>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7"/>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7"/>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7"/>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7"/>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7"/>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1" name="Google Shape;11141;p77"/>
          <p:cNvGrpSpPr/>
          <p:nvPr/>
        </p:nvGrpSpPr>
        <p:grpSpPr>
          <a:xfrm>
            <a:off x="2216956" y="1336253"/>
            <a:ext cx="318721" cy="345615"/>
            <a:chOff x="2216956" y="1510503"/>
            <a:chExt cx="318721" cy="345615"/>
          </a:xfrm>
        </p:grpSpPr>
        <p:sp>
          <p:nvSpPr>
            <p:cNvPr id="11142" name="Google Shape;11142;p77"/>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7"/>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7"/>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7"/>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7"/>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77"/>
          <p:cNvGrpSpPr/>
          <p:nvPr/>
        </p:nvGrpSpPr>
        <p:grpSpPr>
          <a:xfrm>
            <a:off x="3988156" y="1394211"/>
            <a:ext cx="349052" cy="230049"/>
            <a:chOff x="3988156" y="1568461"/>
            <a:chExt cx="349052" cy="230049"/>
          </a:xfrm>
        </p:grpSpPr>
        <p:sp>
          <p:nvSpPr>
            <p:cNvPr id="11148" name="Google Shape;11148;p77"/>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7"/>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7"/>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7"/>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7"/>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7"/>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7"/>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77"/>
          <p:cNvGrpSpPr/>
          <p:nvPr/>
        </p:nvGrpSpPr>
        <p:grpSpPr>
          <a:xfrm>
            <a:off x="2633037" y="1325623"/>
            <a:ext cx="379002" cy="366112"/>
            <a:chOff x="2633037" y="1499873"/>
            <a:chExt cx="379002" cy="366112"/>
          </a:xfrm>
        </p:grpSpPr>
        <p:sp>
          <p:nvSpPr>
            <p:cNvPr id="11156" name="Google Shape;11156;p77"/>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7"/>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7"/>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7"/>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7"/>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7"/>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77"/>
          <p:cNvGrpSpPr/>
          <p:nvPr/>
        </p:nvGrpSpPr>
        <p:grpSpPr>
          <a:xfrm>
            <a:off x="6675256" y="1341919"/>
            <a:ext cx="327823" cy="357009"/>
            <a:chOff x="6675256" y="1516169"/>
            <a:chExt cx="327823" cy="357009"/>
          </a:xfrm>
        </p:grpSpPr>
        <p:sp>
          <p:nvSpPr>
            <p:cNvPr id="11163" name="Google Shape;11163;p77"/>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7"/>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7"/>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7"/>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7"/>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7"/>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7"/>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7"/>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7"/>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77"/>
          <p:cNvGrpSpPr/>
          <p:nvPr/>
        </p:nvGrpSpPr>
        <p:grpSpPr>
          <a:xfrm>
            <a:off x="8020159" y="1342301"/>
            <a:ext cx="300897" cy="356627"/>
            <a:chOff x="8020159" y="1516551"/>
            <a:chExt cx="300897" cy="356627"/>
          </a:xfrm>
        </p:grpSpPr>
        <p:sp>
          <p:nvSpPr>
            <p:cNvPr id="11173" name="Google Shape;11173;p77"/>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7"/>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7"/>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7"/>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7"/>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77"/>
          <p:cNvGrpSpPr/>
          <p:nvPr/>
        </p:nvGrpSpPr>
        <p:grpSpPr>
          <a:xfrm>
            <a:off x="5377363" y="1341919"/>
            <a:ext cx="257357" cy="356627"/>
            <a:chOff x="5377363" y="1516169"/>
            <a:chExt cx="257357" cy="356627"/>
          </a:xfrm>
        </p:grpSpPr>
        <p:sp>
          <p:nvSpPr>
            <p:cNvPr id="11179" name="Google Shape;11179;p77"/>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7"/>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7"/>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7"/>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7"/>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7"/>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7"/>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7"/>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7"/>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7"/>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7"/>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7"/>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7"/>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7"/>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7"/>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7"/>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7"/>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77"/>
          <p:cNvGrpSpPr/>
          <p:nvPr/>
        </p:nvGrpSpPr>
        <p:grpSpPr>
          <a:xfrm>
            <a:off x="4880567" y="1361620"/>
            <a:ext cx="356245" cy="317607"/>
            <a:chOff x="4880567" y="1535870"/>
            <a:chExt cx="356245" cy="317607"/>
          </a:xfrm>
        </p:grpSpPr>
        <p:sp>
          <p:nvSpPr>
            <p:cNvPr id="11197" name="Google Shape;11197;p77"/>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7"/>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7"/>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7"/>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7"/>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77"/>
          <p:cNvGrpSpPr/>
          <p:nvPr/>
        </p:nvGrpSpPr>
        <p:grpSpPr>
          <a:xfrm>
            <a:off x="5771483" y="1341537"/>
            <a:ext cx="357359" cy="357391"/>
            <a:chOff x="5771483" y="1515787"/>
            <a:chExt cx="357359" cy="357391"/>
          </a:xfrm>
        </p:grpSpPr>
        <p:sp>
          <p:nvSpPr>
            <p:cNvPr id="11203" name="Google Shape;11203;p77"/>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7"/>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7"/>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7"/>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77"/>
          <p:cNvGrpSpPr/>
          <p:nvPr/>
        </p:nvGrpSpPr>
        <p:grpSpPr>
          <a:xfrm>
            <a:off x="7121669" y="1359360"/>
            <a:ext cx="321362" cy="321362"/>
            <a:chOff x="7121669" y="1533610"/>
            <a:chExt cx="321362" cy="321362"/>
          </a:xfrm>
        </p:grpSpPr>
        <p:sp>
          <p:nvSpPr>
            <p:cNvPr id="11208" name="Google Shape;11208;p77"/>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7"/>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7"/>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7"/>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77"/>
          <p:cNvGrpSpPr/>
          <p:nvPr/>
        </p:nvGrpSpPr>
        <p:grpSpPr>
          <a:xfrm>
            <a:off x="7562766" y="1340614"/>
            <a:ext cx="327059" cy="360192"/>
            <a:chOff x="7562766" y="1514864"/>
            <a:chExt cx="327059" cy="360192"/>
          </a:xfrm>
        </p:grpSpPr>
        <p:sp>
          <p:nvSpPr>
            <p:cNvPr id="11213" name="Google Shape;11213;p77"/>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7"/>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7"/>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7"/>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77"/>
          <p:cNvGrpSpPr/>
          <p:nvPr/>
        </p:nvGrpSpPr>
        <p:grpSpPr>
          <a:xfrm>
            <a:off x="6221229" y="1324423"/>
            <a:ext cx="361636" cy="362183"/>
            <a:chOff x="6259175" y="1559008"/>
            <a:chExt cx="271743" cy="272093"/>
          </a:xfrm>
        </p:grpSpPr>
        <p:sp>
          <p:nvSpPr>
            <p:cNvPr id="11218" name="Google Shape;11218;p77"/>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7"/>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7"/>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7"/>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7"/>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7"/>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7"/>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7"/>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7"/>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7"/>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7"/>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7"/>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7"/>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7"/>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7"/>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7"/>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7"/>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77"/>
          <p:cNvGrpSpPr/>
          <p:nvPr/>
        </p:nvGrpSpPr>
        <p:grpSpPr>
          <a:xfrm>
            <a:off x="6671087" y="1835054"/>
            <a:ext cx="332757" cy="281833"/>
            <a:chOff x="6671087" y="2009304"/>
            <a:chExt cx="332757" cy="281833"/>
          </a:xfrm>
        </p:grpSpPr>
        <p:sp>
          <p:nvSpPr>
            <p:cNvPr id="11236" name="Google Shape;11236;p77"/>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7"/>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8" name="Google Shape;11238;p77"/>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9" name="Google Shape;11239;p77"/>
          <p:cNvGrpSpPr/>
          <p:nvPr/>
        </p:nvGrpSpPr>
        <p:grpSpPr>
          <a:xfrm>
            <a:off x="2201806" y="1802335"/>
            <a:ext cx="349784" cy="349434"/>
            <a:chOff x="2201806" y="1976585"/>
            <a:chExt cx="349784" cy="349434"/>
          </a:xfrm>
        </p:grpSpPr>
        <p:sp>
          <p:nvSpPr>
            <p:cNvPr id="11240" name="Google Shape;11240;p77"/>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7"/>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7"/>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7"/>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77"/>
          <p:cNvGrpSpPr/>
          <p:nvPr/>
        </p:nvGrpSpPr>
        <p:grpSpPr>
          <a:xfrm>
            <a:off x="3094217" y="1802335"/>
            <a:ext cx="350198" cy="350548"/>
            <a:chOff x="3094217" y="1976585"/>
            <a:chExt cx="350198" cy="350548"/>
          </a:xfrm>
        </p:grpSpPr>
        <p:sp>
          <p:nvSpPr>
            <p:cNvPr id="11245" name="Google Shape;11245;p77"/>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7"/>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7"/>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7"/>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7"/>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7"/>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7"/>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7"/>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7"/>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7"/>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7"/>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7"/>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7"/>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8" name="Google Shape;11258;p77"/>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9" name="Google Shape;11259;p77"/>
          <p:cNvGrpSpPr/>
          <p:nvPr/>
        </p:nvGrpSpPr>
        <p:grpSpPr>
          <a:xfrm>
            <a:off x="3979435" y="1802335"/>
            <a:ext cx="345265" cy="349848"/>
            <a:chOff x="3979435" y="1976585"/>
            <a:chExt cx="345265" cy="349848"/>
          </a:xfrm>
        </p:grpSpPr>
        <p:sp>
          <p:nvSpPr>
            <p:cNvPr id="11260" name="Google Shape;11260;p77"/>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7"/>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7"/>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7"/>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7"/>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7"/>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7"/>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7"/>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7"/>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7"/>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7"/>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7"/>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7"/>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7"/>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7"/>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7"/>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7"/>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7" name="Google Shape;11277;p77"/>
          <p:cNvGrpSpPr/>
          <p:nvPr/>
        </p:nvGrpSpPr>
        <p:grpSpPr>
          <a:xfrm>
            <a:off x="3576626" y="1801571"/>
            <a:ext cx="284251" cy="351694"/>
            <a:chOff x="3576626" y="1975821"/>
            <a:chExt cx="284251" cy="351694"/>
          </a:xfrm>
        </p:grpSpPr>
        <p:sp>
          <p:nvSpPr>
            <p:cNvPr id="11278" name="Google Shape;11278;p77"/>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7"/>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7"/>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77"/>
          <p:cNvGrpSpPr/>
          <p:nvPr/>
        </p:nvGrpSpPr>
        <p:grpSpPr>
          <a:xfrm>
            <a:off x="2722090" y="2715912"/>
            <a:ext cx="238770" cy="371841"/>
            <a:chOff x="2722090" y="2890162"/>
            <a:chExt cx="238770" cy="371841"/>
          </a:xfrm>
        </p:grpSpPr>
        <p:sp>
          <p:nvSpPr>
            <p:cNvPr id="11282" name="Google Shape;11282;p77"/>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7"/>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7"/>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5" name="Google Shape;11285;p77"/>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6" name="Google Shape;11286;p77"/>
          <p:cNvGrpSpPr/>
          <p:nvPr/>
        </p:nvGrpSpPr>
        <p:grpSpPr>
          <a:xfrm>
            <a:off x="6216367" y="1795906"/>
            <a:ext cx="361147" cy="361147"/>
            <a:chOff x="6216367" y="1970156"/>
            <a:chExt cx="361147" cy="361147"/>
          </a:xfrm>
        </p:grpSpPr>
        <p:sp>
          <p:nvSpPr>
            <p:cNvPr id="11287" name="Google Shape;11287;p77"/>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7"/>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7"/>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7"/>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1" name="Google Shape;11291;p77"/>
          <p:cNvGrpSpPr/>
          <p:nvPr/>
        </p:nvGrpSpPr>
        <p:grpSpPr>
          <a:xfrm>
            <a:off x="1289311" y="2751972"/>
            <a:ext cx="408156" cy="299783"/>
            <a:chOff x="1289311" y="2926222"/>
            <a:chExt cx="408156" cy="299783"/>
          </a:xfrm>
        </p:grpSpPr>
        <p:sp>
          <p:nvSpPr>
            <p:cNvPr id="11292" name="Google Shape;11292;p77"/>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7"/>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77"/>
          <p:cNvGrpSpPr/>
          <p:nvPr/>
        </p:nvGrpSpPr>
        <p:grpSpPr>
          <a:xfrm>
            <a:off x="7978465" y="1795142"/>
            <a:ext cx="361147" cy="360797"/>
            <a:chOff x="7978465" y="1969392"/>
            <a:chExt cx="361147" cy="360797"/>
          </a:xfrm>
        </p:grpSpPr>
        <p:sp>
          <p:nvSpPr>
            <p:cNvPr id="11295" name="Google Shape;11295;p77"/>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7"/>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7"/>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7"/>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7"/>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7"/>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7"/>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7"/>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7"/>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4" name="Google Shape;11304;p77"/>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5" name="Google Shape;11305;p77"/>
          <p:cNvGrpSpPr/>
          <p:nvPr/>
        </p:nvGrpSpPr>
        <p:grpSpPr>
          <a:xfrm>
            <a:off x="854261" y="2734563"/>
            <a:ext cx="377474" cy="335748"/>
            <a:chOff x="854261" y="2908813"/>
            <a:chExt cx="377474" cy="335748"/>
          </a:xfrm>
        </p:grpSpPr>
        <p:sp>
          <p:nvSpPr>
            <p:cNvPr id="11306" name="Google Shape;11306;p77"/>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7"/>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7"/>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7"/>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7"/>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77"/>
          <p:cNvGrpSpPr/>
          <p:nvPr/>
        </p:nvGrpSpPr>
        <p:grpSpPr>
          <a:xfrm>
            <a:off x="1749728" y="2720527"/>
            <a:ext cx="386927" cy="363438"/>
            <a:chOff x="1749728" y="2894777"/>
            <a:chExt cx="386927" cy="363438"/>
          </a:xfrm>
        </p:grpSpPr>
        <p:sp>
          <p:nvSpPr>
            <p:cNvPr id="11312" name="Google Shape;11312;p77"/>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7"/>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7"/>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7"/>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7"/>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7"/>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7"/>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77"/>
          <p:cNvGrpSpPr/>
          <p:nvPr/>
        </p:nvGrpSpPr>
        <p:grpSpPr>
          <a:xfrm>
            <a:off x="7098912" y="1795142"/>
            <a:ext cx="359651" cy="361560"/>
            <a:chOff x="7098912" y="1969392"/>
            <a:chExt cx="359651" cy="361560"/>
          </a:xfrm>
        </p:grpSpPr>
        <p:sp>
          <p:nvSpPr>
            <p:cNvPr id="11320" name="Google Shape;11320;p77"/>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7"/>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7"/>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7"/>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7"/>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7"/>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7"/>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7"/>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7"/>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7"/>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7"/>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7"/>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7"/>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3" name="Google Shape;11333;p77"/>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4" name="Google Shape;11334;p77"/>
          <p:cNvGrpSpPr/>
          <p:nvPr/>
        </p:nvGrpSpPr>
        <p:grpSpPr>
          <a:xfrm>
            <a:off x="5352728" y="1815989"/>
            <a:ext cx="327091" cy="322508"/>
            <a:chOff x="5352728" y="1990239"/>
            <a:chExt cx="327091" cy="322508"/>
          </a:xfrm>
        </p:grpSpPr>
        <p:sp>
          <p:nvSpPr>
            <p:cNvPr id="11335" name="Google Shape;11335;p77"/>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7"/>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7"/>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77"/>
          <p:cNvGrpSpPr/>
          <p:nvPr/>
        </p:nvGrpSpPr>
        <p:grpSpPr>
          <a:xfrm>
            <a:off x="7538896" y="1795906"/>
            <a:ext cx="361147" cy="361529"/>
            <a:chOff x="7538896" y="1970156"/>
            <a:chExt cx="361147" cy="361529"/>
          </a:xfrm>
        </p:grpSpPr>
        <p:sp>
          <p:nvSpPr>
            <p:cNvPr id="11339" name="Google Shape;11339;p77"/>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7"/>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7"/>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7"/>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7"/>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7"/>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77"/>
          <p:cNvGrpSpPr/>
          <p:nvPr/>
        </p:nvGrpSpPr>
        <p:grpSpPr>
          <a:xfrm>
            <a:off x="4896099" y="1796670"/>
            <a:ext cx="358155" cy="358123"/>
            <a:chOff x="4896099" y="1970920"/>
            <a:chExt cx="358155" cy="358123"/>
          </a:xfrm>
        </p:grpSpPr>
        <p:sp>
          <p:nvSpPr>
            <p:cNvPr id="11346" name="Google Shape;11346;p77"/>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7"/>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7"/>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77"/>
          <p:cNvGrpSpPr/>
          <p:nvPr/>
        </p:nvGrpSpPr>
        <p:grpSpPr>
          <a:xfrm>
            <a:off x="4048787" y="2802769"/>
            <a:ext cx="283488" cy="198604"/>
            <a:chOff x="4048787" y="2977019"/>
            <a:chExt cx="283488" cy="198604"/>
          </a:xfrm>
        </p:grpSpPr>
        <p:sp>
          <p:nvSpPr>
            <p:cNvPr id="11350" name="Google Shape;11350;p77"/>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7"/>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7"/>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7"/>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7"/>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7"/>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77"/>
          <p:cNvGrpSpPr/>
          <p:nvPr/>
        </p:nvGrpSpPr>
        <p:grpSpPr>
          <a:xfrm>
            <a:off x="4054103" y="2255941"/>
            <a:ext cx="218687" cy="349052"/>
            <a:chOff x="4054103" y="2430191"/>
            <a:chExt cx="218687" cy="349052"/>
          </a:xfrm>
        </p:grpSpPr>
        <p:sp>
          <p:nvSpPr>
            <p:cNvPr id="11357" name="Google Shape;11357;p77"/>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7"/>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77"/>
          <p:cNvGrpSpPr/>
          <p:nvPr/>
        </p:nvGrpSpPr>
        <p:grpSpPr>
          <a:xfrm>
            <a:off x="2185128" y="2253299"/>
            <a:ext cx="382758" cy="356595"/>
            <a:chOff x="2185128" y="2427549"/>
            <a:chExt cx="382758" cy="356595"/>
          </a:xfrm>
        </p:grpSpPr>
        <p:sp>
          <p:nvSpPr>
            <p:cNvPr id="11360" name="Google Shape;11360;p77"/>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7"/>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7"/>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7"/>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77"/>
          <p:cNvGrpSpPr/>
          <p:nvPr/>
        </p:nvGrpSpPr>
        <p:grpSpPr>
          <a:xfrm>
            <a:off x="3539102" y="2253299"/>
            <a:ext cx="355099" cy="355481"/>
            <a:chOff x="3539102" y="2427549"/>
            <a:chExt cx="355099" cy="355481"/>
          </a:xfrm>
        </p:grpSpPr>
        <p:sp>
          <p:nvSpPr>
            <p:cNvPr id="11365" name="Google Shape;11365;p77"/>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7"/>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77"/>
          <p:cNvGrpSpPr/>
          <p:nvPr/>
        </p:nvGrpSpPr>
        <p:grpSpPr>
          <a:xfrm>
            <a:off x="2656907" y="2265043"/>
            <a:ext cx="332757" cy="332343"/>
            <a:chOff x="2656907" y="2439293"/>
            <a:chExt cx="332757" cy="332343"/>
          </a:xfrm>
        </p:grpSpPr>
        <p:sp>
          <p:nvSpPr>
            <p:cNvPr id="11368" name="Google Shape;11368;p77"/>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7"/>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7"/>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7"/>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7"/>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7"/>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7"/>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77"/>
          <p:cNvGrpSpPr/>
          <p:nvPr/>
        </p:nvGrpSpPr>
        <p:grpSpPr>
          <a:xfrm>
            <a:off x="1731523" y="2248366"/>
            <a:ext cx="399435" cy="365698"/>
            <a:chOff x="1731523" y="2422616"/>
            <a:chExt cx="399435" cy="365698"/>
          </a:xfrm>
        </p:grpSpPr>
        <p:sp>
          <p:nvSpPr>
            <p:cNvPr id="11376" name="Google Shape;11376;p77"/>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7"/>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7"/>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77"/>
          <p:cNvGrpSpPr/>
          <p:nvPr/>
        </p:nvGrpSpPr>
        <p:grpSpPr>
          <a:xfrm>
            <a:off x="3097241" y="2259314"/>
            <a:ext cx="344883" cy="343387"/>
            <a:chOff x="3097241" y="2433564"/>
            <a:chExt cx="344883" cy="343387"/>
          </a:xfrm>
        </p:grpSpPr>
        <p:sp>
          <p:nvSpPr>
            <p:cNvPr id="11380" name="Google Shape;11380;p77"/>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7"/>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7"/>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7"/>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7"/>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7"/>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7"/>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7"/>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7"/>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77"/>
          <p:cNvGrpSpPr/>
          <p:nvPr/>
        </p:nvGrpSpPr>
        <p:grpSpPr>
          <a:xfrm>
            <a:off x="1278299" y="2265043"/>
            <a:ext cx="410829" cy="332343"/>
            <a:chOff x="1278299" y="2439293"/>
            <a:chExt cx="410829" cy="332343"/>
          </a:xfrm>
        </p:grpSpPr>
        <p:sp>
          <p:nvSpPr>
            <p:cNvPr id="11390" name="Google Shape;11390;p77"/>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7"/>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7"/>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7"/>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7"/>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7"/>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7"/>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7"/>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77"/>
          <p:cNvGrpSpPr/>
          <p:nvPr/>
        </p:nvGrpSpPr>
        <p:grpSpPr>
          <a:xfrm>
            <a:off x="2661459" y="1840751"/>
            <a:ext cx="322508" cy="273494"/>
            <a:chOff x="2661459" y="2015001"/>
            <a:chExt cx="322508" cy="273494"/>
          </a:xfrm>
        </p:grpSpPr>
        <p:sp>
          <p:nvSpPr>
            <p:cNvPr id="11399" name="Google Shape;11399;p77"/>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7"/>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77"/>
          <p:cNvGrpSpPr/>
          <p:nvPr/>
        </p:nvGrpSpPr>
        <p:grpSpPr>
          <a:xfrm>
            <a:off x="870939" y="2265043"/>
            <a:ext cx="331993" cy="331993"/>
            <a:chOff x="870939" y="2439293"/>
            <a:chExt cx="331993" cy="331993"/>
          </a:xfrm>
        </p:grpSpPr>
        <p:sp>
          <p:nvSpPr>
            <p:cNvPr id="11402" name="Google Shape;11402;p77"/>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7"/>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7"/>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7"/>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7"/>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7"/>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7"/>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7"/>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7"/>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7"/>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7"/>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7"/>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7"/>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7"/>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7"/>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7"/>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8" name="Google Shape;11418;p77"/>
          <p:cNvGrpSpPr/>
          <p:nvPr/>
        </p:nvGrpSpPr>
        <p:grpSpPr>
          <a:xfrm>
            <a:off x="6644957" y="2282103"/>
            <a:ext cx="371395" cy="278904"/>
            <a:chOff x="6644957" y="2456353"/>
            <a:chExt cx="371395" cy="278904"/>
          </a:xfrm>
        </p:grpSpPr>
        <p:sp>
          <p:nvSpPr>
            <p:cNvPr id="11419" name="Google Shape;11419;p77"/>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7"/>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7"/>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7"/>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7"/>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77"/>
          <p:cNvGrpSpPr/>
          <p:nvPr/>
        </p:nvGrpSpPr>
        <p:grpSpPr>
          <a:xfrm>
            <a:off x="5388757" y="2240409"/>
            <a:ext cx="260349" cy="362292"/>
            <a:chOff x="5388757" y="2414659"/>
            <a:chExt cx="260349" cy="362292"/>
          </a:xfrm>
        </p:grpSpPr>
        <p:sp>
          <p:nvSpPr>
            <p:cNvPr id="11425" name="Google Shape;11425;p77"/>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7"/>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7"/>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7"/>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7"/>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7"/>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7"/>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7"/>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7"/>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7"/>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7"/>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7"/>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7"/>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7"/>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7"/>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7"/>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7"/>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7"/>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7"/>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7"/>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77"/>
          <p:cNvGrpSpPr/>
          <p:nvPr/>
        </p:nvGrpSpPr>
        <p:grpSpPr>
          <a:xfrm>
            <a:off x="3567142" y="2731507"/>
            <a:ext cx="348288" cy="340331"/>
            <a:chOff x="3567142" y="2905757"/>
            <a:chExt cx="348288" cy="340331"/>
          </a:xfrm>
        </p:grpSpPr>
        <p:sp>
          <p:nvSpPr>
            <p:cNvPr id="11446" name="Google Shape;11446;p77"/>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7"/>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7"/>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7"/>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7"/>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77"/>
          <p:cNvGrpSpPr/>
          <p:nvPr/>
        </p:nvGrpSpPr>
        <p:grpSpPr>
          <a:xfrm>
            <a:off x="870939" y="1801571"/>
            <a:ext cx="332375" cy="350071"/>
            <a:chOff x="870939" y="1975821"/>
            <a:chExt cx="332375" cy="350071"/>
          </a:xfrm>
        </p:grpSpPr>
        <p:sp>
          <p:nvSpPr>
            <p:cNvPr id="11452" name="Google Shape;11452;p77"/>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7"/>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7"/>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7"/>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77"/>
          <p:cNvGrpSpPr/>
          <p:nvPr/>
        </p:nvGrpSpPr>
        <p:grpSpPr>
          <a:xfrm>
            <a:off x="7967103" y="2240791"/>
            <a:ext cx="355863" cy="361911"/>
            <a:chOff x="7967103" y="2415041"/>
            <a:chExt cx="355863" cy="361911"/>
          </a:xfrm>
        </p:grpSpPr>
        <p:sp>
          <p:nvSpPr>
            <p:cNvPr id="11457" name="Google Shape;11457;p77"/>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7"/>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7"/>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7"/>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7"/>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7"/>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7"/>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7"/>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7"/>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7"/>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7"/>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77"/>
          <p:cNvGrpSpPr/>
          <p:nvPr/>
        </p:nvGrpSpPr>
        <p:grpSpPr>
          <a:xfrm>
            <a:off x="7529411" y="2240409"/>
            <a:ext cx="355863" cy="362292"/>
            <a:chOff x="7529411" y="2414659"/>
            <a:chExt cx="355863" cy="362292"/>
          </a:xfrm>
        </p:grpSpPr>
        <p:sp>
          <p:nvSpPr>
            <p:cNvPr id="11469" name="Google Shape;11469;p77"/>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7"/>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7"/>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7"/>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7"/>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7"/>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7"/>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7"/>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7"/>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7"/>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7"/>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7"/>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1" name="Google Shape;11481;p77"/>
          <p:cNvGrpSpPr/>
          <p:nvPr/>
        </p:nvGrpSpPr>
        <p:grpSpPr>
          <a:xfrm>
            <a:off x="5733194" y="2257468"/>
            <a:ext cx="446826" cy="327059"/>
            <a:chOff x="5733194" y="2431718"/>
            <a:chExt cx="446826" cy="327059"/>
          </a:xfrm>
        </p:grpSpPr>
        <p:sp>
          <p:nvSpPr>
            <p:cNvPr id="11482" name="Google Shape;11482;p77"/>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7"/>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7"/>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77"/>
          <p:cNvGrpSpPr/>
          <p:nvPr/>
        </p:nvGrpSpPr>
        <p:grpSpPr>
          <a:xfrm>
            <a:off x="4876780" y="2243814"/>
            <a:ext cx="407774" cy="356627"/>
            <a:chOff x="4876780" y="2418064"/>
            <a:chExt cx="407774" cy="356627"/>
          </a:xfrm>
        </p:grpSpPr>
        <p:sp>
          <p:nvSpPr>
            <p:cNvPr id="11486" name="Google Shape;11486;p77"/>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7"/>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7"/>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7"/>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7"/>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7"/>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7"/>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7"/>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77"/>
          <p:cNvGrpSpPr/>
          <p:nvPr/>
        </p:nvGrpSpPr>
        <p:grpSpPr>
          <a:xfrm>
            <a:off x="7070872" y="2236621"/>
            <a:ext cx="398321" cy="371013"/>
            <a:chOff x="7070872" y="2410871"/>
            <a:chExt cx="398321" cy="371013"/>
          </a:xfrm>
        </p:grpSpPr>
        <p:sp>
          <p:nvSpPr>
            <p:cNvPr id="11495" name="Google Shape;11495;p77"/>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7"/>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7"/>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7"/>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9" name="Google Shape;11499;p77"/>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0" name="Google Shape;11500;p77"/>
          <p:cNvGrpSpPr/>
          <p:nvPr/>
        </p:nvGrpSpPr>
        <p:grpSpPr>
          <a:xfrm>
            <a:off x="5318259" y="2807861"/>
            <a:ext cx="371013" cy="220787"/>
            <a:chOff x="5318259" y="2982111"/>
            <a:chExt cx="371013" cy="220787"/>
          </a:xfrm>
        </p:grpSpPr>
        <p:sp>
          <p:nvSpPr>
            <p:cNvPr id="11501" name="Google Shape;11501;p77"/>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7"/>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7"/>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7"/>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7"/>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7"/>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7"/>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7"/>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77"/>
          <p:cNvGrpSpPr/>
          <p:nvPr/>
        </p:nvGrpSpPr>
        <p:grpSpPr>
          <a:xfrm>
            <a:off x="7073928" y="2731507"/>
            <a:ext cx="371395" cy="371809"/>
            <a:chOff x="7073928" y="2905757"/>
            <a:chExt cx="371395" cy="371809"/>
          </a:xfrm>
        </p:grpSpPr>
        <p:sp>
          <p:nvSpPr>
            <p:cNvPr id="11510" name="Google Shape;11510;p77"/>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7"/>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7"/>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77"/>
          <p:cNvGrpSpPr/>
          <p:nvPr/>
        </p:nvGrpSpPr>
        <p:grpSpPr>
          <a:xfrm>
            <a:off x="6188327" y="2781158"/>
            <a:ext cx="371395" cy="272857"/>
            <a:chOff x="6188327" y="2955408"/>
            <a:chExt cx="371395" cy="272857"/>
          </a:xfrm>
        </p:grpSpPr>
        <p:sp>
          <p:nvSpPr>
            <p:cNvPr id="11514" name="Google Shape;11514;p77"/>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7"/>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77"/>
          <p:cNvGrpSpPr/>
          <p:nvPr/>
        </p:nvGrpSpPr>
        <p:grpSpPr>
          <a:xfrm>
            <a:off x="7521454" y="2731889"/>
            <a:ext cx="359651" cy="371013"/>
            <a:chOff x="7521454" y="2906139"/>
            <a:chExt cx="359651" cy="371013"/>
          </a:xfrm>
        </p:grpSpPr>
        <p:sp>
          <p:nvSpPr>
            <p:cNvPr id="11517" name="Google Shape;11517;p77"/>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7"/>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7"/>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7"/>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7"/>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77"/>
          <p:cNvGrpSpPr/>
          <p:nvPr/>
        </p:nvGrpSpPr>
        <p:grpSpPr>
          <a:xfrm>
            <a:off x="5782845" y="2732271"/>
            <a:ext cx="301661" cy="371013"/>
            <a:chOff x="5782845" y="2906521"/>
            <a:chExt cx="301661" cy="371013"/>
          </a:xfrm>
        </p:grpSpPr>
        <p:sp>
          <p:nvSpPr>
            <p:cNvPr id="11523" name="Google Shape;11523;p77"/>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7"/>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7"/>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77"/>
          <p:cNvGrpSpPr/>
          <p:nvPr/>
        </p:nvGrpSpPr>
        <p:grpSpPr>
          <a:xfrm>
            <a:off x="6630539" y="2743252"/>
            <a:ext cx="371777" cy="349434"/>
            <a:chOff x="6630539" y="2917502"/>
            <a:chExt cx="371777" cy="349434"/>
          </a:xfrm>
        </p:grpSpPr>
        <p:sp>
          <p:nvSpPr>
            <p:cNvPr id="11527" name="Google Shape;11527;p77"/>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7"/>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7"/>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7"/>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7"/>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7"/>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7"/>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77"/>
          <p:cNvGrpSpPr/>
          <p:nvPr/>
        </p:nvGrpSpPr>
        <p:grpSpPr>
          <a:xfrm>
            <a:off x="2171474" y="3194979"/>
            <a:ext cx="408156" cy="343737"/>
            <a:chOff x="2171474" y="3369229"/>
            <a:chExt cx="408156" cy="343737"/>
          </a:xfrm>
        </p:grpSpPr>
        <p:sp>
          <p:nvSpPr>
            <p:cNvPr id="11535" name="Google Shape;11535;p77"/>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7"/>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7"/>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7"/>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77"/>
          <p:cNvGrpSpPr/>
          <p:nvPr/>
        </p:nvGrpSpPr>
        <p:grpSpPr>
          <a:xfrm>
            <a:off x="4891198" y="2750858"/>
            <a:ext cx="334634" cy="334634"/>
            <a:chOff x="4891198" y="2925108"/>
            <a:chExt cx="334634" cy="334634"/>
          </a:xfrm>
        </p:grpSpPr>
        <p:sp>
          <p:nvSpPr>
            <p:cNvPr id="11540" name="Google Shape;11540;p77"/>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7"/>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7"/>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7"/>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7"/>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7"/>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7"/>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7"/>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77"/>
          <p:cNvGrpSpPr/>
          <p:nvPr/>
        </p:nvGrpSpPr>
        <p:grpSpPr>
          <a:xfrm>
            <a:off x="7976174" y="2750858"/>
            <a:ext cx="334666" cy="334634"/>
            <a:chOff x="7976174" y="2925108"/>
            <a:chExt cx="334666" cy="334634"/>
          </a:xfrm>
        </p:grpSpPr>
        <p:sp>
          <p:nvSpPr>
            <p:cNvPr id="11549" name="Google Shape;11549;p77"/>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7"/>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7"/>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7"/>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7"/>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7"/>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7"/>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7"/>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7"/>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77"/>
          <p:cNvGrpSpPr/>
          <p:nvPr/>
        </p:nvGrpSpPr>
        <p:grpSpPr>
          <a:xfrm>
            <a:off x="3091957" y="3199881"/>
            <a:ext cx="354717" cy="332757"/>
            <a:chOff x="3091957" y="3374131"/>
            <a:chExt cx="354717" cy="332757"/>
          </a:xfrm>
        </p:grpSpPr>
        <p:sp>
          <p:nvSpPr>
            <p:cNvPr id="11559" name="Google Shape;11559;p77"/>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7"/>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7"/>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7"/>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7"/>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7"/>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77"/>
          <p:cNvGrpSpPr/>
          <p:nvPr/>
        </p:nvGrpSpPr>
        <p:grpSpPr>
          <a:xfrm>
            <a:off x="3988156" y="3205960"/>
            <a:ext cx="353954" cy="318880"/>
            <a:chOff x="3988156" y="3380210"/>
            <a:chExt cx="353954" cy="318880"/>
          </a:xfrm>
        </p:grpSpPr>
        <p:sp>
          <p:nvSpPr>
            <p:cNvPr id="11566" name="Google Shape;11566;p77"/>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7"/>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7"/>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7"/>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7"/>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77"/>
          <p:cNvGrpSpPr/>
          <p:nvPr/>
        </p:nvGrpSpPr>
        <p:grpSpPr>
          <a:xfrm>
            <a:off x="3541011" y="3193070"/>
            <a:ext cx="348257" cy="346188"/>
            <a:chOff x="3541011" y="3367320"/>
            <a:chExt cx="348257" cy="346188"/>
          </a:xfrm>
        </p:grpSpPr>
        <p:sp>
          <p:nvSpPr>
            <p:cNvPr id="11572" name="Google Shape;11572;p77"/>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7"/>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7"/>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7"/>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77"/>
          <p:cNvGrpSpPr/>
          <p:nvPr/>
        </p:nvGrpSpPr>
        <p:grpSpPr>
          <a:xfrm>
            <a:off x="1314678" y="3183967"/>
            <a:ext cx="334666" cy="365348"/>
            <a:chOff x="1314678" y="3358217"/>
            <a:chExt cx="334666" cy="365348"/>
          </a:xfrm>
        </p:grpSpPr>
        <p:sp>
          <p:nvSpPr>
            <p:cNvPr id="11577" name="Google Shape;11577;p77"/>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7"/>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7"/>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7"/>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7"/>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77"/>
          <p:cNvGrpSpPr/>
          <p:nvPr/>
        </p:nvGrpSpPr>
        <p:grpSpPr>
          <a:xfrm>
            <a:off x="1748582" y="3198385"/>
            <a:ext cx="359269" cy="335780"/>
            <a:chOff x="1748582" y="3372635"/>
            <a:chExt cx="359269" cy="335780"/>
          </a:xfrm>
        </p:grpSpPr>
        <p:sp>
          <p:nvSpPr>
            <p:cNvPr id="11583" name="Google Shape;11583;p77"/>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4" name="Google Shape;11584;p77"/>
            <p:cNvGrpSpPr/>
            <p:nvPr/>
          </p:nvGrpSpPr>
          <p:grpSpPr>
            <a:xfrm>
              <a:off x="1748582" y="3372635"/>
              <a:ext cx="333520" cy="335780"/>
              <a:chOff x="1748582" y="3372635"/>
              <a:chExt cx="333520" cy="335780"/>
            </a:xfrm>
          </p:grpSpPr>
          <p:sp>
            <p:nvSpPr>
              <p:cNvPr id="11585" name="Google Shape;11585;p77"/>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7"/>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7"/>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88" name="Google Shape;11588;p77"/>
          <p:cNvGrpSpPr/>
          <p:nvPr/>
        </p:nvGrpSpPr>
        <p:grpSpPr>
          <a:xfrm>
            <a:off x="2640993" y="3183585"/>
            <a:ext cx="365348" cy="364966"/>
            <a:chOff x="2640993" y="3357835"/>
            <a:chExt cx="365348" cy="364966"/>
          </a:xfrm>
        </p:grpSpPr>
        <p:sp>
          <p:nvSpPr>
            <p:cNvPr id="11589" name="Google Shape;11589;p77"/>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7"/>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7"/>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7"/>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7"/>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7"/>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7"/>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7"/>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7"/>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7"/>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77"/>
          <p:cNvGrpSpPr/>
          <p:nvPr/>
        </p:nvGrpSpPr>
        <p:grpSpPr>
          <a:xfrm>
            <a:off x="4886264" y="3191924"/>
            <a:ext cx="350548" cy="350198"/>
            <a:chOff x="4886264" y="3366174"/>
            <a:chExt cx="350548" cy="350198"/>
          </a:xfrm>
        </p:grpSpPr>
        <p:sp>
          <p:nvSpPr>
            <p:cNvPr id="11600" name="Google Shape;11600;p77"/>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7"/>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7"/>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7"/>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7"/>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7"/>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7"/>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7"/>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7"/>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7"/>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7"/>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7"/>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7"/>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3" name="Google Shape;11613;p77"/>
          <p:cNvGrpSpPr/>
          <p:nvPr/>
        </p:nvGrpSpPr>
        <p:grpSpPr>
          <a:xfrm>
            <a:off x="5331913" y="3239697"/>
            <a:ext cx="347143" cy="254684"/>
            <a:chOff x="5331913" y="3413947"/>
            <a:chExt cx="347143" cy="254684"/>
          </a:xfrm>
        </p:grpSpPr>
        <p:sp>
          <p:nvSpPr>
            <p:cNvPr id="11614" name="Google Shape;11614;p77"/>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7"/>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7"/>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7"/>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7"/>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7"/>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77"/>
          <p:cNvGrpSpPr/>
          <p:nvPr/>
        </p:nvGrpSpPr>
        <p:grpSpPr>
          <a:xfrm>
            <a:off x="5776798" y="3235528"/>
            <a:ext cx="346379" cy="264518"/>
            <a:chOff x="5776798" y="3409778"/>
            <a:chExt cx="346379" cy="264518"/>
          </a:xfrm>
        </p:grpSpPr>
        <p:sp>
          <p:nvSpPr>
            <p:cNvPr id="11621" name="Google Shape;11621;p77"/>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7"/>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7"/>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7"/>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7"/>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7"/>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77"/>
          <p:cNvGrpSpPr/>
          <p:nvPr/>
        </p:nvGrpSpPr>
        <p:grpSpPr>
          <a:xfrm>
            <a:off x="7108015" y="3222255"/>
            <a:ext cx="344883" cy="290299"/>
            <a:chOff x="7108015" y="3396505"/>
            <a:chExt cx="344883" cy="290299"/>
          </a:xfrm>
        </p:grpSpPr>
        <p:sp>
          <p:nvSpPr>
            <p:cNvPr id="11628" name="Google Shape;11628;p77"/>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7"/>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7"/>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7"/>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77"/>
          <p:cNvGrpSpPr/>
          <p:nvPr/>
        </p:nvGrpSpPr>
        <p:grpSpPr>
          <a:xfrm>
            <a:off x="7551754" y="3216558"/>
            <a:ext cx="344883" cy="301311"/>
            <a:chOff x="7551754" y="3390808"/>
            <a:chExt cx="344883" cy="301311"/>
          </a:xfrm>
        </p:grpSpPr>
        <p:sp>
          <p:nvSpPr>
            <p:cNvPr id="11633" name="Google Shape;11633;p77"/>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7"/>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7"/>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7"/>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7"/>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7"/>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7"/>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7"/>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7"/>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7"/>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7"/>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77"/>
          <p:cNvGrpSpPr/>
          <p:nvPr/>
        </p:nvGrpSpPr>
        <p:grpSpPr>
          <a:xfrm>
            <a:off x="6707084" y="3213153"/>
            <a:ext cx="261145" cy="308504"/>
            <a:chOff x="6707084" y="3387403"/>
            <a:chExt cx="261145" cy="308504"/>
          </a:xfrm>
        </p:grpSpPr>
        <p:sp>
          <p:nvSpPr>
            <p:cNvPr id="11645" name="Google Shape;11645;p77"/>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7"/>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7"/>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7"/>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77"/>
          <p:cNvGrpSpPr/>
          <p:nvPr/>
        </p:nvGrpSpPr>
        <p:grpSpPr>
          <a:xfrm>
            <a:off x="848978" y="4123387"/>
            <a:ext cx="377824" cy="324418"/>
            <a:chOff x="848978" y="4297637"/>
            <a:chExt cx="377824" cy="324418"/>
          </a:xfrm>
        </p:grpSpPr>
        <p:sp>
          <p:nvSpPr>
            <p:cNvPr id="11650" name="Google Shape;11650;p77"/>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7"/>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77"/>
          <p:cNvGrpSpPr/>
          <p:nvPr/>
        </p:nvGrpSpPr>
        <p:grpSpPr>
          <a:xfrm>
            <a:off x="1754279" y="4112343"/>
            <a:ext cx="351439" cy="345965"/>
            <a:chOff x="1754279" y="4286593"/>
            <a:chExt cx="351439" cy="345965"/>
          </a:xfrm>
        </p:grpSpPr>
        <p:sp>
          <p:nvSpPr>
            <p:cNvPr id="11653" name="Google Shape;11653;p77"/>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7"/>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7"/>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7"/>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7"/>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77"/>
          <p:cNvGrpSpPr/>
          <p:nvPr/>
        </p:nvGrpSpPr>
        <p:grpSpPr>
          <a:xfrm>
            <a:off x="3996113" y="4116926"/>
            <a:ext cx="336512" cy="335048"/>
            <a:chOff x="3996113" y="4291176"/>
            <a:chExt cx="336512" cy="335048"/>
          </a:xfrm>
        </p:grpSpPr>
        <p:sp>
          <p:nvSpPr>
            <p:cNvPr id="11659" name="Google Shape;11659;p77"/>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7"/>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7"/>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2" name="Google Shape;11662;p77"/>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3" name="Google Shape;11663;p77"/>
          <p:cNvGrpSpPr/>
          <p:nvPr/>
        </p:nvGrpSpPr>
        <p:grpSpPr>
          <a:xfrm>
            <a:off x="2179081" y="4111261"/>
            <a:ext cx="397525" cy="348670"/>
            <a:chOff x="2179081" y="4285511"/>
            <a:chExt cx="397525" cy="348670"/>
          </a:xfrm>
        </p:grpSpPr>
        <p:sp>
          <p:nvSpPr>
            <p:cNvPr id="11664" name="Google Shape;11664;p77"/>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7"/>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77"/>
          <p:cNvGrpSpPr/>
          <p:nvPr/>
        </p:nvGrpSpPr>
        <p:grpSpPr>
          <a:xfrm>
            <a:off x="3584201" y="4120746"/>
            <a:ext cx="267574" cy="329415"/>
            <a:chOff x="3584201" y="4294996"/>
            <a:chExt cx="267574" cy="329415"/>
          </a:xfrm>
        </p:grpSpPr>
        <p:sp>
          <p:nvSpPr>
            <p:cNvPr id="11667" name="Google Shape;11667;p77"/>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7"/>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7"/>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7"/>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1" name="Google Shape;11671;p77"/>
          <p:cNvGrpSpPr/>
          <p:nvPr/>
        </p:nvGrpSpPr>
        <p:grpSpPr>
          <a:xfrm>
            <a:off x="3082855" y="4121478"/>
            <a:ext cx="375946" cy="327823"/>
            <a:chOff x="3082855" y="4295728"/>
            <a:chExt cx="375946" cy="327823"/>
          </a:xfrm>
        </p:grpSpPr>
        <p:sp>
          <p:nvSpPr>
            <p:cNvPr id="11672" name="Google Shape;11672;p77"/>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7"/>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7"/>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7"/>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7"/>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7"/>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7"/>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7"/>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7"/>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7"/>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7"/>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3" name="Google Shape;11683;p77"/>
          <p:cNvGrpSpPr/>
          <p:nvPr/>
        </p:nvGrpSpPr>
        <p:grpSpPr>
          <a:xfrm>
            <a:off x="2749016" y="4116926"/>
            <a:ext cx="150831" cy="336926"/>
            <a:chOff x="2749016" y="4291176"/>
            <a:chExt cx="150831" cy="336926"/>
          </a:xfrm>
        </p:grpSpPr>
        <p:sp>
          <p:nvSpPr>
            <p:cNvPr id="11684" name="Google Shape;11684;p77"/>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7"/>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7"/>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7"/>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77"/>
          <p:cNvGrpSpPr/>
          <p:nvPr/>
        </p:nvGrpSpPr>
        <p:grpSpPr>
          <a:xfrm>
            <a:off x="7127716" y="4105182"/>
            <a:ext cx="248254" cy="361942"/>
            <a:chOff x="7127716" y="4279432"/>
            <a:chExt cx="248254" cy="361942"/>
          </a:xfrm>
        </p:grpSpPr>
        <p:sp>
          <p:nvSpPr>
            <p:cNvPr id="11689" name="Google Shape;11689;p77"/>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7"/>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7"/>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7"/>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7"/>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7"/>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7"/>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7"/>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7"/>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77"/>
          <p:cNvGrpSpPr/>
          <p:nvPr/>
        </p:nvGrpSpPr>
        <p:grpSpPr>
          <a:xfrm>
            <a:off x="7565408" y="4105182"/>
            <a:ext cx="248255" cy="361942"/>
            <a:chOff x="7565408" y="4279432"/>
            <a:chExt cx="248255" cy="361942"/>
          </a:xfrm>
        </p:grpSpPr>
        <p:sp>
          <p:nvSpPr>
            <p:cNvPr id="11699" name="Google Shape;11699;p77"/>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7"/>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7"/>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7"/>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7"/>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7"/>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7"/>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7"/>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77"/>
          <p:cNvGrpSpPr/>
          <p:nvPr/>
        </p:nvGrpSpPr>
        <p:grpSpPr>
          <a:xfrm>
            <a:off x="6264109" y="4105182"/>
            <a:ext cx="225498" cy="361560"/>
            <a:chOff x="6264109" y="4279432"/>
            <a:chExt cx="225498" cy="361560"/>
          </a:xfrm>
        </p:grpSpPr>
        <p:sp>
          <p:nvSpPr>
            <p:cNvPr id="11708" name="Google Shape;11708;p77"/>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7"/>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77"/>
          <p:cNvGrpSpPr/>
          <p:nvPr/>
        </p:nvGrpSpPr>
        <p:grpSpPr>
          <a:xfrm>
            <a:off x="7929578" y="4110115"/>
            <a:ext cx="395266" cy="351312"/>
            <a:chOff x="7929578" y="4284365"/>
            <a:chExt cx="395266" cy="351312"/>
          </a:xfrm>
        </p:grpSpPr>
        <p:sp>
          <p:nvSpPr>
            <p:cNvPr id="11711" name="Google Shape;11711;p77"/>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7"/>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7"/>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7"/>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77"/>
          <p:cNvGrpSpPr/>
          <p:nvPr/>
        </p:nvGrpSpPr>
        <p:grpSpPr>
          <a:xfrm>
            <a:off x="6595502" y="4149527"/>
            <a:ext cx="426315" cy="332826"/>
            <a:chOff x="6639652" y="4323777"/>
            <a:chExt cx="426315" cy="332826"/>
          </a:xfrm>
        </p:grpSpPr>
        <p:sp>
          <p:nvSpPr>
            <p:cNvPr id="11716" name="Google Shape;11716;p77"/>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7"/>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7"/>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7"/>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7"/>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7"/>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7"/>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7"/>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7"/>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7"/>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77"/>
          <p:cNvGrpSpPr/>
          <p:nvPr/>
        </p:nvGrpSpPr>
        <p:grpSpPr>
          <a:xfrm>
            <a:off x="5357662" y="4123387"/>
            <a:ext cx="287275" cy="326296"/>
            <a:chOff x="5357662" y="4297637"/>
            <a:chExt cx="287275" cy="326296"/>
          </a:xfrm>
        </p:grpSpPr>
        <p:sp>
          <p:nvSpPr>
            <p:cNvPr id="11727" name="Google Shape;11727;p77"/>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7"/>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7"/>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7"/>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7"/>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77"/>
          <p:cNvGrpSpPr/>
          <p:nvPr/>
        </p:nvGrpSpPr>
        <p:grpSpPr>
          <a:xfrm>
            <a:off x="5774124" y="4120300"/>
            <a:ext cx="331611" cy="331674"/>
            <a:chOff x="5774124" y="4294550"/>
            <a:chExt cx="331611" cy="331674"/>
          </a:xfrm>
        </p:grpSpPr>
        <p:sp>
          <p:nvSpPr>
            <p:cNvPr id="11733" name="Google Shape;11733;p77"/>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7"/>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77"/>
          <p:cNvGrpSpPr/>
          <p:nvPr/>
        </p:nvGrpSpPr>
        <p:grpSpPr>
          <a:xfrm>
            <a:off x="4890434" y="4113139"/>
            <a:ext cx="345997" cy="346029"/>
            <a:chOff x="4890434" y="4287389"/>
            <a:chExt cx="345997" cy="346029"/>
          </a:xfrm>
        </p:grpSpPr>
        <p:sp>
          <p:nvSpPr>
            <p:cNvPr id="11736" name="Google Shape;11736;p77"/>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7"/>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7"/>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7"/>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7"/>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7"/>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7"/>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77"/>
          <p:cNvGrpSpPr/>
          <p:nvPr/>
        </p:nvGrpSpPr>
        <p:grpSpPr>
          <a:xfrm>
            <a:off x="2165809" y="3636809"/>
            <a:ext cx="422542" cy="342973"/>
            <a:chOff x="2165809" y="3811059"/>
            <a:chExt cx="422542" cy="342973"/>
          </a:xfrm>
        </p:grpSpPr>
        <p:sp>
          <p:nvSpPr>
            <p:cNvPr id="11744" name="Google Shape;11744;p77"/>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7"/>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7"/>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7"/>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7"/>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7"/>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7"/>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7"/>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7"/>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7"/>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7"/>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7"/>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7"/>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7"/>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7"/>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7"/>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7"/>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7"/>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2" name="Google Shape;11762;p77"/>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3" name="Google Shape;11763;p77"/>
          <p:cNvGrpSpPr/>
          <p:nvPr/>
        </p:nvGrpSpPr>
        <p:grpSpPr>
          <a:xfrm>
            <a:off x="903530" y="3631875"/>
            <a:ext cx="264550" cy="353222"/>
            <a:chOff x="903530" y="3806125"/>
            <a:chExt cx="264550" cy="353222"/>
          </a:xfrm>
        </p:grpSpPr>
        <p:sp>
          <p:nvSpPr>
            <p:cNvPr id="11764" name="Google Shape;11764;p77"/>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7"/>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7"/>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7"/>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8" name="Google Shape;11768;p77"/>
          <p:cNvGrpSpPr/>
          <p:nvPr/>
        </p:nvGrpSpPr>
        <p:grpSpPr>
          <a:xfrm>
            <a:off x="850092" y="3178684"/>
            <a:ext cx="369517" cy="375660"/>
            <a:chOff x="850092" y="3352934"/>
            <a:chExt cx="369517" cy="375660"/>
          </a:xfrm>
        </p:grpSpPr>
        <p:sp>
          <p:nvSpPr>
            <p:cNvPr id="11769" name="Google Shape;11769;p77"/>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7"/>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7"/>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7"/>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7"/>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77"/>
          <p:cNvGrpSpPr/>
          <p:nvPr/>
        </p:nvGrpSpPr>
        <p:grpSpPr>
          <a:xfrm>
            <a:off x="2611458" y="3642124"/>
            <a:ext cx="426329" cy="332375"/>
            <a:chOff x="2611458" y="3816374"/>
            <a:chExt cx="426329" cy="332375"/>
          </a:xfrm>
        </p:grpSpPr>
        <p:sp>
          <p:nvSpPr>
            <p:cNvPr id="11775" name="Google Shape;11775;p77"/>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7"/>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7"/>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7"/>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7"/>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7"/>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7"/>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7"/>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7"/>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7"/>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5" name="Google Shape;11785;p77"/>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6" name="Google Shape;11786;p77"/>
          <p:cNvGrpSpPr/>
          <p:nvPr/>
        </p:nvGrpSpPr>
        <p:grpSpPr>
          <a:xfrm>
            <a:off x="4019984" y="3631143"/>
            <a:ext cx="293704" cy="353954"/>
            <a:chOff x="4019984" y="3805393"/>
            <a:chExt cx="293704" cy="353954"/>
          </a:xfrm>
        </p:grpSpPr>
        <p:sp>
          <p:nvSpPr>
            <p:cNvPr id="11787" name="Google Shape;11787;p77"/>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7"/>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9" name="Google Shape;11789;p77"/>
          <p:cNvGrpSpPr/>
          <p:nvPr/>
        </p:nvGrpSpPr>
        <p:grpSpPr>
          <a:xfrm>
            <a:off x="8006505" y="3215794"/>
            <a:ext cx="323654" cy="303189"/>
            <a:chOff x="8006505" y="3390044"/>
            <a:chExt cx="323654" cy="303189"/>
          </a:xfrm>
        </p:grpSpPr>
        <p:sp>
          <p:nvSpPr>
            <p:cNvPr id="11790" name="Google Shape;11790;p77"/>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7"/>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7"/>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7"/>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7"/>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7"/>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77"/>
          <p:cNvGrpSpPr/>
          <p:nvPr/>
        </p:nvGrpSpPr>
        <p:grpSpPr>
          <a:xfrm>
            <a:off x="1299146" y="3632257"/>
            <a:ext cx="367990" cy="351312"/>
            <a:chOff x="1299146" y="3806507"/>
            <a:chExt cx="367990" cy="351312"/>
          </a:xfrm>
        </p:grpSpPr>
        <p:sp>
          <p:nvSpPr>
            <p:cNvPr id="11797" name="Google Shape;11797;p77"/>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7"/>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9" name="Google Shape;11799;p77"/>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0" name="Google Shape;11800;p77"/>
          <p:cNvGrpSpPr/>
          <p:nvPr/>
        </p:nvGrpSpPr>
        <p:grpSpPr>
          <a:xfrm>
            <a:off x="3095745" y="3631143"/>
            <a:ext cx="352840" cy="354717"/>
            <a:chOff x="3095745" y="3805393"/>
            <a:chExt cx="352840" cy="354717"/>
          </a:xfrm>
        </p:grpSpPr>
        <p:sp>
          <p:nvSpPr>
            <p:cNvPr id="11801" name="Google Shape;11801;p77"/>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7"/>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7"/>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7"/>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7"/>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7"/>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77"/>
          <p:cNvGrpSpPr/>
          <p:nvPr/>
        </p:nvGrpSpPr>
        <p:grpSpPr>
          <a:xfrm>
            <a:off x="7550258" y="3658420"/>
            <a:ext cx="371395" cy="301279"/>
            <a:chOff x="7550258" y="3832670"/>
            <a:chExt cx="371395" cy="301279"/>
          </a:xfrm>
        </p:grpSpPr>
        <p:sp>
          <p:nvSpPr>
            <p:cNvPr id="11808" name="Google Shape;11808;p77"/>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7"/>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7"/>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7"/>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7"/>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7"/>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7"/>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7"/>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7"/>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7"/>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7"/>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7"/>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7"/>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7"/>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7"/>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7"/>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7"/>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7"/>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6" name="Google Shape;11826;p77"/>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7" name="Google Shape;11827;p77"/>
          <p:cNvGrpSpPr/>
          <p:nvPr/>
        </p:nvGrpSpPr>
        <p:grpSpPr>
          <a:xfrm>
            <a:off x="6659725" y="3633785"/>
            <a:ext cx="367608" cy="350548"/>
            <a:chOff x="6659725" y="3808035"/>
            <a:chExt cx="367608" cy="350548"/>
          </a:xfrm>
        </p:grpSpPr>
        <p:sp>
          <p:nvSpPr>
            <p:cNvPr id="11828" name="Google Shape;11828;p77"/>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7"/>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77"/>
          <p:cNvGrpSpPr/>
          <p:nvPr/>
        </p:nvGrpSpPr>
        <p:grpSpPr>
          <a:xfrm>
            <a:off x="6219391" y="3642506"/>
            <a:ext cx="356627" cy="334252"/>
            <a:chOff x="6219391" y="3816756"/>
            <a:chExt cx="356627" cy="334252"/>
          </a:xfrm>
        </p:grpSpPr>
        <p:sp>
          <p:nvSpPr>
            <p:cNvPr id="11831" name="Google Shape;11831;p77"/>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7"/>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7"/>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7"/>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77"/>
          <p:cNvGrpSpPr/>
          <p:nvPr/>
        </p:nvGrpSpPr>
        <p:grpSpPr>
          <a:xfrm>
            <a:off x="5778676" y="3652722"/>
            <a:ext cx="349052" cy="313055"/>
            <a:chOff x="5778676" y="3826972"/>
            <a:chExt cx="349052" cy="313055"/>
          </a:xfrm>
        </p:grpSpPr>
        <p:sp>
          <p:nvSpPr>
            <p:cNvPr id="11836" name="Google Shape;11836;p77"/>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7"/>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7"/>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7"/>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7"/>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77"/>
          <p:cNvGrpSpPr/>
          <p:nvPr/>
        </p:nvGrpSpPr>
        <p:grpSpPr>
          <a:xfrm>
            <a:off x="5355784" y="3660297"/>
            <a:ext cx="299019" cy="297905"/>
            <a:chOff x="5355784" y="3834547"/>
            <a:chExt cx="299019" cy="297905"/>
          </a:xfrm>
        </p:grpSpPr>
        <p:sp>
          <p:nvSpPr>
            <p:cNvPr id="11842" name="Google Shape;11842;p77"/>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7"/>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7"/>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7"/>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6" name="Google Shape;11846;p77"/>
          <p:cNvGrpSpPr/>
          <p:nvPr/>
        </p:nvGrpSpPr>
        <p:grpSpPr>
          <a:xfrm>
            <a:off x="8036455" y="3633021"/>
            <a:ext cx="292176" cy="353985"/>
            <a:chOff x="8036455" y="3807271"/>
            <a:chExt cx="292176" cy="353985"/>
          </a:xfrm>
        </p:grpSpPr>
        <p:sp>
          <p:nvSpPr>
            <p:cNvPr id="11847" name="Google Shape;11847;p77"/>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7"/>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9" name="Google Shape;11849;p77"/>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850" name="Google Shape;11850;p77"/>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851" name="Google Shape;11851;p77"/>
          <p:cNvGrpSpPr/>
          <p:nvPr/>
        </p:nvGrpSpPr>
        <p:grpSpPr>
          <a:xfrm>
            <a:off x="4874902" y="3634549"/>
            <a:ext cx="345615" cy="350835"/>
            <a:chOff x="4874902" y="3808799"/>
            <a:chExt cx="345615" cy="350835"/>
          </a:xfrm>
        </p:grpSpPr>
        <p:sp>
          <p:nvSpPr>
            <p:cNvPr id="11852" name="Google Shape;11852;p77"/>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7"/>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7"/>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7"/>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7"/>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7"/>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7"/>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7"/>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7"/>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7"/>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7"/>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7"/>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7"/>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7"/>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7"/>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7"/>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7"/>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72" name="Shape 11872"/>
        <p:cNvGrpSpPr/>
        <p:nvPr/>
      </p:nvGrpSpPr>
      <p:grpSpPr>
        <a:xfrm>
          <a:off x="0" y="0"/>
          <a:ext cx="0" cy="0"/>
          <a:chOff x="0" y="0"/>
          <a:chExt cx="0" cy="0"/>
        </a:xfrm>
      </p:grpSpPr>
      <p:grpSp>
        <p:nvGrpSpPr>
          <p:cNvPr id="11873" name="Google Shape;11873;p78"/>
          <p:cNvGrpSpPr/>
          <p:nvPr/>
        </p:nvGrpSpPr>
        <p:grpSpPr>
          <a:xfrm>
            <a:off x="2704005" y="4083381"/>
            <a:ext cx="342144" cy="362704"/>
            <a:chOff x="2704005" y="4258781"/>
            <a:chExt cx="342144" cy="362704"/>
          </a:xfrm>
        </p:grpSpPr>
        <p:sp>
          <p:nvSpPr>
            <p:cNvPr id="11874" name="Google Shape;11874;p78"/>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8"/>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8"/>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8"/>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8"/>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8"/>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8"/>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78"/>
          <p:cNvGrpSpPr/>
          <p:nvPr/>
        </p:nvGrpSpPr>
        <p:grpSpPr>
          <a:xfrm>
            <a:off x="2157462" y="4083096"/>
            <a:ext cx="347435" cy="363370"/>
            <a:chOff x="2157462" y="4258496"/>
            <a:chExt cx="347435" cy="363370"/>
          </a:xfrm>
        </p:grpSpPr>
        <p:sp>
          <p:nvSpPr>
            <p:cNvPr id="11882" name="Google Shape;11882;p78"/>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8"/>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8"/>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5" name="Google Shape;11885;p78"/>
          <p:cNvGrpSpPr/>
          <p:nvPr/>
        </p:nvGrpSpPr>
        <p:grpSpPr>
          <a:xfrm>
            <a:off x="4010963" y="3588381"/>
            <a:ext cx="343665" cy="363211"/>
            <a:chOff x="4010963" y="3763781"/>
            <a:chExt cx="343665" cy="363211"/>
          </a:xfrm>
        </p:grpSpPr>
        <p:sp>
          <p:nvSpPr>
            <p:cNvPr id="11886" name="Google Shape;11886;p78"/>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8"/>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8"/>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8"/>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8"/>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78"/>
          <p:cNvGrpSpPr/>
          <p:nvPr/>
        </p:nvGrpSpPr>
        <p:grpSpPr>
          <a:xfrm>
            <a:off x="2214042" y="3635109"/>
            <a:ext cx="368153" cy="311193"/>
            <a:chOff x="2214042" y="3810509"/>
            <a:chExt cx="368153" cy="311193"/>
          </a:xfrm>
        </p:grpSpPr>
        <p:sp>
          <p:nvSpPr>
            <p:cNvPr id="11892" name="Google Shape;11892;p78"/>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8"/>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78"/>
          <p:cNvGrpSpPr/>
          <p:nvPr/>
        </p:nvGrpSpPr>
        <p:grpSpPr>
          <a:xfrm>
            <a:off x="1768938" y="3606819"/>
            <a:ext cx="367805" cy="367773"/>
            <a:chOff x="1768938" y="3782219"/>
            <a:chExt cx="367805" cy="367773"/>
          </a:xfrm>
        </p:grpSpPr>
        <p:sp>
          <p:nvSpPr>
            <p:cNvPr id="11895" name="Google Shape;11895;p78"/>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8"/>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8"/>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8"/>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8"/>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78"/>
          <p:cNvGrpSpPr/>
          <p:nvPr/>
        </p:nvGrpSpPr>
        <p:grpSpPr>
          <a:xfrm>
            <a:off x="2681385" y="3623039"/>
            <a:ext cx="325544" cy="327413"/>
            <a:chOff x="2681385" y="3798439"/>
            <a:chExt cx="325544" cy="327413"/>
          </a:xfrm>
        </p:grpSpPr>
        <p:sp>
          <p:nvSpPr>
            <p:cNvPr id="11901" name="Google Shape;11901;p78"/>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8"/>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8"/>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8"/>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8"/>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8"/>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8"/>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78"/>
          <p:cNvGrpSpPr/>
          <p:nvPr/>
        </p:nvGrpSpPr>
        <p:grpSpPr>
          <a:xfrm>
            <a:off x="6243928" y="4088102"/>
            <a:ext cx="274254" cy="350824"/>
            <a:chOff x="6243928" y="4263502"/>
            <a:chExt cx="274254" cy="350824"/>
          </a:xfrm>
        </p:grpSpPr>
        <p:sp>
          <p:nvSpPr>
            <p:cNvPr id="11909" name="Google Shape;11909;p78"/>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8"/>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8"/>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8"/>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8"/>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8"/>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8"/>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8"/>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7" name="Google Shape;11917;p78"/>
          <p:cNvGrpSpPr/>
          <p:nvPr/>
        </p:nvGrpSpPr>
        <p:grpSpPr>
          <a:xfrm>
            <a:off x="3560600" y="3587938"/>
            <a:ext cx="352345" cy="363655"/>
            <a:chOff x="3560600" y="3763338"/>
            <a:chExt cx="352345" cy="363655"/>
          </a:xfrm>
        </p:grpSpPr>
        <p:sp>
          <p:nvSpPr>
            <p:cNvPr id="11918" name="Google Shape;11918;p78"/>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8"/>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8"/>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78"/>
          <p:cNvGrpSpPr/>
          <p:nvPr/>
        </p:nvGrpSpPr>
        <p:grpSpPr>
          <a:xfrm>
            <a:off x="5790556" y="4085852"/>
            <a:ext cx="279513" cy="356083"/>
            <a:chOff x="5790556" y="4261252"/>
            <a:chExt cx="279513" cy="356083"/>
          </a:xfrm>
        </p:grpSpPr>
        <p:sp>
          <p:nvSpPr>
            <p:cNvPr id="11922" name="Google Shape;11922;p78"/>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8"/>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8"/>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8"/>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8"/>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8"/>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8"/>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9" name="Google Shape;11929;p78"/>
          <p:cNvGrpSpPr/>
          <p:nvPr/>
        </p:nvGrpSpPr>
        <p:grpSpPr>
          <a:xfrm>
            <a:off x="5341333" y="4085852"/>
            <a:ext cx="278752" cy="356463"/>
            <a:chOff x="5341333" y="4261252"/>
            <a:chExt cx="278752" cy="356463"/>
          </a:xfrm>
        </p:grpSpPr>
        <p:sp>
          <p:nvSpPr>
            <p:cNvPr id="11930" name="Google Shape;11930;p78"/>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8"/>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8"/>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8"/>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8"/>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8"/>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8"/>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7" name="Google Shape;11937;p78"/>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8" name="Google Shape;11938;p78"/>
          <p:cNvGrpSpPr/>
          <p:nvPr/>
        </p:nvGrpSpPr>
        <p:grpSpPr>
          <a:xfrm>
            <a:off x="3103646" y="3590676"/>
            <a:ext cx="360233" cy="362451"/>
            <a:chOff x="3107608" y="3763401"/>
            <a:chExt cx="360233" cy="362451"/>
          </a:xfrm>
        </p:grpSpPr>
        <p:sp>
          <p:nvSpPr>
            <p:cNvPr id="11939" name="Google Shape;11939;p78"/>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8"/>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8"/>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2" name="Google Shape;11942;p78"/>
          <p:cNvGrpSpPr/>
          <p:nvPr/>
        </p:nvGrpSpPr>
        <p:grpSpPr>
          <a:xfrm>
            <a:off x="889343" y="3625827"/>
            <a:ext cx="351585" cy="339705"/>
            <a:chOff x="889343" y="3801227"/>
            <a:chExt cx="351585" cy="339705"/>
          </a:xfrm>
        </p:grpSpPr>
        <p:sp>
          <p:nvSpPr>
            <p:cNvPr id="11943" name="Google Shape;11943;p78"/>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8"/>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8"/>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8"/>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8"/>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78"/>
          <p:cNvGrpSpPr/>
          <p:nvPr/>
        </p:nvGrpSpPr>
        <p:grpSpPr>
          <a:xfrm>
            <a:off x="4896609" y="4085472"/>
            <a:ext cx="278784" cy="355323"/>
            <a:chOff x="4896609" y="4260872"/>
            <a:chExt cx="278784" cy="355323"/>
          </a:xfrm>
        </p:grpSpPr>
        <p:sp>
          <p:nvSpPr>
            <p:cNvPr id="11949" name="Google Shape;11949;p78"/>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8"/>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8"/>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8"/>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8"/>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8"/>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78"/>
          <p:cNvGrpSpPr/>
          <p:nvPr/>
        </p:nvGrpSpPr>
        <p:grpSpPr>
          <a:xfrm>
            <a:off x="7598438" y="4090731"/>
            <a:ext cx="260283" cy="345914"/>
            <a:chOff x="7598438" y="4266131"/>
            <a:chExt cx="260283" cy="345914"/>
          </a:xfrm>
        </p:grpSpPr>
        <p:sp>
          <p:nvSpPr>
            <p:cNvPr id="11956" name="Google Shape;11956;p78"/>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8"/>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8"/>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8"/>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8"/>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8"/>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8"/>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78"/>
          <p:cNvGrpSpPr/>
          <p:nvPr/>
        </p:nvGrpSpPr>
        <p:grpSpPr>
          <a:xfrm>
            <a:off x="1767069" y="3184746"/>
            <a:ext cx="286324" cy="348163"/>
            <a:chOff x="1767069" y="3360146"/>
            <a:chExt cx="286324" cy="348163"/>
          </a:xfrm>
        </p:grpSpPr>
        <p:sp>
          <p:nvSpPr>
            <p:cNvPr id="11964" name="Google Shape;11964;p78"/>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8"/>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8"/>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8"/>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8"/>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8"/>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8"/>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1" name="Google Shape;11971;p78"/>
          <p:cNvGrpSpPr/>
          <p:nvPr/>
        </p:nvGrpSpPr>
        <p:grpSpPr>
          <a:xfrm>
            <a:off x="7149944" y="4090731"/>
            <a:ext cx="260283" cy="345914"/>
            <a:chOff x="7149944" y="4266131"/>
            <a:chExt cx="260283" cy="345914"/>
          </a:xfrm>
        </p:grpSpPr>
        <p:sp>
          <p:nvSpPr>
            <p:cNvPr id="11972" name="Google Shape;11972;p78"/>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8"/>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8"/>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8"/>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8"/>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8"/>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78"/>
          <p:cNvGrpSpPr/>
          <p:nvPr/>
        </p:nvGrpSpPr>
        <p:grpSpPr>
          <a:xfrm>
            <a:off x="6695051" y="4083951"/>
            <a:ext cx="270104" cy="360233"/>
            <a:chOff x="6695051" y="4259351"/>
            <a:chExt cx="270104" cy="360233"/>
          </a:xfrm>
        </p:grpSpPr>
        <p:sp>
          <p:nvSpPr>
            <p:cNvPr id="11979" name="Google Shape;11979;p78"/>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8"/>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8"/>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8"/>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78"/>
          <p:cNvGrpSpPr/>
          <p:nvPr/>
        </p:nvGrpSpPr>
        <p:grpSpPr>
          <a:xfrm>
            <a:off x="8047661" y="4082051"/>
            <a:ext cx="277263" cy="362514"/>
            <a:chOff x="8047661" y="4257451"/>
            <a:chExt cx="277263" cy="362514"/>
          </a:xfrm>
        </p:grpSpPr>
        <p:sp>
          <p:nvSpPr>
            <p:cNvPr id="11984" name="Google Shape;11984;p78"/>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8"/>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8"/>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8"/>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78"/>
          <p:cNvGrpSpPr/>
          <p:nvPr/>
        </p:nvGrpSpPr>
        <p:grpSpPr>
          <a:xfrm>
            <a:off x="6248078" y="3609068"/>
            <a:ext cx="277263" cy="356115"/>
            <a:chOff x="6248078" y="3784468"/>
            <a:chExt cx="277263" cy="356115"/>
          </a:xfrm>
        </p:grpSpPr>
        <p:sp>
          <p:nvSpPr>
            <p:cNvPr id="11989" name="Google Shape;11989;p78"/>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8"/>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8"/>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8"/>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8"/>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78"/>
          <p:cNvGrpSpPr/>
          <p:nvPr/>
        </p:nvGrpSpPr>
        <p:grpSpPr>
          <a:xfrm>
            <a:off x="5800725" y="3610589"/>
            <a:ext cx="277644" cy="354594"/>
            <a:chOff x="5800725" y="3785989"/>
            <a:chExt cx="277644" cy="354594"/>
          </a:xfrm>
        </p:grpSpPr>
        <p:sp>
          <p:nvSpPr>
            <p:cNvPr id="11995" name="Google Shape;11995;p78"/>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8"/>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8"/>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8"/>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8"/>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8"/>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8"/>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78"/>
          <p:cNvGrpSpPr/>
          <p:nvPr/>
        </p:nvGrpSpPr>
        <p:grpSpPr>
          <a:xfrm>
            <a:off x="2206122" y="3185348"/>
            <a:ext cx="308183" cy="347561"/>
            <a:chOff x="2206122" y="3360748"/>
            <a:chExt cx="308183" cy="347561"/>
          </a:xfrm>
        </p:grpSpPr>
        <p:sp>
          <p:nvSpPr>
            <p:cNvPr id="12003" name="Google Shape;12003;p78"/>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8"/>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8"/>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8"/>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8"/>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78"/>
          <p:cNvGrpSpPr/>
          <p:nvPr/>
        </p:nvGrpSpPr>
        <p:grpSpPr>
          <a:xfrm>
            <a:off x="5353403" y="3610209"/>
            <a:ext cx="277992" cy="354974"/>
            <a:chOff x="5353403" y="3785609"/>
            <a:chExt cx="277992" cy="354974"/>
          </a:xfrm>
        </p:grpSpPr>
        <p:sp>
          <p:nvSpPr>
            <p:cNvPr id="12009" name="Google Shape;12009;p78"/>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8"/>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8"/>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8"/>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8"/>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8"/>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78"/>
          <p:cNvGrpSpPr/>
          <p:nvPr/>
        </p:nvGrpSpPr>
        <p:grpSpPr>
          <a:xfrm>
            <a:off x="4896229" y="3610589"/>
            <a:ext cx="278784" cy="354594"/>
            <a:chOff x="4896229" y="3785989"/>
            <a:chExt cx="278784" cy="354594"/>
          </a:xfrm>
        </p:grpSpPr>
        <p:sp>
          <p:nvSpPr>
            <p:cNvPr id="12016" name="Google Shape;12016;p78"/>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8"/>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8"/>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8"/>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8"/>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8"/>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2" name="Google Shape;12022;p78"/>
          <p:cNvGrpSpPr/>
          <p:nvPr/>
        </p:nvGrpSpPr>
        <p:grpSpPr>
          <a:xfrm>
            <a:off x="7592387" y="3612458"/>
            <a:ext cx="273874" cy="351204"/>
            <a:chOff x="7592387" y="3787858"/>
            <a:chExt cx="273874" cy="351204"/>
          </a:xfrm>
        </p:grpSpPr>
        <p:sp>
          <p:nvSpPr>
            <p:cNvPr id="12023" name="Google Shape;12023;p78"/>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8"/>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8"/>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8"/>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78"/>
          <p:cNvGrpSpPr/>
          <p:nvPr/>
        </p:nvGrpSpPr>
        <p:grpSpPr>
          <a:xfrm>
            <a:off x="7145794" y="3612458"/>
            <a:ext cx="274254" cy="350444"/>
            <a:chOff x="7145794" y="3787858"/>
            <a:chExt cx="274254" cy="350444"/>
          </a:xfrm>
        </p:grpSpPr>
        <p:sp>
          <p:nvSpPr>
            <p:cNvPr id="12028" name="Google Shape;12028;p78"/>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8"/>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8"/>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8"/>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8"/>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8"/>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4" name="Google Shape;12034;p78"/>
          <p:cNvGrpSpPr/>
          <p:nvPr/>
        </p:nvGrpSpPr>
        <p:grpSpPr>
          <a:xfrm>
            <a:off x="8054060" y="3611698"/>
            <a:ext cx="266334" cy="353834"/>
            <a:chOff x="8054060" y="3787098"/>
            <a:chExt cx="266334" cy="353834"/>
          </a:xfrm>
        </p:grpSpPr>
        <p:sp>
          <p:nvSpPr>
            <p:cNvPr id="12035" name="Google Shape;12035;p78"/>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8"/>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8"/>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8"/>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78"/>
          <p:cNvGrpSpPr/>
          <p:nvPr/>
        </p:nvGrpSpPr>
        <p:grpSpPr>
          <a:xfrm>
            <a:off x="6702211" y="3607199"/>
            <a:ext cx="270104" cy="361754"/>
            <a:chOff x="6702211" y="3782599"/>
            <a:chExt cx="270104" cy="361754"/>
          </a:xfrm>
        </p:grpSpPr>
        <p:sp>
          <p:nvSpPr>
            <p:cNvPr id="12040" name="Google Shape;12040;p78"/>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8"/>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8"/>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8"/>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8"/>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5" name="Google Shape;12045;p78"/>
          <p:cNvGrpSpPr/>
          <p:nvPr/>
        </p:nvGrpSpPr>
        <p:grpSpPr>
          <a:xfrm>
            <a:off x="3516886" y="3263327"/>
            <a:ext cx="391854" cy="269922"/>
            <a:chOff x="3516850" y="3406526"/>
            <a:chExt cx="369674" cy="254644"/>
          </a:xfrm>
        </p:grpSpPr>
        <p:sp>
          <p:nvSpPr>
            <p:cNvPr id="12046" name="Google Shape;12046;p78"/>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8"/>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8"/>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8"/>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0" name="Google Shape;12050;p78"/>
          <p:cNvGrpSpPr/>
          <p:nvPr/>
        </p:nvGrpSpPr>
        <p:grpSpPr>
          <a:xfrm>
            <a:off x="1310655" y="3185127"/>
            <a:ext cx="306314" cy="347403"/>
            <a:chOff x="1310655" y="3360527"/>
            <a:chExt cx="306314" cy="347403"/>
          </a:xfrm>
        </p:grpSpPr>
        <p:sp>
          <p:nvSpPr>
            <p:cNvPr id="12051" name="Google Shape;12051;p78"/>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8"/>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8"/>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8"/>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8"/>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78"/>
          <p:cNvGrpSpPr/>
          <p:nvPr/>
        </p:nvGrpSpPr>
        <p:grpSpPr>
          <a:xfrm>
            <a:off x="3119678" y="3184746"/>
            <a:ext cx="269343" cy="348543"/>
            <a:chOff x="3119678" y="3360146"/>
            <a:chExt cx="269343" cy="348543"/>
          </a:xfrm>
        </p:grpSpPr>
        <p:sp>
          <p:nvSpPr>
            <p:cNvPr id="12057" name="Google Shape;12057;p78"/>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8"/>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8"/>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8"/>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8"/>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8"/>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8"/>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78"/>
          <p:cNvGrpSpPr/>
          <p:nvPr/>
        </p:nvGrpSpPr>
        <p:grpSpPr>
          <a:xfrm>
            <a:off x="3967213" y="3181547"/>
            <a:ext cx="368185" cy="354753"/>
            <a:chOff x="3967213" y="3356947"/>
            <a:chExt cx="368185" cy="354753"/>
          </a:xfrm>
        </p:grpSpPr>
        <p:sp>
          <p:nvSpPr>
            <p:cNvPr id="12065" name="Google Shape;12065;p78"/>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8"/>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8"/>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8"/>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8"/>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0" name="Google Shape;12070;p78"/>
          <p:cNvGrpSpPr/>
          <p:nvPr/>
        </p:nvGrpSpPr>
        <p:grpSpPr>
          <a:xfrm>
            <a:off x="871254" y="3184746"/>
            <a:ext cx="285183" cy="347023"/>
            <a:chOff x="871254" y="3360146"/>
            <a:chExt cx="285183" cy="347023"/>
          </a:xfrm>
        </p:grpSpPr>
        <p:sp>
          <p:nvSpPr>
            <p:cNvPr id="12071" name="Google Shape;12071;p78"/>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8"/>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8"/>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8"/>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5" name="Google Shape;12075;p78"/>
          <p:cNvGrpSpPr/>
          <p:nvPr/>
        </p:nvGrpSpPr>
        <p:grpSpPr>
          <a:xfrm>
            <a:off x="2665165" y="3184746"/>
            <a:ext cx="281794" cy="349684"/>
            <a:chOff x="2665165" y="3360146"/>
            <a:chExt cx="281794" cy="349684"/>
          </a:xfrm>
        </p:grpSpPr>
        <p:sp>
          <p:nvSpPr>
            <p:cNvPr id="12076" name="Google Shape;12076;p78"/>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8"/>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8"/>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8"/>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8"/>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1" name="Google Shape;12081;p78"/>
          <p:cNvGrpSpPr/>
          <p:nvPr/>
        </p:nvGrpSpPr>
        <p:grpSpPr>
          <a:xfrm>
            <a:off x="7156344" y="3172296"/>
            <a:ext cx="264465" cy="353074"/>
            <a:chOff x="7156344" y="3347696"/>
            <a:chExt cx="264465" cy="353074"/>
          </a:xfrm>
        </p:grpSpPr>
        <p:sp>
          <p:nvSpPr>
            <p:cNvPr id="12082" name="Google Shape;12082;p78"/>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8"/>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8"/>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8"/>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8"/>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7" name="Google Shape;12087;p78"/>
          <p:cNvGrpSpPr/>
          <p:nvPr/>
        </p:nvGrpSpPr>
        <p:grpSpPr>
          <a:xfrm>
            <a:off x="6703732" y="3171536"/>
            <a:ext cx="264813" cy="352693"/>
            <a:chOff x="6703732" y="3346936"/>
            <a:chExt cx="264813" cy="352693"/>
          </a:xfrm>
        </p:grpSpPr>
        <p:sp>
          <p:nvSpPr>
            <p:cNvPr id="12088" name="Google Shape;12088;p78"/>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8"/>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8"/>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8"/>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8"/>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78"/>
          <p:cNvGrpSpPr/>
          <p:nvPr/>
        </p:nvGrpSpPr>
        <p:grpSpPr>
          <a:xfrm>
            <a:off x="6252228" y="3171536"/>
            <a:ext cx="265193" cy="352693"/>
            <a:chOff x="6252228" y="3346936"/>
            <a:chExt cx="265193" cy="352693"/>
          </a:xfrm>
        </p:grpSpPr>
        <p:sp>
          <p:nvSpPr>
            <p:cNvPr id="12094" name="Google Shape;12094;p78"/>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8"/>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8"/>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7" name="Google Shape;12097;p78"/>
          <p:cNvGrpSpPr/>
          <p:nvPr/>
        </p:nvGrpSpPr>
        <p:grpSpPr>
          <a:xfrm>
            <a:off x="5801105" y="3172296"/>
            <a:ext cx="264813" cy="351933"/>
            <a:chOff x="5801105" y="3347696"/>
            <a:chExt cx="264813" cy="351933"/>
          </a:xfrm>
        </p:grpSpPr>
        <p:sp>
          <p:nvSpPr>
            <p:cNvPr id="12098" name="Google Shape;12098;p78"/>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8"/>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8"/>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8"/>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78"/>
          <p:cNvGrpSpPr/>
          <p:nvPr/>
        </p:nvGrpSpPr>
        <p:grpSpPr>
          <a:xfrm>
            <a:off x="5349253" y="3171536"/>
            <a:ext cx="265922" cy="352693"/>
            <a:chOff x="5349253" y="3346936"/>
            <a:chExt cx="265922" cy="352693"/>
          </a:xfrm>
        </p:grpSpPr>
        <p:sp>
          <p:nvSpPr>
            <p:cNvPr id="12103" name="Google Shape;12103;p78"/>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8"/>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8"/>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8"/>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8"/>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8"/>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78"/>
          <p:cNvGrpSpPr/>
          <p:nvPr/>
        </p:nvGrpSpPr>
        <p:grpSpPr>
          <a:xfrm>
            <a:off x="4907159" y="3171536"/>
            <a:ext cx="264845" cy="354214"/>
            <a:chOff x="4907159" y="3346936"/>
            <a:chExt cx="264845" cy="354214"/>
          </a:xfrm>
        </p:grpSpPr>
        <p:sp>
          <p:nvSpPr>
            <p:cNvPr id="12110" name="Google Shape;12110;p78"/>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8"/>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2" name="Google Shape;12112;p78"/>
          <p:cNvGrpSpPr/>
          <p:nvPr/>
        </p:nvGrpSpPr>
        <p:grpSpPr>
          <a:xfrm>
            <a:off x="8048421" y="3159086"/>
            <a:ext cx="276503" cy="369674"/>
            <a:chOff x="8048421" y="3334486"/>
            <a:chExt cx="276503" cy="369674"/>
          </a:xfrm>
        </p:grpSpPr>
        <p:sp>
          <p:nvSpPr>
            <p:cNvPr id="12113" name="Google Shape;12113;p78"/>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8"/>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8"/>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8"/>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8"/>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8"/>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78"/>
          <p:cNvGrpSpPr/>
          <p:nvPr/>
        </p:nvGrpSpPr>
        <p:grpSpPr>
          <a:xfrm>
            <a:off x="7575787" y="3154555"/>
            <a:ext cx="295384" cy="376834"/>
            <a:chOff x="7575787" y="3329955"/>
            <a:chExt cx="295384" cy="376834"/>
          </a:xfrm>
        </p:grpSpPr>
        <p:sp>
          <p:nvSpPr>
            <p:cNvPr id="12120" name="Google Shape;12120;p78"/>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8"/>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8"/>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8"/>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8"/>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8"/>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78"/>
          <p:cNvGrpSpPr/>
          <p:nvPr/>
        </p:nvGrpSpPr>
        <p:grpSpPr>
          <a:xfrm>
            <a:off x="864062" y="2709103"/>
            <a:ext cx="264084" cy="347783"/>
            <a:chOff x="864062" y="2884503"/>
            <a:chExt cx="264084" cy="347783"/>
          </a:xfrm>
        </p:grpSpPr>
        <p:sp>
          <p:nvSpPr>
            <p:cNvPr id="12127" name="Google Shape;12127;p78"/>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8"/>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8"/>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8"/>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8"/>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8"/>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8"/>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8"/>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8"/>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8"/>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7" name="Google Shape;12137;p78"/>
          <p:cNvGrpSpPr/>
          <p:nvPr/>
        </p:nvGrpSpPr>
        <p:grpSpPr>
          <a:xfrm>
            <a:off x="3978523" y="2709261"/>
            <a:ext cx="348955" cy="346516"/>
            <a:chOff x="3978523" y="2884661"/>
            <a:chExt cx="348955" cy="346516"/>
          </a:xfrm>
        </p:grpSpPr>
        <p:sp>
          <p:nvSpPr>
            <p:cNvPr id="12138" name="Google Shape;12138;p78"/>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8"/>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8"/>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8"/>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8"/>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8"/>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8"/>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8"/>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6" name="Google Shape;12146;p78"/>
          <p:cNvGrpSpPr/>
          <p:nvPr/>
        </p:nvGrpSpPr>
        <p:grpSpPr>
          <a:xfrm>
            <a:off x="3527780" y="2709863"/>
            <a:ext cx="347435" cy="345534"/>
            <a:chOff x="3527780" y="2885263"/>
            <a:chExt cx="347435" cy="345534"/>
          </a:xfrm>
        </p:grpSpPr>
        <p:sp>
          <p:nvSpPr>
            <p:cNvPr id="12147" name="Google Shape;12147;p78"/>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8"/>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8"/>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8"/>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8"/>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8"/>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8"/>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8"/>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8"/>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8"/>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8"/>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8"/>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8"/>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8"/>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8"/>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8"/>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8"/>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8"/>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8"/>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8"/>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8"/>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8"/>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8"/>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0" name="Google Shape;12170;p78"/>
          <p:cNvGrpSpPr/>
          <p:nvPr/>
        </p:nvGrpSpPr>
        <p:grpSpPr>
          <a:xfrm>
            <a:off x="2239671" y="2709103"/>
            <a:ext cx="218053" cy="348543"/>
            <a:chOff x="2239671" y="2884503"/>
            <a:chExt cx="218053" cy="348543"/>
          </a:xfrm>
        </p:grpSpPr>
        <p:sp>
          <p:nvSpPr>
            <p:cNvPr id="12171" name="Google Shape;12171;p78"/>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8"/>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8"/>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8"/>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8"/>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78"/>
          <p:cNvGrpSpPr/>
          <p:nvPr/>
        </p:nvGrpSpPr>
        <p:grpSpPr>
          <a:xfrm>
            <a:off x="2691555" y="2709103"/>
            <a:ext cx="215044" cy="348924"/>
            <a:chOff x="2691555" y="2884503"/>
            <a:chExt cx="215044" cy="348924"/>
          </a:xfrm>
        </p:grpSpPr>
        <p:sp>
          <p:nvSpPr>
            <p:cNvPr id="12177" name="Google Shape;12177;p78"/>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8"/>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8"/>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78"/>
          <p:cNvGrpSpPr/>
          <p:nvPr/>
        </p:nvGrpSpPr>
        <p:grpSpPr>
          <a:xfrm>
            <a:off x="1770459" y="2709103"/>
            <a:ext cx="254644" cy="348828"/>
            <a:chOff x="1770459" y="2884503"/>
            <a:chExt cx="254644" cy="348828"/>
          </a:xfrm>
        </p:grpSpPr>
        <p:sp>
          <p:nvSpPr>
            <p:cNvPr id="12181" name="Google Shape;12181;p78"/>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8"/>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8"/>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8"/>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8"/>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8"/>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8"/>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8"/>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9" name="Google Shape;12189;p78"/>
          <p:cNvGrpSpPr/>
          <p:nvPr/>
        </p:nvGrpSpPr>
        <p:grpSpPr>
          <a:xfrm>
            <a:off x="1317466" y="2709483"/>
            <a:ext cx="258382" cy="348543"/>
            <a:chOff x="1317466" y="2884883"/>
            <a:chExt cx="258382" cy="348543"/>
          </a:xfrm>
        </p:grpSpPr>
        <p:sp>
          <p:nvSpPr>
            <p:cNvPr id="12190" name="Google Shape;12190;p78"/>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8"/>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8"/>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8"/>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8"/>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8"/>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8"/>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8"/>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78"/>
          <p:cNvGrpSpPr/>
          <p:nvPr/>
        </p:nvGrpSpPr>
        <p:grpSpPr>
          <a:xfrm>
            <a:off x="3121167" y="2709483"/>
            <a:ext cx="258414" cy="348543"/>
            <a:chOff x="3121167" y="2884883"/>
            <a:chExt cx="258414" cy="348543"/>
          </a:xfrm>
        </p:grpSpPr>
        <p:sp>
          <p:nvSpPr>
            <p:cNvPr id="12199" name="Google Shape;12199;p78"/>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8"/>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8"/>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8"/>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8"/>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8"/>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8"/>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8"/>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7" name="Google Shape;12207;p78"/>
          <p:cNvGrpSpPr/>
          <p:nvPr/>
        </p:nvGrpSpPr>
        <p:grpSpPr>
          <a:xfrm>
            <a:off x="4899999" y="2706695"/>
            <a:ext cx="271244" cy="346801"/>
            <a:chOff x="4899999" y="2882095"/>
            <a:chExt cx="271244" cy="346801"/>
          </a:xfrm>
        </p:grpSpPr>
        <p:sp>
          <p:nvSpPr>
            <p:cNvPr id="12208" name="Google Shape;12208;p78"/>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8"/>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8"/>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8"/>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8"/>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8"/>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8"/>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8"/>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8"/>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8"/>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8" name="Google Shape;12218;p78"/>
          <p:cNvGrpSpPr/>
          <p:nvPr/>
        </p:nvGrpSpPr>
        <p:grpSpPr>
          <a:xfrm>
            <a:off x="7162775" y="2705713"/>
            <a:ext cx="259523" cy="346294"/>
            <a:chOff x="7162775" y="2881113"/>
            <a:chExt cx="259523" cy="346294"/>
          </a:xfrm>
        </p:grpSpPr>
        <p:sp>
          <p:nvSpPr>
            <p:cNvPr id="12219" name="Google Shape;12219;p78"/>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8"/>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8"/>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8"/>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8"/>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8"/>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5" name="Google Shape;12225;p78"/>
          <p:cNvGrpSpPr/>
          <p:nvPr/>
        </p:nvGrpSpPr>
        <p:grpSpPr>
          <a:xfrm>
            <a:off x="6709751" y="2706442"/>
            <a:ext cx="261075" cy="347815"/>
            <a:chOff x="6709751" y="2881842"/>
            <a:chExt cx="261075" cy="347815"/>
          </a:xfrm>
        </p:grpSpPr>
        <p:sp>
          <p:nvSpPr>
            <p:cNvPr id="12226" name="Google Shape;12226;p78"/>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8"/>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8"/>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8"/>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8"/>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8"/>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78"/>
          <p:cNvGrpSpPr/>
          <p:nvPr/>
        </p:nvGrpSpPr>
        <p:grpSpPr>
          <a:xfrm>
            <a:off x="5807156" y="2705713"/>
            <a:ext cx="261043" cy="348163"/>
            <a:chOff x="5807156" y="2881113"/>
            <a:chExt cx="261043" cy="348163"/>
          </a:xfrm>
        </p:grpSpPr>
        <p:sp>
          <p:nvSpPr>
            <p:cNvPr id="12233" name="Google Shape;12233;p78"/>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8"/>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8"/>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8"/>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8"/>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8" name="Google Shape;12238;p78"/>
          <p:cNvGrpSpPr/>
          <p:nvPr/>
        </p:nvGrpSpPr>
        <p:grpSpPr>
          <a:xfrm>
            <a:off x="5355653" y="2706093"/>
            <a:ext cx="262184" cy="346643"/>
            <a:chOff x="5355653" y="2881493"/>
            <a:chExt cx="262184" cy="346643"/>
          </a:xfrm>
        </p:grpSpPr>
        <p:sp>
          <p:nvSpPr>
            <p:cNvPr id="12239" name="Google Shape;12239;p78"/>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8"/>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8"/>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8"/>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8"/>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78"/>
          <p:cNvGrpSpPr/>
          <p:nvPr/>
        </p:nvGrpSpPr>
        <p:grpSpPr>
          <a:xfrm>
            <a:off x="8055961" y="2706442"/>
            <a:ext cx="260283" cy="345914"/>
            <a:chOff x="8055961" y="2881842"/>
            <a:chExt cx="260283" cy="345914"/>
          </a:xfrm>
        </p:grpSpPr>
        <p:sp>
          <p:nvSpPr>
            <p:cNvPr id="12245" name="Google Shape;12245;p78"/>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8"/>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8"/>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8"/>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9" name="Google Shape;12249;p78"/>
          <p:cNvGrpSpPr/>
          <p:nvPr/>
        </p:nvGrpSpPr>
        <p:grpSpPr>
          <a:xfrm>
            <a:off x="7609368" y="2718512"/>
            <a:ext cx="264813" cy="353105"/>
            <a:chOff x="7609368" y="2893912"/>
            <a:chExt cx="264813" cy="353105"/>
          </a:xfrm>
        </p:grpSpPr>
        <p:sp>
          <p:nvSpPr>
            <p:cNvPr id="12250" name="Google Shape;12250;p78"/>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8"/>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8"/>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8"/>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8"/>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8"/>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78"/>
          <p:cNvGrpSpPr/>
          <p:nvPr/>
        </p:nvGrpSpPr>
        <p:grpSpPr>
          <a:xfrm>
            <a:off x="6248458" y="2694372"/>
            <a:ext cx="270864" cy="360645"/>
            <a:chOff x="6248458" y="2869772"/>
            <a:chExt cx="270864" cy="360645"/>
          </a:xfrm>
        </p:grpSpPr>
        <p:sp>
          <p:nvSpPr>
            <p:cNvPr id="12257" name="Google Shape;12257;p78"/>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8"/>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8"/>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8"/>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8"/>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2" name="Google Shape;12262;p78"/>
          <p:cNvGrpSpPr/>
          <p:nvPr/>
        </p:nvGrpSpPr>
        <p:grpSpPr>
          <a:xfrm>
            <a:off x="3075928" y="2270398"/>
            <a:ext cx="363243" cy="300675"/>
            <a:chOff x="3075928" y="2445798"/>
            <a:chExt cx="363243" cy="300675"/>
          </a:xfrm>
        </p:grpSpPr>
        <p:sp>
          <p:nvSpPr>
            <p:cNvPr id="12263" name="Google Shape;12263;p78"/>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8"/>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8"/>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8"/>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8"/>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8"/>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8"/>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8"/>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8"/>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8"/>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8"/>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78"/>
          <p:cNvGrpSpPr/>
          <p:nvPr/>
        </p:nvGrpSpPr>
        <p:grpSpPr>
          <a:xfrm>
            <a:off x="2633105" y="2256459"/>
            <a:ext cx="363243" cy="328585"/>
            <a:chOff x="2633105" y="2431859"/>
            <a:chExt cx="363243" cy="328585"/>
          </a:xfrm>
        </p:grpSpPr>
        <p:sp>
          <p:nvSpPr>
            <p:cNvPr id="12275" name="Google Shape;12275;p78"/>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8"/>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8"/>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8"/>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8"/>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8"/>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8"/>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8"/>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3" name="Google Shape;12283;p78"/>
          <p:cNvGrpSpPr/>
          <p:nvPr/>
        </p:nvGrpSpPr>
        <p:grpSpPr>
          <a:xfrm>
            <a:off x="2189142" y="2245910"/>
            <a:ext cx="365904" cy="350064"/>
            <a:chOff x="2189142" y="2421310"/>
            <a:chExt cx="365904" cy="350064"/>
          </a:xfrm>
        </p:grpSpPr>
        <p:sp>
          <p:nvSpPr>
            <p:cNvPr id="12284" name="Google Shape;12284;p78"/>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8"/>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8"/>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8"/>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8"/>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8"/>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8"/>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8"/>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8"/>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3" name="Google Shape;12293;p78"/>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4" name="Google Shape;12294;p78"/>
          <p:cNvGrpSpPr/>
          <p:nvPr/>
        </p:nvGrpSpPr>
        <p:grpSpPr>
          <a:xfrm>
            <a:off x="3961923" y="2310917"/>
            <a:ext cx="364415" cy="220936"/>
            <a:chOff x="3961923" y="2486317"/>
            <a:chExt cx="364415" cy="220936"/>
          </a:xfrm>
        </p:grpSpPr>
        <p:sp>
          <p:nvSpPr>
            <p:cNvPr id="12295" name="Google Shape;12295;p78"/>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8"/>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8"/>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8"/>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9" name="Google Shape;12299;p78"/>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0" name="Google Shape;12300;p78"/>
          <p:cNvGrpSpPr/>
          <p:nvPr/>
        </p:nvGrpSpPr>
        <p:grpSpPr>
          <a:xfrm>
            <a:off x="1303876" y="2243977"/>
            <a:ext cx="363275" cy="354626"/>
            <a:chOff x="1303876" y="2419377"/>
            <a:chExt cx="363275" cy="354626"/>
          </a:xfrm>
        </p:grpSpPr>
        <p:sp>
          <p:nvSpPr>
            <p:cNvPr id="12301" name="Google Shape;12301;p78"/>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8"/>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8"/>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8"/>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8"/>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8"/>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8"/>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8"/>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9" name="Google Shape;12309;p78"/>
          <p:cNvGrpSpPr/>
          <p:nvPr/>
        </p:nvGrpSpPr>
        <p:grpSpPr>
          <a:xfrm>
            <a:off x="861053" y="2239510"/>
            <a:ext cx="362134" cy="363623"/>
            <a:chOff x="861053" y="2414910"/>
            <a:chExt cx="362134" cy="363623"/>
          </a:xfrm>
        </p:grpSpPr>
        <p:sp>
          <p:nvSpPr>
            <p:cNvPr id="12310" name="Google Shape;12310;p78"/>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8"/>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8"/>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8"/>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8"/>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5" name="Google Shape;12315;p78"/>
          <p:cNvGrpSpPr/>
          <p:nvPr/>
        </p:nvGrpSpPr>
        <p:grpSpPr>
          <a:xfrm>
            <a:off x="7594288" y="2239859"/>
            <a:ext cx="279513" cy="355735"/>
            <a:chOff x="7594288" y="2415259"/>
            <a:chExt cx="279513" cy="355735"/>
          </a:xfrm>
        </p:grpSpPr>
        <p:sp>
          <p:nvSpPr>
            <p:cNvPr id="12316" name="Google Shape;12316;p78"/>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8"/>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8"/>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8"/>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8"/>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8"/>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78"/>
          <p:cNvGrpSpPr/>
          <p:nvPr/>
        </p:nvGrpSpPr>
        <p:grpSpPr>
          <a:xfrm>
            <a:off x="7145794" y="2240239"/>
            <a:ext cx="278784" cy="355735"/>
            <a:chOff x="7145794" y="2415639"/>
            <a:chExt cx="278784" cy="355735"/>
          </a:xfrm>
        </p:grpSpPr>
        <p:sp>
          <p:nvSpPr>
            <p:cNvPr id="12323" name="Google Shape;12323;p78"/>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8"/>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8"/>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8"/>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8"/>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8"/>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8"/>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8"/>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8"/>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8"/>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78"/>
          <p:cNvGrpSpPr/>
          <p:nvPr/>
        </p:nvGrpSpPr>
        <p:grpSpPr>
          <a:xfrm>
            <a:off x="6698441" y="2239130"/>
            <a:ext cx="277644" cy="357984"/>
            <a:chOff x="6698441" y="2414530"/>
            <a:chExt cx="277644" cy="357984"/>
          </a:xfrm>
        </p:grpSpPr>
        <p:sp>
          <p:nvSpPr>
            <p:cNvPr id="12334" name="Google Shape;12334;p78"/>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8"/>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8"/>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8"/>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8"/>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8"/>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0" name="Google Shape;12340;p78"/>
          <p:cNvGrpSpPr/>
          <p:nvPr/>
        </p:nvGrpSpPr>
        <p:grpSpPr>
          <a:xfrm>
            <a:off x="4897750" y="2240239"/>
            <a:ext cx="279513" cy="357255"/>
            <a:chOff x="4897750" y="2415639"/>
            <a:chExt cx="279513" cy="357255"/>
          </a:xfrm>
        </p:grpSpPr>
        <p:sp>
          <p:nvSpPr>
            <p:cNvPr id="12341" name="Google Shape;12341;p78"/>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8"/>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8"/>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8"/>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8"/>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8"/>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8"/>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8"/>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78"/>
          <p:cNvGrpSpPr/>
          <p:nvPr/>
        </p:nvGrpSpPr>
        <p:grpSpPr>
          <a:xfrm>
            <a:off x="5812066" y="2240619"/>
            <a:ext cx="264813" cy="353454"/>
            <a:chOff x="5812066" y="2416019"/>
            <a:chExt cx="264813" cy="353454"/>
          </a:xfrm>
        </p:grpSpPr>
        <p:sp>
          <p:nvSpPr>
            <p:cNvPr id="12350" name="Google Shape;12350;p78"/>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8"/>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8"/>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8"/>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8"/>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8"/>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8"/>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7" name="Google Shape;12357;p78"/>
          <p:cNvGrpSpPr/>
          <p:nvPr/>
        </p:nvGrpSpPr>
        <p:grpSpPr>
          <a:xfrm>
            <a:off x="8054820" y="2240999"/>
            <a:ext cx="264433" cy="353454"/>
            <a:chOff x="8054820" y="2416399"/>
            <a:chExt cx="264433" cy="353454"/>
          </a:xfrm>
        </p:grpSpPr>
        <p:sp>
          <p:nvSpPr>
            <p:cNvPr id="12358" name="Google Shape;12358;p78"/>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8"/>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8"/>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8"/>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8"/>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8"/>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78"/>
          <p:cNvGrpSpPr/>
          <p:nvPr/>
        </p:nvGrpSpPr>
        <p:grpSpPr>
          <a:xfrm>
            <a:off x="5356413" y="2237990"/>
            <a:ext cx="271212" cy="361374"/>
            <a:chOff x="5356413" y="2413390"/>
            <a:chExt cx="271212" cy="361374"/>
          </a:xfrm>
        </p:grpSpPr>
        <p:sp>
          <p:nvSpPr>
            <p:cNvPr id="12365" name="Google Shape;12365;p78"/>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8"/>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8"/>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8"/>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8"/>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0" name="Google Shape;12370;p78"/>
          <p:cNvGrpSpPr/>
          <p:nvPr/>
        </p:nvGrpSpPr>
        <p:grpSpPr>
          <a:xfrm>
            <a:off x="6255238" y="2236849"/>
            <a:ext cx="271244" cy="360994"/>
            <a:chOff x="6255238" y="2412249"/>
            <a:chExt cx="271244" cy="360994"/>
          </a:xfrm>
        </p:grpSpPr>
        <p:sp>
          <p:nvSpPr>
            <p:cNvPr id="12371" name="Google Shape;12371;p78"/>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8"/>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8"/>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8"/>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8"/>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8"/>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78"/>
          <p:cNvGrpSpPr/>
          <p:nvPr/>
        </p:nvGrpSpPr>
        <p:grpSpPr>
          <a:xfrm>
            <a:off x="2185372" y="1782399"/>
            <a:ext cx="366664" cy="366981"/>
            <a:chOff x="2185372" y="1957799"/>
            <a:chExt cx="366664" cy="366981"/>
          </a:xfrm>
        </p:grpSpPr>
        <p:sp>
          <p:nvSpPr>
            <p:cNvPr id="12378" name="Google Shape;12378;p78"/>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8"/>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8"/>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8"/>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8"/>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8"/>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8"/>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8"/>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6" name="Google Shape;12386;p78"/>
          <p:cNvGrpSpPr/>
          <p:nvPr/>
        </p:nvGrpSpPr>
        <p:grpSpPr>
          <a:xfrm>
            <a:off x="1737258" y="1812971"/>
            <a:ext cx="370814" cy="307359"/>
            <a:chOff x="1737258" y="1988371"/>
            <a:chExt cx="370814" cy="307359"/>
          </a:xfrm>
        </p:grpSpPr>
        <p:sp>
          <p:nvSpPr>
            <p:cNvPr id="12387" name="Google Shape;12387;p78"/>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8"/>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8"/>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8"/>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1" name="Google Shape;12391;p78"/>
          <p:cNvGrpSpPr/>
          <p:nvPr/>
        </p:nvGrpSpPr>
        <p:grpSpPr>
          <a:xfrm>
            <a:off x="848983" y="1814111"/>
            <a:ext cx="369294" cy="304350"/>
            <a:chOff x="848983" y="1989511"/>
            <a:chExt cx="369294" cy="304350"/>
          </a:xfrm>
        </p:grpSpPr>
        <p:sp>
          <p:nvSpPr>
            <p:cNvPr id="12392" name="Google Shape;12392;p78"/>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8"/>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8"/>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8"/>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8"/>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7" name="Google Shape;12397;p78"/>
          <p:cNvGrpSpPr/>
          <p:nvPr/>
        </p:nvGrpSpPr>
        <p:grpSpPr>
          <a:xfrm>
            <a:off x="3074027" y="1808377"/>
            <a:ext cx="380604" cy="313854"/>
            <a:chOff x="3074027" y="1983777"/>
            <a:chExt cx="380604" cy="313854"/>
          </a:xfrm>
        </p:grpSpPr>
        <p:sp>
          <p:nvSpPr>
            <p:cNvPr id="12398" name="Google Shape;12398;p78"/>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8"/>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8"/>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8"/>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8"/>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3" name="Google Shape;12403;p78"/>
          <p:cNvGrpSpPr/>
          <p:nvPr/>
        </p:nvGrpSpPr>
        <p:grpSpPr>
          <a:xfrm>
            <a:off x="3522521" y="1800457"/>
            <a:ext cx="367013" cy="331278"/>
            <a:chOff x="3522521" y="1975857"/>
            <a:chExt cx="367013" cy="331278"/>
          </a:xfrm>
        </p:grpSpPr>
        <p:sp>
          <p:nvSpPr>
            <p:cNvPr id="12404" name="Google Shape;12404;p78"/>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8"/>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8"/>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8"/>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8"/>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8"/>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8"/>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78"/>
          <p:cNvGrpSpPr/>
          <p:nvPr/>
        </p:nvGrpSpPr>
        <p:grpSpPr>
          <a:xfrm>
            <a:off x="2630824" y="1801566"/>
            <a:ext cx="368185" cy="330454"/>
            <a:chOff x="2630824" y="1976966"/>
            <a:chExt cx="368185" cy="330454"/>
          </a:xfrm>
        </p:grpSpPr>
        <p:sp>
          <p:nvSpPr>
            <p:cNvPr id="12412" name="Google Shape;12412;p78"/>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8"/>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8"/>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78"/>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8"/>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8"/>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8"/>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8"/>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78"/>
          <p:cNvGrpSpPr/>
          <p:nvPr/>
        </p:nvGrpSpPr>
        <p:grpSpPr>
          <a:xfrm>
            <a:off x="1293706" y="1791016"/>
            <a:ext cx="369294" cy="350444"/>
            <a:chOff x="1293706" y="1966416"/>
            <a:chExt cx="369294" cy="350444"/>
          </a:xfrm>
        </p:grpSpPr>
        <p:sp>
          <p:nvSpPr>
            <p:cNvPr id="12421" name="Google Shape;12421;p78"/>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8"/>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8"/>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8"/>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8"/>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8"/>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8"/>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8"/>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78"/>
          <p:cNvGrpSpPr/>
          <p:nvPr/>
        </p:nvGrpSpPr>
        <p:grpSpPr>
          <a:xfrm>
            <a:off x="3967213" y="1800077"/>
            <a:ext cx="368185" cy="331816"/>
            <a:chOff x="3967213" y="1975477"/>
            <a:chExt cx="368185" cy="331816"/>
          </a:xfrm>
        </p:grpSpPr>
        <p:sp>
          <p:nvSpPr>
            <p:cNvPr id="12430" name="Google Shape;12430;p78"/>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8"/>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8"/>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78"/>
          <p:cNvGrpSpPr/>
          <p:nvPr/>
        </p:nvGrpSpPr>
        <p:grpSpPr>
          <a:xfrm>
            <a:off x="8047661" y="1793646"/>
            <a:ext cx="279132" cy="356875"/>
            <a:chOff x="8047661" y="1969046"/>
            <a:chExt cx="279132" cy="356875"/>
          </a:xfrm>
        </p:grpSpPr>
        <p:sp>
          <p:nvSpPr>
            <p:cNvPr id="12434" name="Google Shape;12434;p78"/>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8"/>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8"/>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8"/>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78"/>
          <p:cNvGrpSpPr/>
          <p:nvPr/>
        </p:nvGrpSpPr>
        <p:grpSpPr>
          <a:xfrm>
            <a:off x="7596157" y="1792759"/>
            <a:ext cx="279544" cy="358142"/>
            <a:chOff x="7596157" y="1968159"/>
            <a:chExt cx="279544" cy="358142"/>
          </a:xfrm>
        </p:grpSpPr>
        <p:sp>
          <p:nvSpPr>
            <p:cNvPr id="12439" name="Google Shape;12439;p78"/>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8"/>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8"/>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8"/>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8"/>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8"/>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5" name="Google Shape;12445;p78"/>
          <p:cNvGrpSpPr/>
          <p:nvPr/>
        </p:nvGrpSpPr>
        <p:grpSpPr>
          <a:xfrm>
            <a:off x="7147315" y="1793646"/>
            <a:ext cx="279513" cy="357636"/>
            <a:chOff x="7147315" y="1969046"/>
            <a:chExt cx="279513" cy="357636"/>
          </a:xfrm>
        </p:grpSpPr>
        <p:sp>
          <p:nvSpPr>
            <p:cNvPr id="12446" name="Google Shape;12446;p78"/>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8"/>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8"/>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8"/>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8"/>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8"/>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8"/>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78"/>
          <p:cNvGrpSpPr/>
          <p:nvPr/>
        </p:nvGrpSpPr>
        <p:grpSpPr>
          <a:xfrm>
            <a:off x="6697681" y="1792917"/>
            <a:ext cx="280305" cy="359093"/>
            <a:chOff x="6697681" y="1968317"/>
            <a:chExt cx="280305" cy="359093"/>
          </a:xfrm>
        </p:grpSpPr>
        <p:sp>
          <p:nvSpPr>
            <p:cNvPr id="12454" name="Google Shape;12454;p78"/>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8"/>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8"/>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8"/>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8"/>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8"/>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8"/>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1" name="Google Shape;12461;p78"/>
          <p:cNvGrpSpPr/>
          <p:nvPr/>
        </p:nvGrpSpPr>
        <p:grpSpPr>
          <a:xfrm>
            <a:off x="6248839" y="1792537"/>
            <a:ext cx="280273" cy="358744"/>
            <a:chOff x="6248839" y="1967937"/>
            <a:chExt cx="280273" cy="358744"/>
          </a:xfrm>
        </p:grpSpPr>
        <p:sp>
          <p:nvSpPr>
            <p:cNvPr id="12462" name="Google Shape;12462;p78"/>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8"/>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8"/>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8"/>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8"/>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8"/>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78"/>
          <p:cNvGrpSpPr/>
          <p:nvPr/>
        </p:nvGrpSpPr>
        <p:grpSpPr>
          <a:xfrm>
            <a:off x="5801485" y="1793646"/>
            <a:ext cx="279164" cy="357794"/>
            <a:chOff x="5801485" y="1969046"/>
            <a:chExt cx="279164" cy="357794"/>
          </a:xfrm>
        </p:grpSpPr>
        <p:sp>
          <p:nvSpPr>
            <p:cNvPr id="12469" name="Google Shape;12469;p78"/>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8"/>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8"/>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8"/>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8"/>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8"/>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8"/>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8"/>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8"/>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8"/>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8"/>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8"/>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8"/>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78"/>
          <p:cNvGrpSpPr/>
          <p:nvPr/>
        </p:nvGrpSpPr>
        <p:grpSpPr>
          <a:xfrm>
            <a:off x="5352643" y="1793646"/>
            <a:ext cx="278404" cy="358364"/>
            <a:chOff x="5352643" y="1969046"/>
            <a:chExt cx="278404" cy="358364"/>
          </a:xfrm>
        </p:grpSpPr>
        <p:sp>
          <p:nvSpPr>
            <p:cNvPr id="12483" name="Google Shape;12483;p78"/>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8"/>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8"/>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8"/>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7" name="Google Shape;12487;p78"/>
          <p:cNvGrpSpPr/>
          <p:nvPr/>
        </p:nvGrpSpPr>
        <p:grpSpPr>
          <a:xfrm>
            <a:off x="4897750" y="1792917"/>
            <a:ext cx="279132" cy="358364"/>
            <a:chOff x="4897750" y="1968317"/>
            <a:chExt cx="279132" cy="358364"/>
          </a:xfrm>
        </p:grpSpPr>
        <p:sp>
          <p:nvSpPr>
            <p:cNvPr id="12488" name="Google Shape;12488;p78"/>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8"/>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8"/>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8"/>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8"/>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8"/>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8"/>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8"/>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8"/>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8"/>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8"/>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8"/>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8"/>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1" name="Google Shape;12501;p78"/>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2" name="Google Shape;12502;p78"/>
          <p:cNvGrpSpPr/>
          <p:nvPr/>
        </p:nvGrpSpPr>
        <p:grpSpPr>
          <a:xfrm>
            <a:off x="1767449" y="1337644"/>
            <a:ext cx="324403" cy="347783"/>
            <a:chOff x="1767449" y="1513044"/>
            <a:chExt cx="324403" cy="347783"/>
          </a:xfrm>
        </p:grpSpPr>
        <p:sp>
          <p:nvSpPr>
            <p:cNvPr id="12503" name="Google Shape;12503;p78"/>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8"/>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8"/>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8"/>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8"/>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8"/>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8"/>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8"/>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8"/>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78"/>
          <p:cNvGrpSpPr/>
          <p:nvPr/>
        </p:nvGrpSpPr>
        <p:grpSpPr>
          <a:xfrm>
            <a:off x="4007193" y="1337327"/>
            <a:ext cx="320633" cy="348100"/>
            <a:chOff x="4007193" y="1512727"/>
            <a:chExt cx="320633" cy="348100"/>
          </a:xfrm>
        </p:grpSpPr>
        <p:sp>
          <p:nvSpPr>
            <p:cNvPr id="12513" name="Google Shape;12513;p78"/>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8"/>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8"/>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8"/>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8"/>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8" name="Google Shape;12518;p78"/>
          <p:cNvGrpSpPr/>
          <p:nvPr/>
        </p:nvGrpSpPr>
        <p:grpSpPr>
          <a:xfrm>
            <a:off x="3530425" y="1333347"/>
            <a:ext cx="368175" cy="344594"/>
            <a:chOff x="3530425" y="1508747"/>
            <a:chExt cx="368175" cy="344594"/>
          </a:xfrm>
        </p:grpSpPr>
        <p:sp>
          <p:nvSpPr>
            <p:cNvPr id="12519" name="Google Shape;12519;p78"/>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8"/>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8"/>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8"/>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78"/>
          <p:cNvGrpSpPr/>
          <p:nvPr/>
        </p:nvGrpSpPr>
        <p:grpSpPr>
          <a:xfrm>
            <a:off x="3127598" y="1337834"/>
            <a:ext cx="289714" cy="347593"/>
            <a:chOff x="3127598" y="1513234"/>
            <a:chExt cx="289714" cy="347593"/>
          </a:xfrm>
        </p:grpSpPr>
        <p:sp>
          <p:nvSpPr>
            <p:cNvPr id="12524" name="Google Shape;12524;p78"/>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8"/>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8"/>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8"/>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8"/>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9" name="Google Shape;12529;p78"/>
          <p:cNvGrpSpPr/>
          <p:nvPr/>
        </p:nvGrpSpPr>
        <p:grpSpPr>
          <a:xfrm>
            <a:off x="2662884" y="1337644"/>
            <a:ext cx="322914" cy="348543"/>
            <a:chOff x="2662884" y="1513044"/>
            <a:chExt cx="322914" cy="348543"/>
          </a:xfrm>
        </p:grpSpPr>
        <p:sp>
          <p:nvSpPr>
            <p:cNvPr id="12530" name="Google Shape;12530;p78"/>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8"/>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8"/>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8"/>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8"/>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8"/>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8"/>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8"/>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8"/>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8"/>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0" name="Google Shape;12540;p78"/>
          <p:cNvGrpSpPr/>
          <p:nvPr/>
        </p:nvGrpSpPr>
        <p:grpSpPr>
          <a:xfrm>
            <a:off x="2232511" y="1337359"/>
            <a:ext cx="299534" cy="348068"/>
            <a:chOff x="2232511" y="1512759"/>
            <a:chExt cx="299534" cy="348068"/>
          </a:xfrm>
        </p:grpSpPr>
        <p:sp>
          <p:nvSpPr>
            <p:cNvPr id="12541" name="Google Shape;12541;p78"/>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8"/>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8"/>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8"/>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8"/>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8"/>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8"/>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8"/>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8"/>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8"/>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8"/>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2" name="Google Shape;12552;p78"/>
          <p:cNvGrpSpPr/>
          <p:nvPr/>
        </p:nvGrpSpPr>
        <p:grpSpPr>
          <a:xfrm>
            <a:off x="1331406" y="1337961"/>
            <a:ext cx="301784" cy="348607"/>
            <a:chOff x="1331406" y="1513361"/>
            <a:chExt cx="301784" cy="348607"/>
          </a:xfrm>
        </p:grpSpPr>
        <p:sp>
          <p:nvSpPr>
            <p:cNvPr id="12553" name="Google Shape;12553;p78"/>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8"/>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8"/>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8"/>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7" name="Google Shape;12557;p78"/>
          <p:cNvGrpSpPr/>
          <p:nvPr/>
        </p:nvGrpSpPr>
        <p:grpSpPr>
          <a:xfrm>
            <a:off x="7144274" y="1324814"/>
            <a:ext cx="282174" cy="355735"/>
            <a:chOff x="7144274" y="1500214"/>
            <a:chExt cx="282174" cy="355735"/>
          </a:xfrm>
        </p:grpSpPr>
        <p:sp>
          <p:nvSpPr>
            <p:cNvPr id="12558" name="Google Shape;12558;p78"/>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8"/>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8"/>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8"/>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8"/>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8"/>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4" name="Google Shape;12564;p78"/>
          <p:cNvGrpSpPr/>
          <p:nvPr/>
        </p:nvGrpSpPr>
        <p:grpSpPr>
          <a:xfrm>
            <a:off x="6685262" y="1324814"/>
            <a:ext cx="289682" cy="354594"/>
            <a:chOff x="6685262" y="1500214"/>
            <a:chExt cx="289682" cy="354594"/>
          </a:xfrm>
        </p:grpSpPr>
        <p:sp>
          <p:nvSpPr>
            <p:cNvPr id="12565" name="Google Shape;12565;p78"/>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8"/>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8"/>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8"/>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78"/>
          <p:cNvGrpSpPr/>
          <p:nvPr/>
        </p:nvGrpSpPr>
        <p:grpSpPr>
          <a:xfrm>
            <a:off x="6200938" y="1325194"/>
            <a:ext cx="322154" cy="355355"/>
            <a:chOff x="6200938" y="1500594"/>
            <a:chExt cx="322154" cy="355355"/>
          </a:xfrm>
        </p:grpSpPr>
        <p:sp>
          <p:nvSpPr>
            <p:cNvPr id="12570" name="Google Shape;12570;p78"/>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8"/>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8"/>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8"/>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8"/>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5" name="Google Shape;12575;p78"/>
          <p:cNvGrpSpPr/>
          <p:nvPr/>
        </p:nvGrpSpPr>
        <p:grpSpPr>
          <a:xfrm>
            <a:off x="5289631" y="1324814"/>
            <a:ext cx="332355" cy="354974"/>
            <a:chOff x="5289631" y="1500214"/>
            <a:chExt cx="332355" cy="354974"/>
          </a:xfrm>
        </p:grpSpPr>
        <p:sp>
          <p:nvSpPr>
            <p:cNvPr id="12576" name="Google Shape;12576;p78"/>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8"/>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8"/>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8"/>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8"/>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8"/>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78"/>
          <p:cNvGrpSpPr/>
          <p:nvPr/>
        </p:nvGrpSpPr>
        <p:grpSpPr>
          <a:xfrm>
            <a:off x="5748295" y="1324433"/>
            <a:ext cx="323294" cy="356115"/>
            <a:chOff x="5748295" y="1499833"/>
            <a:chExt cx="323294" cy="356115"/>
          </a:xfrm>
        </p:grpSpPr>
        <p:sp>
          <p:nvSpPr>
            <p:cNvPr id="12583" name="Google Shape;12583;p78"/>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8"/>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8"/>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8"/>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8"/>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8"/>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8"/>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78"/>
          <p:cNvGrpSpPr/>
          <p:nvPr/>
        </p:nvGrpSpPr>
        <p:grpSpPr>
          <a:xfrm>
            <a:off x="8047661" y="1325637"/>
            <a:ext cx="278404" cy="355260"/>
            <a:chOff x="8047661" y="1501037"/>
            <a:chExt cx="278404" cy="355260"/>
          </a:xfrm>
        </p:grpSpPr>
        <p:sp>
          <p:nvSpPr>
            <p:cNvPr id="12591" name="Google Shape;12591;p78"/>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8"/>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8"/>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8"/>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78"/>
          <p:cNvGrpSpPr/>
          <p:nvPr/>
        </p:nvGrpSpPr>
        <p:grpSpPr>
          <a:xfrm>
            <a:off x="4903389" y="1324814"/>
            <a:ext cx="267854" cy="355735"/>
            <a:chOff x="4903389" y="1500214"/>
            <a:chExt cx="267854" cy="355735"/>
          </a:xfrm>
        </p:grpSpPr>
        <p:sp>
          <p:nvSpPr>
            <p:cNvPr id="12596" name="Google Shape;12596;p78"/>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8"/>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8"/>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8"/>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8"/>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78"/>
          <p:cNvGrpSpPr/>
          <p:nvPr/>
        </p:nvGrpSpPr>
        <p:grpSpPr>
          <a:xfrm>
            <a:off x="7613518" y="1325954"/>
            <a:ext cx="264433" cy="353074"/>
            <a:chOff x="7613518" y="1501354"/>
            <a:chExt cx="264433" cy="353074"/>
          </a:xfrm>
        </p:grpSpPr>
        <p:sp>
          <p:nvSpPr>
            <p:cNvPr id="12602" name="Google Shape;12602;p78"/>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8"/>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8"/>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8"/>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8"/>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8"/>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8" name="Google Shape;12608;p78"/>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609" name="Google Shape;12609;p78"/>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6" name="Shape 1326"/>
        <p:cNvGrpSpPr/>
        <p:nvPr/>
      </p:nvGrpSpPr>
      <p:grpSpPr>
        <a:xfrm>
          <a:off x="0" y="0"/>
          <a:ext cx="0" cy="0"/>
          <a:chOff x="0" y="0"/>
          <a:chExt cx="0" cy="0"/>
        </a:xfrm>
      </p:grpSpPr>
      <p:sp>
        <p:nvSpPr>
          <p:cNvPr id="1327" name="Google Shape;1327;p34"/>
          <p:cNvSpPr txBox="1"/>
          <p:nvPr>
            <p:ph idx="1" type="subTitle"/>
          </p:nvPr>
        </p:nvSpPr>
        <p:spPr>
          <a:xfrm>
            <a:off x="1181425" y="2438588"/>
            <a:ext cx="29076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End-user base-behavior</a:t>
            </a:r>
            <a:endParaRPr/>
          </a:p>
        </p:txBody>
      </p:sp>
      <p:sp>
        <p:nvSpPr>
          <p:cNvPr id="1328" name="Google Shape;1328;p34"/>
          <p:cNvSpPr txBox="1"/>
          <p:nvPr>
            <p:ph idx="2" type="subTitle"/>
          </p:nvPr>
        </p:nvSpPr>
        <p:spPr>
          <a:xfrm>
            <a:off x="4836300" y="2438588"/>
            <a:ext cx="29076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Regulations and compliance</a:t>
            </a:r>
            <a:endParaRPr/>
          </a:p>
        </p:txBody>
      </p:sp>
      <p:sp>
        <p:nvSpPr>
          <p:cNvPr id="1329" name="Google Shape;1329;p34"/>
          <p:cNvSpPr txBox="1"/>
          <p:nvPr>
            <p:ph idx="3" type="subTitle"/>
          </p:nvPr>
        </p:nvSpPr>
        <p:spPr>
          <a:xfrm>
            <a:off x="1181425" y="3151988"/>
            <a:ext cx="2907600" cy="86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also  full of iron oxide dust.</a:t>
            </a:r>
            <a:endParaRPr/>
          </a:p>
        </p:txBody>
      </p:sp>
      <p:sp>
        <p:nvSpPr>
          <p:cNvPr id="1330" name="Google Shape;1330;p34"/>
          <p:cNvSpPr txBox="1"/>
          <p:nvPr>
            <p:ph idx="4" type="subTitle"/>
          </p:nvPr>
        </p:nvSpPr>
        <p:spPr>
          <a:xfrm>
            <a:off x="4836300" y="3151988"/>
            <a:ext cx="2907600" cy="86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It's composed mostly of hydrogen and helium.</a:t>
            </a:r>
            <a:endParaRPr/>
          </a:p>
          <a:p>
            <a:pPr indent="0" lvl="0" marL="0" rtl="0" algn="ctr">
              <a:spcBef>
                <a:spcPts val="0"/>
              </a:spcBef>
              <a:spcAft>
                <a:spcPts val="0"/>
              </a:spcAft>
              <a:buNone/>
            </a:pPr>
            <a:r>
              <a:t/>
            </a:r>
            <a:endParaRPr/>
          </a:p>
        </p:txBody>
      </p:sp>
      <p:sp>
        <p:nvSpPr>
          <p:cNvPr id="1331" name="Google Shape;1331;p34"/>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UI and UX Modernization</a:t>
            </a:r>
            <a:endParaRPr/>
          </a:p>
        </p:txBody>
      </p:sp>
      <p:sp>
        <p:nvSpPr>
          <p:cNvPr id="1332" name="Google Shape;1332;p34"/>
          <p:cNvSpPr/>
          <p:nvPr/>
        </p:nvSpPr>
        <p:spPr>
          <a:xfrm>
            <a:off x="2246125" y="1660383"/>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4"/>
          <p:cNvSpPr/>
          <p:nvPr/>
        </p:nvSpPr>
        <p:spPr>
          <a:xfrm>
            <a:off x="5901000" y="1660383"/>
            <a:ext cx="778200" cy="77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 name="Google Shape;1334;p34"/>
          <p:cNvGrpSpPr/>
          <p:nvPr/>
        </p:nvGrpSpPr>
        <p:grpSpPr>
          <a:xfrm>
            <a:off x="2431974" y="1879739"/>
            <a:ext cx="406503" cy="339487"/>
            <a:chOff x="720010" y="1327465"/>
            <a:chExt cx="376322" cy="314282"/>
          </a:xfrm>
        </p:grpSpPr>
        <p:sp>
          <p:nvSpPr>
            <p:cNvPr id="1335" name="Google Shape;1335;p34"/>
            <p:cNvSpPr/>
            <p:nvPr/>
          </p:nvSpPr>
          <p:spPr>
            <a:xfrm>
              <a:off x="890154" y="1612398"/>
              <a:ext cx="36070" cy="11753"/>
            </a:xfrm>
            <a:custGeom>
              <a:rect b="b" l="l" r="r" t="t"/>
              <a:pathLst>
                <a:path extrusionOk="0" h="334" w="1025">
                  <a:moveTo>
                    <a:pt x="167" y="0"/>
                  </a:moveTo>
                  <a:cubicBezTo>
                    <a:pt x="72" y="0"/>
                    <a:pt x="0" y="72"/>
                    <a:pt x="0" y="167"/>
                  </a:cubicBezTo>
                  <a:cubicBezTo>
                    <a:pt x="0" y="262"/>
                    <a:pt x="72" y="334"/>
                    <a:pt x="167" y="334"/>
                  </a:cubicBezTo>
                  <a:lnTo>
                    <a:pt x="858" y="334"/>
                  </a:lnTo>
                  <a:cubicBezTo>
                    <a:pt x="953" y="334"/>
                    <a:pt x="1024" y="262"/>
                    <a:pt x="1024" y="167"/>
                  </a:cubicBezTo>
                  <a:cubicBezTo>
                    <a:pt x="1024" y="72"/>
                    <a:pt x="953" y="0"/>
                    <a:pt x="8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36" name="Google Shape;1336;p34"/>
            <p:cNvSpPr/>
            <p:nvPr/>
          </p:nvSpPr>
          <p:spPr>
            <a:xfrm>
              <a:off x="720010" y="1327465"/>
              <a:ext cx="376322" cy="314282"/>
            </a:xfrm>
            <a:custGeom>
              <a:rect b="b" l="l" r="r" t="t"/>
              <a:pathLst>
                <a:path extrusionOk="0" h="8931" w="10694">
                  <a:moveTo>
                    <a:pt x="5788" y="2763"/>
                  </a:moveTo>
                  <a:lnTo>
                    <a:pt x="5716" y="2930"/>
                  </a:lnTo>
                  <a:lnTo>
                    <a:pt x="4954" y="2930"/>
                  </a:lnTo>
                  <a:lnTo>
                    <a:pt x="4883" y="2763"/>
                  </a:lnTo>
                  <a:close/>
                  <a:moveTo>
                    <a:pt x="2406" y="3954"/>
                  </a:moveTo>
                  <a:lnTo>
                    <a:pt x="2406" y="4311"/>
                  </a:lnTo>
                  <a:lnTo>
                    <a:pt x="1906" y="4311"/>
                  </a:lnTo>
                  <a:lnTo>
                    <a:pt x="1906" y="3954"/>
                  </a:lnTo>
                  <a:close/>
                  <a:moveTo>
                    <a:pt x="3287" y="3954"/>
                  </a:moveTo>
                  <a:lnTo>
                    <a:pt x="3287" y="4311"/>
                  </a:lnTo>
                  <a:lnTo>
                    <a:pt x="2763" y="4311"/>
                  </a:lnTo>
                  <a:lnTo>
                    <a:pt x="2763" y="3954"/>
                  </a:lnTo>
                  <a:close/>
                  <a:moveTo>
                    <a:pt x="7931" y="3954"/>
                  </a:moveTo>
                  <a:lnTo>
                    <a:pt x="7931" y="4311"/>
                  </a:lnTo>
                  <a:lnTo>
                    <a:pt x="7407" y="4311"/>
                  </a:lnTo>
                  <a:lnTo>
                    <a:pt x="7407" y="3954"/>
                  </a:lnTo>
                  <a:close/>
                  <a:moveTo>
                    <a:pt x="8788" y="3954"/>
                  </a:moveTo>
                  <a:lnTo>
                    <a:pt x="8788" y="4311"/>
                  </a:lnTo>
                  <a:lnTo>
                    <a:pt x="8288" y="4311"/>
                  </a:lnTo>
                  <a:lnTo>
                    <a:pt x="8288" y="3954"/>
                  </a:lnTo>
                  <a:close/>
                  <a:moveTo>
                    <a:pt x="10074" y="310"/>
                  </a:moveTo>
                  <a:cubicBezTo>
                    <a:pt x="10217" y="310"/>
                    <a:pt x="10336" y="429"/>
                    <a:pt x="10336" y="596"/>
                  </a:cubicBezTo>
                  <a:lnTo>
                    <a:pt x="10336" y="4549"/>
                  </a:lnTo>
                  <a:cubicBezTo>
                    <a:pt x="10336" y="4692"/>
                    <a:pt x="10217" y="4811"/>
                    <a:pt x="10051" y="4811"/>
                  </a:cubicBezTo>
                  <a:lnTo>
                    <a:pt x="7383" y="4811"/>
                  </a:lnTo>
                  <a:lnTo>
                    <a:pt x="7383" y="4644"/>
                  </a:lnTo>
                  <a:lnTo>
                    <a:pt x="8931" y="4644"/>
                  </a:lnTo>
                  <a:cubicBezTo>
                    <a:pt x="9027" y="4644"/>
                    <a:pt x="9098" y="4549"/>
                    <a:pt x="9098" y="4454"/>
                  </a:cubicBezTo>
                  <a:lnTo>
                    <a:pt x="9098" y="3763"/>
                  </a:lnTo>
                  <a:cubicBezTo>
                    <a:pt x="9098" y="3692"/>
                    <a:pt x="9027" y="3597"/>
                    <a:pt x="8931" y="3597"/>
                  </a:cubicBezTo>
                  <a:lnTo>
                    <a:pt x="7383" y="3597"/>
                  </a:lnTo>
                  <a:lnTo>
                    <a:pt x="7383" y="3001"/>
                  </a:lnTo>
                  <a:cubicBezTo>
                    <a:pt x="7383" y="2668"/>
                    <a:pt x="7121" y="2406"/>
                    <a:pt x="6788" y="2406"/>
                  </a:cubicBezTo>
                  <a:lnTo>
                    <a:pt x="3883" y="2406"/>
                  </a:lnTo>
                  <a:cubicBezTo>
                    <a:pt x="3549" y="2406"/>
                    <a:pt x="3287" y="2668"/>
                    <a:pt x="3287" y="3001"/>
                  </a:cubicBezTo>
                  <a:lnTo>
                    <a:pt x="3287" y="3597"/>
                  </a:lnTo>
                  <a:lnTo>
                    <a:pt x="1739" y="3597"/>
                  </a:lnTo>
                  <a:cubicBezTo>
                    <a:pt x="1644" y="3597"/>
                    <a:pt x="1549" y="3692"/>
                    <a:pt x="1549" y="3763"/>
                  </a:cubicBezTo>
                  <a:lnTo>
                    <a:pt x="1549" y="4454"/>
                  </a:lnTo>
                  <a:cubicBezTo>
                    <a:pt x="1549" y="4549"/>
                    <a:pt x="1644" y="4644"/>
                    <a:pt x="1739" y="4644"/>
                  </a:cubicBezTo>
                  <a:lnTo>
                    <a:pt x="3287" y="4644"/>
                  </a:lnTo>
                  <a:lnTo>
                    <a:pt x="3287" y="4811"/>
                  </a:lnTo>
                  <a:lnTo>
                    <a:pt x="596" y="4811"/>
                  </a:lnTo>
                  <a:cubicBezTo>
                    <a:pt x="453" y="4811"/>
                    <a:pt x="334" y="4692"/>
                    <a:pt x="334" y="4549"/>
                  </a:cubicBezTo>
                  <a:lnTo>
                    <a:pt x="334" y="596"/>
                  </a:lnTo>
                  <a:cubicBezTo>
                    <a:pt x="334" y="429"/>
                    <a:pt x="453" y="310"/>
                    <a:pt x="596" y="310"/>
                  </a:cubicBezTo>
                  <a:close/>
                  <a:moveTo>
                    <a:pt x="6764" y="2739"/>
                  </a:moveTo>
                  <a:cubicBezTo>
                    <a:pt x="6907" y="2739"/>
                    <a:pt x="7026" y="2858"/>
                    <a:pt x="7026" y="3001"/>
                  </a:cubicBezTo>
                  <a:lnTo>
                    <a:pt x="7026" y="8359"/>
                  </a:lnTo>
                  <a:lnTo>
                    <a:pt x="7050" y="8359"/>
                  </a:lnTo>
                  <a:cubicBezTo>
                    <a:pt x="7050" y="8502"/>
                    <a:pt x="6931" y="8621"/>
                    <a:pt x="6788" y="8621"/>
                  </a:cubicBezTo>
                  <a:lnTo>
                    <a:pt x="3883" y="8621"/>
                  </a:lnTo>
                  <a:cubicBezTo>
                    <a:pt x="3716" y="8621"/>
                    <a:pt x="3597" y="8502"/>
                    <a:pt x="3597" y="8359"/>
                  </a:cubicBezTo>
                  <a:lnTo>
                    <a:pt x="3597" y="3001"/>
                  </a:lnTo>
                  <a:cubicBezTo>
                    <a:pt x="3597" y="2858"/>
                    <a:pt x="3716" y="2739"/>
                    <a:pt x="3883" y="2739"/>
                  </a:cubicBezTo>
                  <a:lnTo>
                    <a:pt x="4526" y="2739"/>
                  </a:lnTo>
                  <a:lnTo>
                    <a:pt x="4645" y="3120"/>
                  </a:lnTo>
                  <a:cubicBezTo>
                    <a:pt x="4669" y="3168"/>
                    <a:pt x="4740" y="3239"/>
                    <a:pt x="4788" y="3239"/>
                  </a:cubicBezTo>
                  <a:lnTo>
                    <a:pt x="5835" y="3239"/>
                  </a:lnTo>
                  <a:cubicBezTo>
                    <a:pt x="5907" y="3239"/>
                    <a:pt x="5978" y="3168"/>
                    <a:pt x="5978" y="3120"/>
                  </a:cubicBezTo>
                  <a:lnTo>
                    <a:pt x="6097" y="2739"/>
                  </a:lnTo>
                  <a:close/>
                  <a:moveTo>
                    <a:pt x="596" y="1"/>
                  </a:moveTo>
                  <a:cubicBezTo>
                    <a:pt x="263" y="1"/>
                    <a:pt x="1" y="263"/>
                    <a:pt x="1" y="596"/>
                  </a:cubicBezTo>
                  <a:lnTo>
                    <a:pt x="1" y="4549"/>
                  </a:lnTo>
                  <a:cubicBezTo>
                    <a:pt x="1" y="4883"/>
                    <a:pt x="263" y="5144"/>
                    <a:pt x="596" y="5144"/>
                  </a:cubicBezTo>
                  <a:lnTo>
                    <a:pt x="3287" y="5144"/>
                  </a:lnTo>
                  <a:lnTo>
                    <a:pt x="3287" y="8336"/>
                  </a:lnTo>
                  <a:cubicBezTo>
                    <a:pt x="3287" y="8645"/>
                    <a:pt x="3549" y="8931"/>
                    <a:pt x="3883" y="8931"/>
                  </a:cubicBezTo>
                  <a:lnTo>
                    <a:pt x="6788" y="8931"/>
                  </a:lnTo>
                  <a:cubicBezTo>
                    <a:pt x="7121" y="8931"/>
                    <a:pt x="7383" y="8645"/>
                    <a:pt x="7383" y="8336"/>
                  </a:cubicBezTo>
                  <a:lnTo>
                    <a:pt x="7383" y="5144"/>
                  </a:lnTo>
                  <a:lnTo>
                    <a:pt x="10074" y="5144"/>
                  </a:lnTo>
                  <a:cubicBezTo>
                    <a:pt x="10384" y="5144"/>
                    <a:pt x="10670" y="4883"/>
                    <a:pt x="10670" y="4549"/>
                  </a:cubicBezTo>
                  <a:lnTo>
                    <a:pt x="10670" y="596"/>
                  </a:lnTo>
                  <a:cubicBezTo>
                    <a:pt x="10694" y="263"/>
                    <a:pt x="10432" y="1"/>
                    <a:pt x="100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37" name="Google Shape;1337;p34"/>
            <p:cNvSpPr/>
            <p:nvPr/>
          </p:nvSpPr>
          <p:spPr>
            <a:xfrm>
              <a:off x="744326" y="1350937"/>
              <a:ext cx="72949" cy="36914"/>
            </a:xfrm>
            <a:custGeom>
              <a:rect b="b" l="l" r="r" t="t"/>
              <a:pathLst>
                <a:path extrusionOk="0" h="1049" w="2073">
                  <a:moveTo>
                    <a:pt x="1715" y="334"/>
                  </a:moveTo>
                  <a:lnTo>
                    <a:pt x="1715" y="691"/>
                  </a:lnTo>
                  <a:lnTo>
                    <a:pt x="358" y="691"/>
                  </a:lnTo>
                  <a:lnTo>
                    <a:pt x="358" y="334"/>
                  </a:lnTo>
                  <a:close/>
                  <a:moveTo>
                    <a:pt x="167" y="0"/>
                  </a:moveTo>
                  <a:cubicBezTo>
                    <a:pt x="96" y="0"/>
                    <a:pt x="1" y="96"/>
                    <a:pt x="1" y="191"/>
                  </a:cubicBezTo>
                  <a:lnTo>
                    <a:pt x="1" y="882"/>
                  </a:lnTo>
                  <a:cubicBezTo>
                    <a:pt x="1" y="953"/>
                    <a:pt x="96" y="1048"/>
                    <a:pt x="167" y="1048"/>
                  </a:cubicBezTo>
                  <a:lnTo>
                    <a:pt x="1906" y="1048"/>
                  </a:lnTo>
                  <a:cubicBezTo>
                    <a:pt x="2001" y="1048"/>
                    <a:pt x="2072" y="953"/>
                    <a:pt x="2072" y="882"/>
                  </a:cubicBezTo>
                  <a:lnTo>
                    <a:pt x="2072" y="191"/>
                  </a:lnTo>
                  <a:cubicBezTo>
                    <a:pt x="2072" y="96"/>
                    <a:pt x="2001" y="0"/>
                    <a:pt x="1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38" name="Google Shape;1338;p34"/>
            <p:cNvSpPr/>
            <p:nvPr/>
          </p:nvSpPr>
          <p:spPr>
            <a:xfrm>
              <a:off x="1022538" y="1350937"/>
              <a:ext cx="49477" cy="12598"/>
            </a:xfrm>
            <a:custGeom>
              <a:rect b="b" l="l" r="r" t="t"/>
              <a:pathLst>
                <a:path extrusionOk="0" h="358" w="1406">
                  <a:moveTo>
                    <a:pt x="191" y="0"/>
                  </a:moveTo>
                  <a:cubicBezTo>
                    <a:pt x="96" y="0"/>
                    <a:pt x="1" y="96"/>
                    <a:pt x="1" y="191"/>
                  </a:cubicBezTo>
                  <a:cubicBezTo>
                    <a:pt x="1" y="286"/>
                    <a:pt x="96" y="358"/>
                    <a:pt x="191" y="358"/>
                  </a:cubicBezTo>
                  <a:lnTo>
                    <a:pt x="1239" y="358"/>
                  </a:lnTo>
                  <a:cubicBezTo>
                    <a:pt x="1311" y="358"/>
                    <a:pt x="1406" y="286"/>
                    <a:pt x="1406" y="191"/>
                  </a:cubicBezTo>
                  <a:cubicBezTo>
                    <a:pt x="1406" y="96"/>
                    <a:pt x="1311" y="0"/>
                    <a:pt x="12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39" name="Google Shape;1339;p34"/>
            <p:cNvSpPr/>
            <p:nvPr/>
          </p:nvSpPr>
          <p:spPr>
            <a:xfrm>
              <a:off x="1046855" y="1369376"/>
              <a:ext cx="25161" cy="12598"/>
            </a:xfrm>
            <a:custGeom>
              <a:rect b="b" l="l" r="r" t="t"/>
              <a:pathLst>
                <a:path extrusionOk="0" h="358" w="715">
                  <a:moveTo>
                    <a:pt x="191" y="0"/>
                  </a:moveTo>
                  <a:cubicBezTo>
                    <a:pt x="96" y="0"/>
                    <a:pt x="1" y="72"/>
                    <a:pt x="1" y="167"/>
                  </a:cubicBezTo>
                  <a:cubicBezTo>
                    <a:pt x="1" y="262"/>
                    <a:pt x="96" y="358"/>
                    <a:pt x="191" y="358"/>
                  </a:cubicBezTo>
                  <a:lnTo>
                    <a:pt x="548" y="358"/>
                  </a:lnTo>
                  <a:cubicBezTo>
                    <a:pt x="620" y="358"/>
                    <a:pt x="715" y="262"/>
                    <a:pt x="715" y="167"/>
                  </a:cubicBezTo>
                  <a:cubicBezTo>
                    <a:pt x="715" y="72"/>
                    <a:pt x="620" y="0"/>
                    <a:pt x="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40" name="Google Shape;1340;p34"/>
            <p:cNvSpPr/>
            <p:nvPr/>
          </p:nvSpPr>
          <p:spPr>
            <a:xfrm>
              <a:off x="875902" y="1472448"/>
              <a:ext cx="65383" cy="115670"/>
            </a:xfrm>
            <a:custGeom>
              <a:rect b="b" l="l" r="r" t="t"/>
              <a:pathLst>
                <a:path extrusionOk="0" h="3287" w="1858">
                  <a:moveTo>
                    <a:pt x="929" y="310"/>
                  </a:moveTo>
                  <a:cubicBezTo>
                    <a:pt x="977" y="310"/>
                    <a:pt x="1024" y="334"/>
                    <a:pt x="1048" y="358"/>
                  </a:cubicBezTo>
                  <a:cubicBezTo>
                    <a:pt x="1072" y="381"/>
                    <a:pt x="1096" y="453"/>
                    <a:pt x="1096" y="477"/>
                  </a:cubicBezTo>
                  <a:lnTo>
                    <a:pt x="1096" y="1787"/>
                  </a:lnTo>
                  <a:cubicBezTo>
                    <a:pt x="1096" y="1858"/>
                    <a:pt x="1144" y="1906"/>
                    <a:pt x="1191" y="1929"/>
                  </a:cubicBezTo>
                  <a:cubicBezTo>
                    <a:pt x="1405" y="2072"/>
                    <a:pt x="1501" y="2287"/>
                    <a:pt x="1429" y="2525"/>
                  </a:cubicBezTo>
                  <a:cubicBezTo>
                    <a:pt x="1358" y="2787"/>
                    <a:pt x="1144" y="2930"/>
                    <a:pt x="929" y="2930"/>
                  </a:cubicBezTo>
                  <a:cubicBezTo>
                    <a:pt x="691" y="2930"/>
                    <a:pt x="477" y="2787"/>
                    <a:pt x="429" y="2525"/>
                  </a:cubicBezTo>
                  <a:cubicBezTo>
                    <a:pt x="358" y="2287"/>
                    <a:pt x="453" y="2072"/>
                    <a:pt x="667" y="1929"/>
                  </a:cubicBezTo>
                  <a:cubicBezTo>
                    <a:pt x="715" y="1906"/>
                    <a:pt x="762" y="1858"/>
                    <a:pt x="762" y="1787"/>
                  </a:cubicBezTo>
                  <a:lnTo>
                    <a:pt x="762" y="477"/>
                  </a:lnTo>
                  <a:cubicBezTo>
                    <a:pt x="762" y="381"/>
                    <a:pt x="834" y="310"/>
                    <a:pt x="929" y="310"/>
                  </a:cubicBezTo>
                  <a:close/>
                  <a:moveTo>
                    <a:pt x="929" y="0"/>
                  </a:moveTo>
                  <a:cubicBezTo>
                    <a:pt x="620" y="0"/>
                    <a:pt x="429" y="239"/>
                    <a:pt x="429" y="524"/>
                  </a:cubicBezTo>
                  <a:lnTo>
                    <a:pt x="429" y="1739"/>
                  </a:lnTo>
                  <a:cubicBezTo>
                    <a:pt x="119" y="1929"/>
                    <a:pt x="0" y="2334"/>
                    <a:pt x="119" y="2691"/>
                  </a:cubicBezTo>
                  <a:cubicBezTo>
                    <a:pt x="239" y="3049"/>
                    <a:pt x="572" y="3287"/>
                    <a:pt x="929" y="3287"/>
                  </a:cubicBezTo>
                  <a:cubicBezTo>
                    <a:pt x="1286" y="3287"/>
                    <a:pt x="1644" y="3049"/>
                    <a:pt x="1739" y="2691"/>
                  </a:cubicBezTo>
                  <a:cubicBezTo>
                    <a:pt x="1858" y="2334"/>
                    <a:pt x="1739" y="1953"/>
                    <a:pt x="1429" y="1739"/>
                  </a:cubicBezTo>
                  <a:lnTo>
                    <a:pt x="1429" y="524"/>
                  </a:lnTo>
                  <a:cubicBezTo>
                    <a:pt x="1429" y="215"/>
                    <a:pt x="1191" y="0"/>
                    <a:pt x="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41" name="Google Shape;1341;p34"/>
            <p:cNvSpPr/>
            <p:nvPr/>
          </p:nvSpPr>
          <p:spPr>
            <a:xfrm>
              <a:off x="901027" y="1551238"/>
              <a:ext cx="12633" cy="12598"/>
            </a:xfrm>
            <a:custGeom>
              <a:rect b="b" l="l" r="r" t="t"/>
              <a:pathLst>
                <a:path extrusionOk="0" h="358" w="359">
                  <a:moveTo>
                    <a:pt x="191" y="0"/>
                  </a:moveTo>
                  <a:cubicBezTo>
                    <a:pt x="96" y="0"/>
                    <a:pt x="1" y="95"/>
                    <a:pt x="1" y="191"/>
                  </a:cubicBezTo>
                  <a:cubicBezTo>
                    <a:pt x="1" y="262"/>
                    <a:pt x="96" y="357"/>
                    <a:pt x="191" y="357"/>
                  </a:cubicBezTo>
                  <a:cubicBezTo>
                    <a:pt x="263" y="357"/>
                    <a:pt x="358" y="262"/>
                    <a:pt x="358" y="191"/>
                  </a:cubicBezTo>
                  <a:cubicBezTo>
                    <a:pt x="358" y="95"/>
                    <a:pt x="310"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42" name="Google Shape;1342;p34"/>
            <p:cNvSpPr/>
            <p:nvPr/>
          </p:nvSpPr>
          <p:spPr>
            <a:xfrm>
              <a:off x="932030" y="1484166"/>
              <a:ext cx="18475" cy="12633"/>
            </a:xfrm>
            <a:custGeom>
              <a:rect b="b" l="l" r="r" t="t"/>
              <a:pathLst>
                <a:path extrusionOk="0" h="359" w="525">
                  <a:moveTo>
                    <a:pt x="168" y="1"/>
                  </a:moveTo>
                  <a:cubicBezTo>
                    <a:pt x="72" y="1"/>
                    <a:pt x="1" y="96"/>
                    <a:pt x="1" y="191"/>
                  </a:cubicBezTo>
                  <a:cubicBezTo>
                    <a:pt x="1" y="263"/>
                    <a:pt x="72" y="358"/>
                    <a:pt x="168" y="358"/>
                  </a:cubicBezTo>
                  <a:lnTo>
                    <a:pt x="358" y="358"/>
                  </a:lnTo>
                  <a:cubicBezTo>
                    <a:pt x="430" y="358"/>
                    <a:pt x="525" y="263"/>
                    <a:pt x="525" y="191"/>
                  </a:cubicBezTo>
                  <a:cubicBezTo>
                    <a:pt x="525" y="96"/>
                    <a:pt x="430"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43" name="Google Shape;1343;p34"/>
            <p:cNvSpPr/>
            <p:nvPr/>
          </p:nvSpPr>
          <p:spPr>
            <a:xfrm>
              <a:off x="932030" y="1503450"/>
              <a:ext cx="18475" cy="12598"/>
            </a:xfrm>
            <a:custGeom>
              <a:rect b="b" l="l" r="r" t="t"/>
              <a:pathLst>
                <a:path extrusionOk="0" h="358" w="525">
                  <a:moveTo>
                    <a:pt x="168" y="1"/>
                  </a:moveTo>
                  <a:cubicBezTo>
                    <a:pt x="72" y="1"/>
                    <a:pt x="1" y="72"/>
                    <a:pt x="1" y="167"/>
                  </a:cubicBezTo>
                  <a:cubicBezTo>
                    <a:pt x="1" y="263"/>
                    <a:pt x="72" y="358"/>
                    <a:pt x="168" y="358"/>
                  </a:cubicBezTo>
                  <a:lnTo>
                    <a:pt x="358" y="358"/>
                  </a:lnTo>
                  <a:cubicBezTo>
                    <a:pt x="430" y="358"/>
                    <a:pt x="525" y="263"/>
                    <a:pt x="525" y="167"/>
                  </a:cubicBezTo>
                  <a:cubicBezTo>
                    <a:pt x="525" y="72"/>
                    <a:pt x="430"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44" name="Google Shape;1344;p34"/>
            <p:cNvSpPr/>
            <p:nvPr/>
          </p:nvSpPr>
          <p:spPr>
            <a:xfrm>
              <a:off x="932030" y="1521045"/>
              <a:ext cx="18475" cy="12598"/>
            </a:xfrm>
            <a:custGeom>
              <a:rect b="b" l="l" r="r" t="t"/>
              <a:pathLst>
                <a:path extrusionOk="0" h="358" w="525">
                  <a:moveTo>
                    <a:pt x="168" y="1"/>
                  </a:moveTo>
                  <a:cubicBezTo>
                    <a:pt x="72" y="1"/>
                    <a:pt x="1" y="96"/>
                    <a:pt x="1" y="167"/>
                  </a:cubicBezTo>
                  <a:cubicBezTo>
                    <a:pt x="1" y="263"/>
                    <a:pt x="72" y="358"/>
                    <a:pt x="168" y="358"/>
                  </a:cubicBezTo>
                  <a:lnTo>
                    <a:pt x="358" y="358"/>
                  </a:lnTo>
                  <a:cubicBezTo>
                    <a:pt x="430" y="358"/>
                    <a:pt x="525" y="263"/>
                    <a:pt x="525" y="167"/>
                  </a:cubicBezTo>
                  <a:cubicBezTo>
                    <a:pt x="525" y="96"/>
                    <a:pt x="430" y="1"/>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1345" name="Google Shape;1345;p34"/>
          <p:cNvGrpSpPr/>
          <p:nvPr/>
        </p:nvGrpSpPr>
        <p:grpSpPr>
          <a:xfrm>
            <a:off x="6119487" y="1846237"/>
            <a:ext cx="341226" cy="406492"/>
            <a:chOff x="1568934" y="1295618"/>
            <a:chExt cx="315162" cy="375477"/>
          </a:xfrm>
        </p:grpSpPr>
        <p:sp>
          <p:nvSpPr>
            <p:cNvPr id="1346" name="Google Shape;1346;p34"/>
            <p:cNvSpPr/>
            <p:nvPr/>
          </p:nvSpPr>
          <p:spPr>
            <a:xfrm>
              <a:off x="1646879" y="1641712"/>
              <a:ext cx="49477" cy="12633"/>
            </a:xfrm>
            <a:custGeom>
              <a:rect b="b" l="l" r="r" t="t"/>
              <a:pathLst>
                <a:path extrusionOk="0" h="359" w="1406">
                  <a:moveTo>
                    <a:pt x="191" y="1"/>
                  </a:moveTo>
                  <a:cubicBezTo>
                    <a:pt x="96" y="1"/>
                    <a:pt x="1" y="72"/>
                    <a:pt x="1" y="168"/>
                  </a:cubicBezTo>
                  <a:cubicBezTo>
                    <a:pt x="1" y="263"/>
                    <a:pt x="96" y="358"/>
                    <a:pt x="191" y="358"/>
                  </a:cubicBezTo>
                  <a:lnTo>
                    <a:pt x="1239" y="358"/>
                  </a:lnTo>
                  <a:cubicBezTo>
                    <a:pt x="1311" y="358"/>
                    <a:pt x="1406" y="263"/>
                    <a:pt x="1406" y="168"/>
                  </a:cubicBezTo>
                  <a:cubicBezTo>
                    <a:pt x="1406" y="72"/>
                    <a:pt x="1311" y="1"/>
                    <a:pt x="12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47" name="Google Shape;1347;p34"/>
            <p:cNvSpPr/>
            <p:nvPr/>
          </p:nvSpPr>
          <p:spPr>
            <a:xfrm>
              <a:off x="1568934" y="1295618"/>
              <a:ext cx="315162" cy="375477"/>
            </a:xfrm>
            <a:custGeom>
              <a:rect b="b" l="l" r="r" t="t"/>
              <a:pathLst>
                <a:path extrusionOk="0" h="10670" w="8956">
                  <a:moveTo>
                    <a:pt x="3526" y="358"/>
                  </a:moveTo>
                  <a:lnTo>
                    <a:pt x="3478" y="548"/>
                  </a:lnTo>
                  <a:lnTo>
                    <a:pt x="2335" y="548"/>
                  </a:lnTo>
                  <a:lnTo>
                    <a:pt x="2287" y="358"/>
                  </a:lnTo>
                  <a:close/>
                  <a:moveTo>
                    <a:pt x="8384" y="2954"/>
                  </a:moveTo>
                  <a:cubicBezTo>
                    <a:pt x="8527" y="2954"/>
                    <a:pt x="8646" y="3073"/>
                    <a:pt x="8646" y="3216"/>
                  </a:cubicBezTo>
                  <a:lnTo>
                    <a:pt x="8646" y="3644"/>
                  </a:lnTo>
                  <a:lnTo>
                    <a:pt x="2763" y="3644"/>
                  </a:lnTo>
                  <a:lnTo>
                    <a:pt x="2763" y="3216"/>
                  </a:lnTo>
                  <a:cubicBezTo>
                    <a:pt x="2763" y="3073"/>
                    <a:pt x="2883" y="2954"/>
                    <a:pt x="3025" y="2954"/>
                  </a:cubicBezTo>
                  <a:close/>
                  <a:moveTo>
                    <a:pt x="8622" y="3954"/>
                  </a:moveTo>
                  <a:lnTo>
                    <a:pt x="8622" y="7502"/>
                  </a:lnTo>
                  <a:cubicBezTo>
                    <a:pt x="8622" y="7645"/>
                    <a:pt x="8503" y="7764"/>
                    <a:pt x="8360" y="7764"/>
                  </a:cubicBezTo>
                  <a:lnTo>
                    <a:pt x="3002" y="7764"/>
                  </a:lnTo>
                  <a:cubicBezTo>
                    <a:pt x="2859" y="7764"/>
                    <a:pt x="2740" y="7645"/>
                    <a:pt x="2740" y="7502"/>
                  </a:cubicBezTo>
                  <a:lnTo>
                    <a:pt x="2740" y="3954"/>
                  </a:lnTo>
                  <a:close/>
                  <a:moveTo>
                    <a:pt x="5169" y="334"/>
                  </a:moveTo>
                  <a:cubicBezTo>
                    <a:pt x="5312" y="334"/>
                    <a:pt x="5431" y="453"/>
                    <a:pt x="5431" y="596"/>
                  </a:cubicBezTo>
                  <a:lnTo>
                    <a:pt x="5431" y="2596"/>
                  </a:lnTo>
                  <a:lnTo>
                    <a:pt x="2930" y="2596"/>
                  </a:lnTo>
                  <a:cubicBezTo>
                    <a:pt x="2621" y="2596"/>
                    <a:pt x="2335" y="2858"/>
                    <a:pt x="2335" y="3192"/>
                  </a:cubicBezTo>
                  <a:lnTo>
                    <a:pt x="2335" y="7502"/>
                  </a:lnTo>
                  <a:cubicBezTo>
                    <a:pt x="2335" y="7836"/>
                    <a:pt x="2621" y="8098"/>
                    <a:pt x="2930" y="8098"/>
                  </a:cubicBezTo>
                  <a:lnTo>
                    <a:pt x="5431" y="8098"/>
                  </a:lnTo>
                  <a:lnTo>
                    <a:pt x="5431" y="10098"/>
                  </a:lnTo>
                  <a:lnTo>
                    <a:pt x="5502" y="10098"/>
                  </a:lnTo>
                  <a:cubicBezTo>
                    <a:pt x="5502" y="10241"/>
                    <a:pt x="5383" y="10360"/>
                    <a:pt x="5240" y="10360"/>
                  </a:cubicBezTo>
                  <a:lnTo>
                    <a:pt x="596" y="10360"/>
                  </a:lnTo>
                  <a:cubicBezTo>
                    <a:pt x="430" y="10360"/>
                    <a:pt x="311" y="10241"/>
                    <a:pt x="311" y="10098"/>
                  </a:cubicBezTo>
                  <a:lnTo>
                    <a:pt x="311" y="596"/>
                  </a:lnTo>
                  <a:cubicBezTo>
                    <a:pt x="311" y="453"/>
                    <a:pt x="430" y="334"/>
                    <a:pt x="596" y="334"/>
                  </a:cubicBezTo>
                  <a:lnTo>
                    <a:pt x="1930" y="334"/>
                  </a:lnTo>
                  <a:lnTo>
                    <a:pt x="2049" y="715"/>
                  </a:lnTo>
                  <a:cubicBezTo>
                    <a:pt x="2073" y="786"/>
                    <a:pt x="2144" y="834"/>
                    <a:pt x="2192" y="834"/>
                  </a:cubicBezTo>
                  <a:lnTo>
                    <a:pt x="3573" y="834"/>
                  </a:lnTo>
                  <a:cubicBezTo>
                    <a:pt x="3621" y="834"/>
                    <a:pt x="3716" y="786"/>
                    <a:pt x="3716" y="715"/>
                  </a:cubicBezTo>
                  <a:lnTo>
                    <a:pt x="3835" y="334"/>
                  </a:lnTo>
                  <a:close/>
                  <a:moveTo>
                    <a:pt x="596" y="1"/>
                  </a:moveTo>
                  <a:cubicBezTo>
                    <a:pt x="263" y="1"/>
                    <a:pt x="1" y="263"/>
                    <a:pt x="1" y="596"/>
                  </a:cubicBezTo>
                  <a:lnTo>
                    <a:pt x="1" y="10074"/>
                  </a:lnTo>
                  <a:cubicBezTo>
                    <a:pt x="1" y="10384"/>
                    <a:pt x="263" y="10669"/>
                    <a:pt x="596" y="10669"/>
                  </a:cubicBezTo>
                  <a:lnTo>
                    <a:pt x="5240" y="10669"/>
                  </a:lnTo>
                  <a:cubicBezTo>
                    <a:pt x="5550" y="10669"/>
                    <a:pt x="5836" y="10384"/>
                    <a:pt x="5836" y="10074"/>
                  </a:cubicBezTo>
                  <a:lnTo>
                    <a:pt x="5836" y="8074"/>
                  </a:lnTo>
                  <a:lnTo>
                    <a:pt x="8336" y="8074"/>
                  </a:lnTo>
                  <a:cubicBezTo>
                    <a:pt x="8646" y="8074"/>
                    <a:pt x="8931" y="7812"/>
                    <a:pt x="8931" y="7478"/>
                  </a:cubicBezTo>
                  <a:lnTo>
                    <a:pt x="8931" y="3168"/>
                  </a:lnTo>
                  <a:cubicBezTo>
                    <a:pt x="8955" y="2858"/>
                    <a:pt x="8693" y="2596"/>
                    <a:pt x="8360" y="2596"/>
                  </a:cubicBezTo>
                  <a:lnTo>
                    <a:pt x="5859" y="2596"/>
                  </a:lnTo>
                  <a:lnTo>
                    <a:pt x="5859" y="596"/>
                  </a:lnTo>
                  <a:cubicBezTo>
                    <a:pt x="5859" y="263"/>
                    <a:pt x="5597" y="1"/>
                    <a:pt x="5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48" name="Google Shape;1348;p34"/>
            <p:cNvSpPr/>
            <p:nvPr/>
          </p:nvSpPr>
          <p:spPr>
            <a:xfrm>
              <a:off x="1671196" y="1404566"/>
              <a:ext cx="19319" cy="12598"/>
            </a:xfrm>
            <a:custGeom>
              <a:rect b="b" l="l" r="r" t="t"/>
              <a:pathLst>
                <a:path extrusionOk="0" h="358" w="549">
                  <a:moveTo>
                    <a:pt x="191" y="0"/>
                  </a:moveTo>
                  <a:cubicBezTo>
                    <a:pt x="96" y="0"/>
                    <a:pt x="0" y="96"/>
                    <a:pt x="0" y="191"/>
                  </a:cubicBezTo>
                  <a:cubicBezTo>
                    <a:pt x="0" y="262"/>
                    <a:pt x="96" y="358"/>
                    <a:pt x="191" y="358"/>
                  </a:cubicBezTo>
                  <a:lnTo>
                    <a:pt x="358" y="358"/>
                  </a:lnTo>
                  <a:cubicBezTo>
                    <a:pt x="453" y="358"/>
                    <a:pt x="548" y="262"/>
                    <a:pt x="548" y="191"/>
                  </a:cubicBezTo>
                  <a:cubicBezTo>
                    <a:pt x="548"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49" name="Google Shape;1349;p34"/>
            <p:cNvSpPr/>
            <p:nvPr/>
          </p:nvSpPr>
          <p:spPr>
            <a:xfrm>
              <a:off x="1695477" y="1404566"/>
              <a:ext cx="18475" cy="12598"/>
            </a:xfrm>
            <a:custGeom>
              <a:rect b="b" l="l" r="r" t="t"/>
              <a:pathLst>
                <a:path extrusionOk="0" h="358" w="525">
                  <a:moveTo>
                    <a:pt x="168" y="0"/>
                  </a:moveTo>
                  <a:cubicBezTo>
                    <a:pt x="96" y="0"/>
                    <a:pt x="1" y="96"/>
                    <a:pt x="1" y="191"/>
                  </a:cubicBezTo>
                  <a:cubicBezTo>
                    <a:pt x="1" y="262"/>
                    <a:pt x="96" y="358"/>
                    <a:pt x="168" y="358"/>
                  </a:cubicBezTo>
                  <a:lnTo>
                    <a:pt x="358" y="358"/>
                  </a:lnTo>
                  <a:cubicBezTo>
                    <a:pt x="453" y="358"/>
                    <a:pt x="525" y="262"/>
                    <a:pt x="525" y="191"/>
                  </a:cubicBezTo>
                  <a:cubicBezTo>
                    <a:pt x="525" y="96"/>
                    <a:pt x="453"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1350" name="Google Shape;1350;p34"/>
            <p:cNvSpPr/>
            <p:nvPr/>
          </p:nvSpPr>
          <p:spPr>
            <a:xfrm>
              <a:off x="1719793" y="1404566"/>
              <a:ext cx="18475" cy="12598"/>
            </a:xfrm>
            <a:custGeom>
              <a:rect b="b" l="l" r="r" t="t"/>
              <a:pathLst>
                <a:path extrusionOk="0" h="358" w="525">
                  <a:moveTo>
                    <a:pt x="167" y="0"/>
                  </a:moveTo>
                  <a:cubicBezTo>
                    <a:pt x="72" y="0"/>
                    <a:pt x="1" y="96"/>
                    <a:pt x="1" y="191"/>
                  </a:cubicBezTo>
                  <a:cubicBezTo>
                    <a:pt x="1" y="262"/>
                    <a:pt x="72" y="358"/>
                    <a:pt x="167" y="358"/>
                  </a:cubicBezTo>
                  <a:lnTo>
                    <a:pt x="358" y="358"/>
                  </a:lnTo>
                  <a:cubicBezTo>
                    <a:pt x="429" y="358"/>
                    <a:pt x="525" y="262"/>
                    <a:pt x="525" y="191"/>
                  </a:cubicBezTo>
                  <a:cubicBezTo>
                    <a:pt x="525" y="96"/>
                    <a:pt x="477" y="0"/>
                    <a:pt x="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13" name="Shape 12613"/>
        <p:cNvGrpSpPr/>
        <p:nvPr/>
      </p:nvGrpSpPr>
      <p:grpSpPr>
        <a:xfrm>
          <a:off x="0" y="0"/>
          <a:ext cx="0" cy="0"/>
          <a:chOff x="0" y="0"/>
          <a:chExt cx="0" cy="0"/>
        </a:xfrm>
      </p:grpSpPr>
      <p:grpSp>
        <p:nvGrpSpPr>
          <p:cNvPr id="12614" name="Google Shape;12614;p79"/>
          <p:cNvGrpSpPr/>
          <p:nvPr/>
        </p:nvGrpSpPr>
        <p:grpSpPr>
          <a:xfrm>
            <a:off x="1757085" y="1325225"/>
            <a:ext cx="371069" cy="359396"/>
            <a:chOff x="1757085" y="1500675"/>
            <a:chExt cx="371069" cy="359396"/>
          </a:xfrm>
        </p:grpSpPr>
        <p:sp>
          <p:nvSpPr>
            <p:cNvPr id="12615" name="Google Shape;12615;p79"/>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9"/>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9"/>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9"/>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9"/>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9"/>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9"/>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9"/>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9"/>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9"/>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9"/>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9"/>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9"/>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9"/>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9"/>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9"/>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9"/>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79"/>
          <p:cNvGrpSpPr/>
          <p:nvPr/>
        </p:nvGrpSpPr>
        <p:grpSpPr>
          <a:xfrm>
            <a:off x="2774209" y="1779241"/>
            <a:ext cx="116693" cy="374186"/>
            <a:chOff x="2774209" y="1954691"/>
            <a:chExt cx="116693" cy="374186"/>
          </a:xfrm>
        </p:grpSpPr>
        <p:sp>
          <p:nvSpPr>
            <p:cNvPr id="12645" name="Google Shape;12645;p79"/>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9"/>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79"/>
          <p:cNvGrpSpPr/>
          <p:nvPr/>
        </p:nvGrpSpPr>
        <p:grpSpPr>
          <a:xfrm>
            <a:off x="4017435" y="1324462"/>
            <a:ext cx="315092" cy="359397"/>
            <a:chOff x="4017435" y="1499912"/>
            <a:chExt cx="315092" cy="359397"/>
          </a:xfrm>
        </p:grpSpPr>
        <p:sp>
          <p:nvSpPr>
            <p:cNvPr id="12648" name="Google Shape;12648;p79"/>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9"/>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79"/>
          <p:cNvGrpSpPr/>
          <p:nvPr/>
        </p:nvGrpSpPr>
        <p:grpSpPr>
          <a:xfrm>
            <a:off x="3963652" y="1824309"/>
            <a:ext cx="374154" cy="284050"/>
            <a:chOff x="3963652" y="1999759"/>
            <a:chExt cx="374154" cy="284050"/>
          </a:xfrm>
        </p:grpSpPr>
        <p:sp>
          <p:nvSpPr>
            <p:cNvPr id="12651" name="Google Shape;12651;p79"/>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9"/>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9"/>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79"/>
          <p:cNvGrpSpPr/>
          <p:nvPr/>
        </p:nvGrpSpPr>
        <p:grpSpPr>
          <a:xfrm>
            <a:off x="1777536" y="1839416"/>
            <a:ext cx="376444" cy="253772"/>
            <a:chOff x="1777536" y="2014866"/>
            <a:chExt cx="376444" cy="253772"/>
          </a:xfrm>
        </p:grpSpPr>
        <p:sp>
          <p:nvSpPr>
            <p:cNvPr id="12655" name="Google Shape;12655;p79"/>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9"/>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9"/>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9"/>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9"/>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79"/>
          <p:cNvGrpSpPr/>
          <p:nvPr/>
        </p:nvGrpSpPr>
        <p:grpSpPr>
          <a:xfrm>
            <a:off x="1309875" y="1881876"/>
            <a:ext cx="374154" cy="169680"/>
            <a:chOff x="1309875" y="2057326"/>
            <a:chExt cx="374154" cy="169680"/>
          </a:xfrm>
        </p:grpSpPr>
        <p:sp>
          <p:nvSpPr>
            <p:cNvPr id="12661" name="Google Shape;12661;p7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9"/>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9"/>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9"/>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9"/>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9"/>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9"/>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2" name="Google Shape;12672;p79"/>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3" name="Google Shape;12673;p79"/>
          <p:cNvGrpSpPr/>
          <p:nvPr/>
        </p:nvGrpSpPr>
        <p:grpSpPr>
          <a:xfrm>
            <a:off x="2347450" y="1779114"/>
            <a:ext cx="113639" cy="373168"/>
            <a:chOff x="2347450" y="1954564"/>
            <a:chExt cx="113639" cy="373168"/>
          </a:xfrm>
        </p:grpSpPr>
        <p:sp>
          <p:nvSpPr>
            <p:cNvPr id="12674" name="Google Shape;12674;p79"/>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9"/>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6" name="Google Shape;12676;p79"/>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7" name="Google Shape;12677;p79"/>
          <p:cNvGrpSpPr/>
          <p:nvPr/>
        </p:nvGrpSpPr>
        <p:grpSpPr>
          <a:xfrm>
            <a:off x="3110102" y="1324430"/>
            <a:ext cx="330613" cy="358379"/>
            <a:chOff x="3110102" y="1499880"/>
            <a:chExt cx="330613" cy="358379"/>
          </a:xfrm>
        </p:grpSpPr>
        <p:sp>
          <p:nvSpPr>
            <p:cNvPr id="12678" name="Google Shape;12678;p79"/>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9"/>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9"/>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9"/>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9"/>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9"/>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9"/>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5" name="Google Shape;12685;p79"/>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6" name="Google Shape;12686;p79"/>
          <p:cNvGrpSpPr/>
          <p:nvPr/>
        </p:nvGrpSpPr>
        <p:grpSpPr>
          <a:xfrm>
            <a:off x="3485575" y="1824309"/>
            <a:ext cx="373772" cy="284050"/>
            <a:chOff x="3531200" y="1999759"/>
            <a:chExt cx="373772" cy="284050"/>
          </a:xfrm>
        </p:grpSpPr>
        <p:sp>
          <p:nvSpPr>
            <p:cNvPr id="12687" name="Google Shape;12687;p79"/>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9"/>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9"/>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9"/>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1" name="Google Shape;12691;p79"/>
          <p:cNvGrpSpPr/>
          <p:nvPr/>
        </p:nvGrpSpPr>
        <p:grpSpPr>
          <a:xfrm>
            <a:off x="2667058" y="1324843"/>
            <a:ext cx="330231" cy="359015"/>
            <a:chOff x="2667058" y="1500293"/>
            <a:chExt cx="330231" cy="359015"/>
          </a:xfrm>
        </p:grpSpPr>
        <p:sp>
          <p:nvSpPr>
            <p:cNvPr id="12692" name="Google Shape;12692;p79"/>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9"/>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9"/>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9"/>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9"/>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9"/>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9"/>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9"/>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9"/>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9"/>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9"/>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9"/>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0" name="Google Shape;12710;p79"/>
          <p:cNvGrpSpPr/>
          <p:nvPr/>
        </p:nvGrpSpPr>
        <p:grpSpPr>
          <a:xfrm>
            <a:off x="3567553" y="1324462"/>
            <a:ext cx="320022" cy="359778"/>
            <a:chOff x="3567553" y="1499912"/>
            <a:chExt cx="320022" cy="359778"/>
          </a:xfrm>
        </p:grpSpPr>
        <p:sp>
          <p:nvSpPr>
            <p:cNvPr id="12711" name="Google Shape;12711;p79"/>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9"/>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9"/>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9"/>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9"/>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9"/>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79"/>
          <p:cNvGrpSpPr/>
          <p:nvPr/>
        </p:nvGrpSpPr>
        <p:grpSpPr>
          <a:xfrm>
            <a:off x="1309875" y="1324462"/>
            <a:ext cx="359015" cy="358633"/>
            <a:chOff x="1309875" y="1499912"/>
            <a:chExt cx="359015" cy="358633"/>
          </a:xfrm>
        </p:grpSpPr>
        <p:sp>
          <p:nvSpPr>
            <p:cNvPr id="12718" name="Google Shape;12718;p79"/>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9"/>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9"/>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9"/>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9"/>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9"/>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9"/>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9"/>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9"/>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7" name="Google Shape;12727;p79"/>
          <p:cNvGrpSpPr/>
          <p:nvPr/>
        </p:nvGrpSpPr>
        <p:grpSpPr>
          <a:xfrm>
            <a:off x="2219466" y="1324843"/>
            <a:ext cx="330613" cy="359015"/>
            <a:chOff x="2219466" y="1500293"/>
            <a:chExt cx="330613" cy="359015"/>
          </a:xfrm>
        </p:grpSpPr>
        <p:sp>
          <p:nvSpPr>
            <p:cNvPr id="12728" name="Google Shape;12728;p79"/>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9"/>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0" name="Google Shape;12730;p79"/>
          <p:cNvGrpSpPr/>
          <p:nvPr/>
        </p:nvGrpSpPr>
        <p:grpSpPr>
          <a:xfrm>
            <a:off x="5343544" y="1333908"/>
            <a:ext cx="244676" cy="351095"/>
            <a:chOff x="5343544" y="1509358"/>
            <a:chExt cx="244676" cy="351095"/>
          </a:xfrm>
        </p:grpSpPr>
        <p:sp>
          <p:nvSpPr>
            <p:cNvPr id="12731" name="Google Shape;12731;p79"/>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9"/>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9"/>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4" name="Google Shape;12734;p79"/>
          <p:cNvGrpSpPr/>
          <p:nvPr/>
        </p:nvGrpSpPr>
        <p:grpSpPr>
          <a:xfrm>
            <a:off x="4882340" y="1333908"/>
            <a:ext cx="246171" cy="351095"/>
            <a:chOff x="4882340" y="1509358"/>
            <a:chExt cx="246171" cy="351095"/>
          </a:xfrm>
        </p:grpSpPr>
        <p:sp>
          <p:nvSpPr>
            <p:cNvPr id="12735" name="Google Shape;12735;p79"/>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9"/>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9"/>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9"/>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9"/>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0" name="Google Shape;12740;p79"/>
          <p:cNvGrpSpPr/>
          <p:nvPr/>
        </p:nvGrpSpPr>
        <p:grpSpPr>
          <a:xfrm>
            <a:off x="6273204" y="1333558"/>
            <a:ext cx="236343" cy="351445"/>
            <a:chOff x="6273204" y="1509008"/>
            <a:chExt cx="236343" cy="351445"/>
          </a:xfrm>
        </p:grpSpPr>
        <p:sp>
          <p:nvSpPr>
            <p:cNvPr id="12741" name="Google Shape;12741;p79"/>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9"/>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3" name="Google Shape;12743;p79"/>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4" name="Google Shape;12744;p79"/>
          <p:cNvGrpSpPr/>
          <p:nvPr/>
        </p:nvGrpSpPr>
        <p:grpSpPr>
          <a:xfrm>
            <a:off x="7219530" y="1332794"/>
            <a:ext cx="191625" cy="352209"/>
            <a:chOff x="7219530" y="1508244"/>
            <a:chExt cx="191625" cy="352209"/>
          </a:xfrm>
        </p:grpSpPr>
        <p:sp>
          <p:nvSpPr>
            <p:cNvPr id="12745" name="Google Shape;12745;p79"/>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9"/>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7" name="Google Shape;12747;p79"/>
          <p:cNvGrpSpPr/>
          <p:nvPr/>
        </p:nvGrpSpPr>
        <p:grpSpPr>
          <a:xfrm>
            <a:off x="7699309" y="1333176"/>
            <a:ext cx="154922" cy="351827"/>
            <a:chOff x="7699309" y="1508626"/>
            <a:chExt cx="154922" cy="351827"/>
          </a:xfrm>
        </p:grpSpPr>
        <p:sp>
          <p:nvSpPr>
            <p:cNvPr id="12748" name="Google Shape;12748;p79"/>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9"/>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9"/>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9"/>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9"/>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9"/>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9"/>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79"/>
          <p:cNvGrpSpPr/>
          <p:nvPr/>
        </p:nvGrpSpPr>
        <p:grpSpPr>
          <a:xfrm>
            <a:off x="8161690" y="1333558"/>
            <a:ext cx="153396" cy="351064"/>
            <a:chOff x="8161690" y="1509008"/>
            <a:chExt cx="153396" cy="351064"/>
          </a:xfrm>
        </p:grpSpPr>
        <p:sp>
          <p:nvSpPr>
            <p:cNvPr id="12756" name="Google Shape;12756;p79"/>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9"/>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9"/>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9"/>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0" name="Google Shape;12760;p79"/>
          <p:cNvGrpSpPr/>
          <p:nvPr/>
        </p:nvGrpSpPr>
        <p:grpSpPr>
          <a:xfrm>
            <a:off x="6746940" y="1333431"/>
            <a:ext cx="213221" cy="352304"/>
            <a:chOff x="6746940" y="1508881"/>
            <a:chExt cx="213221" cy="352304"/>
          </a:xfrm>
        </p:grpSpPr>
        <p:sp>
          <p:nvSpPr>
            <p:cNvPr id="12761" name="Google Shape;12761;p79"/>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9"/>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9"/>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9"/>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5" name="Google Shape;12765;p79"/>
          <p:cNvGrpSpPr/>
          <p:nvPr/>
        </p:nvGrpSpPr>
        <p:grpSpPr>
          <a:xfrm>
            <a:off x="5770336" y="1832165"/>
            <a:ext cx="350682" cy="292097"/>
            <a:chOff x="5770336" y="2007615"/>
            <a:chExt cx="350682" cy="292097"/>
          </a:xfrm>
        </p:grpSpPr>
        <p:sp>
          <p:nvSpPr>
            <p:cNvPr id="12766" name="Google Shape;12766;p79"/>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9"/>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9"/>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9"/>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0" name="Google Shape;12770;p79"/>
          <p:cNvGrpSpPr/>
          <p:nvPr/>
        </p:nvGrpSpPr>
        <p:grpSpPr>
          <a:xfrm>
            <a:off x="5326878" y="1804908"/>
            <a:ext cx="350332" cy="346229"/>
            <a:chOff x="5326878" y="1980358"/>
            <a:chExt cx="350332" cy="346229"/>
          </a:xfrm>
        </p:grpSpPr>
        <p:sp>
          <p:nvSpPr>
            <p:cNvPr id="12771" name="Google Shape;12771;p79"/>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9"/>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9"/>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9"/>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5" name="Google Shape;12775;p79"/>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6" name="Google Shape;12776;p79"/>
          <p:cNvGrpSpPr/>
          <p:nvPr/>
        </p:nvGrpSpPr>
        <p:grpSpPr>
          <a:xfrm>
            <a:off x="4883835" y="1817121"/>
            <a:ext cx="350300" cy="323043"/>
            <a:chOff x="4883835" y="1992571"/>
            <a:chExt cx="350300" cy="323043"/>
          </a:xfrm>
        </p:grpSpPr>
        <p:sp>
          <p:nvSpPr>
            <p:cNvPr id="12777" name="Google Shape;12777;p79"/>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9"/>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9"/>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9"/>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9"/>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9"/>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79"/>
          <p:cNvGrpSpPr/>
          <p:nvPr/>
        </p:nvGrpSpPr>
        <p:grpSpPr>
          <a:xfrm>
            <a:off x="7548967" y="1803477"/>
            <a:ext cx="333285" cy="349950"/>
            <a:chOff x="7548967" y="1978927"/>
            <a:chExt cx="333285" cy="349950"/>
          </a:xfrm>
        </p:grpSpPr>
        <p:sp>
          <p:nvSpPr>
            <p:cNvPr id="12784" name="Google Shape;12784;p79"/>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9"/>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9"/>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9"/>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9"/>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9"/>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9"/>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1" name="Google Shape;12791;p79"/>
          <p:cNvGrpSpPr/>
          <p:nvPr/>
        </p:nvGrpSpPr>
        <p:grpSpPr>
          <a:xfrm>
            <a:off x="6214142" y="1803477"/>
            <a:ext cx="346515" cy="350300"/>
            <a:chOff x="6214142" y="1978927"/>
            <a:chExt cx="346515" cy="350300"/>
          </a:xfrm>
        </p:grpSpPr>
        <p:sp>
          <p:nvSpPr>
            <p:cNvPr id="12792" name="Google Shape;12792;p79"/>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9"/>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79"/>
          <p:cNvGrpSpPr/>
          <p:nvPr/>
        </p:nvGrpSpPr>
        <p:grpSpPr>
          <a:xfrm>
            <a:off x="7105923" y="1803095"/>
            <a:ext cx="333285" cy="350682"/>
            <a:chOff x="7105923" y="1978545"/>
            <a:chExt cx="333285" cy="350682"/>
          </a:xfrm>
        </p:grpSpPr>
        <p:sp>
          <p:nvSpPr>
            <p:cNvPr id="12795" name="Google Shape;12795;p79"/>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9"/>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9"/>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9"/>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9"/>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9"/>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9"/>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2" name="Google Shape;12802;p79"/>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9"/>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4" name="Google Shape;12804;p79"/>
          <p:cNvGrpSpPr/>
          <p:nvPr/>
        </p:nvGrpSpPr>
        <p:grpSpPr>
          <a:xfrm>
            <a:off x="3616406" y="2246902"/>
            <a:ext cx="203393" cy="351827"/>
            <a:chOff x="3616406" y="2422352"/>
            <a:chExt cx="203393" cy="351827"/>
          </a:xfrm>
        </p:grpSpPr>
        <p:sp>
          <p:nvSpPr>
            <p:cNvPr id="12805" name="Google Shape;12805;p79"/>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9"/>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79"/>
          <p:cNvGrpSpPr/>
          <p:nvPr/>
        </p:nvGrpSpPr>
        <p:grpSpPr>
          <a:xfrm>
            <a:off x="878187" y="2246520"/>
            <a:ext cx="272696" cy="351827"/>
            <a:chOff x="913012" y="2421970"/>
            <a:chExt cx="272696" cy="351827"/>
          </a:xfrm>
        </p:grpSpPr>
        <p:sp>
          <p:nvSpPr>
            <p:cNvPr id="12808" name="Google Shape;12808;p79"/>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9"/>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9"/>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9"/>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2" name="Google Shape;12812;p79"/>
          <p:cNvGrpSpPr/>
          <p:nvPr/>
        </p:nvGrpSpPr>
        <p:grpSpPr>
          <a:xfrm>
            <a:off x="2274743" y="2246902"/>
            <a:ext cx="255649" cy="351445"/>
            <a:chOff x="2274743" y="2422352"/>
            <a:chExt cx="255649" cy="351445"/>
          </a:xfrm>
        </p:grpSpPr>
        <p:sp>
          <p:nvSpPr>
            <p:cNvPr id="12813" name="Google Shape;12813;p79"/>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9"/>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9"/>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79"/>
          <p:cNvGrpSpPr/>
          <p:nvPr/>
        </p:nvGrpSpPr>
        <p:grpSpPr>
          <a:xfrm>
            <a:off x="2708723" y="2245789"/>
            <a:ext cx="246552" cy="352558"/>
            <a:chOff x="2708723" y="2421239"/>
            <a:chExt cx="246552" cy="352558"/>
          </a:xfrm>
        </p:grpSpPr>
        <p:sp>
          <p:nvSpPr>
            <p:cNvPr id="12817" name="Google Shape;12817;p79"/>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9"/>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9" name="Google Shape;12819;p79"/>
          <p:cNvGrpSpPr/>
          <p:nvPr/>
        </p:nvGrpSpPr>
        <p:grpSpPr>
          <a:xfrm>
            <a:off x="1835485" y="2246902"/>
            <a:ext cx="259433" cy="350714"/>
            <a:chOff x="1835485" y="2422352"/>
            <a:chExt cx="259433" cy="350714"/>
          </a:xfrm>
        </p:grpSpPr>
        <p:sp>
          <p:nvSpPr>
            <p:cNvPr id="12820" name="Google Shape;12820;p79"/>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9"/>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9"/>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9"/>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9"/>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9"/>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9"/>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79"/>
          <p:cNvGrpSpPr/>
          <p:nvPr/>
        </p:nvGrpSpPr>
        <p:grpSpPr>
          <a:xfrm>
            <a:off x="3150240" y="2246902"/>
            <a:ext cx="212489" cy="351445"/>
            <a:chOff x="3150240" y="2422352"/>
            <a:chExt cx="212489" cy="351445"/>
          </a:xfrm>
        </p:grpSpPr>
        <p:sp>
          <p:nvSpPr>
            <p:cNvPr id="12828" name="Google Shape;12828;p79"/>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9"/>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79"/>
          <p:cNvGrpSpPr/>
          <p:nvPr/>
        </p:nvGrpSpPr>
        <p:grpSpPr>
          <a:xfrm>
            <a:off x="1367060" y="2246679"/>
            <a:ext cx="269261" cy="352050"/>
            <a:chOff x="1367060" y="2422129"/>
            <a:chExt cx="269261" cy="352050"/>
          </a:xfrm>
        </p:grpSpPr>
        <p:sp>
          <p:nvSpPr>
            <p:cNvPr id="12831" name="Google Shape;12831;p79"/>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9"/>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9"/>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9"/>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9"/>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9"/>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9"/>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9"/>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9"/>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9"/>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9"/>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9"/>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9"/>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9"/>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5" name="Google Shape;12845;p79"/>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6" name="Google Shape;12846;p79"/>
          <p:cNvGrpSpPr/>
          <p:nvPr/>
        </p:nvGrpSpPr>
        <p:grpSpPr>
          <a:xfrm>
            <a:off x="4882690" y="2249955"/>
            <a:ext cx="274573" cy="350682"/>
            <a:chOff x="4882690" y="2425405"/>
            <a:chExt cx="274573" cy="350682"/>
          </a:xfrm>
        </p:grpSpPr>
        <p:sp>
          <p:nvSpPr>
            <p:cNvPr id="12847" name="Google Shape;12847;p79"/>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9"/>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9" name="Google Shape;12849;p79"/>
          <p:cNvGrpSpPr/>
          <p:nvPr/>
        </p:nvGrpSpPr>
        <p:grpSpPr>
          <a:xfrm>
            <a:off x="6627639" y="2268434"/>
            <a:ext cx="355993" cy="313247"/>
            <a:chOff x="6627639" y="2443884"/>
            <a:chExt cx="355993" cy="313247"/>
          </a:xfrm>
        </p:grpSpPr>
        <p:sp>
          <p:nvSpPr>
            <p:cNvPr id="12850" name="Google Shape;12850;p79"/>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9"/>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9"/>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79"/>
          <p:cNvGrpSpPr/>
          <p:nvPr/>
        </p:nvGrpSpPr>
        <p:grpSpPr>
          <a:xfrm>
            <a:off x="6183451" y="2286690"/>
            <a:ext cx="351445" cy="277976"/>
            <a:chOff x="6183451" y="2462140"/>
            <a:chExt cx="351445" cy="277976"/>
          </a:xfrm>
        </p:grpSpPr>
        <p:sp>
          <p:nvSpPr>
            <p:cNvPr id="12854" name="Google Shape;12854;p79"/>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9"/>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9"/>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9"/>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9"/>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9"/>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9"/>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1" name="Google Shape;12861;p79"/>
          <p:cNvGrpSpPr/>
          <p:nvPr/>
        </p:nvGrpSpPr>
        <p:grpSpPr>
          <a:xfrm>
            <a:off x="5735477" y="2254408"/>
            <a:ext cx="353354" cy="341299"/>
            <a:chOff x="5735477" y="2429858"/>
            <a:chExt cx="353354" cy="341299"/>
          </a:xfrm>
        </p:grpSpPr>
        <p:sp>
          <p:nvSpPr>
            <p:cNvPr id="12862" name="Google Shape;12862;p79"/>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9"/>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9"/>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9"/>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9"/>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9"/>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8" name="Google Shape;12868;p79"/>
          <p:cNvGrpSpPr/>
          <p:nvPr/>
        </p:nvGrpSpPr>
        <p:grpSpPr>
          <a:xfrm>
            <a:off x="5243735" y="2271523"/>
            <a:ext cx="405255" cy="275499"/>
            <a:chOff x="5283337" y="2478774"/>
            <a:chExt cx="358633" cy="243913"/>
          </a:xfrm>
        </p:grpSpPr>
        <p:sp>
          <p:nvSpPr>
            <p:cNvPr id="12869" name="Google Shape;12869;p79"/>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9"/>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9"/>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9"/>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9"/>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9"/>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9"/>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9"/>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9"/>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9"/>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9"/>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9"/>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9"/>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9"/>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9"/>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9"/>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9"/>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6" name="Google Shape;12886;p79"/>
          <p:cNvGrpSpPr/>
          <p:nvPr/>
        </p:nvGrpSpPr>
        <p:grpSpPr>
          <a:xfrm>
            <a:off x="7964753" y="2295373"/>
            <a:ext cx="362068" cy="258670"/>
            <a:chOff x="7964753" y="2470823"/>
            <a:chExt cx="362068" cy="258670"/>
          </a:xfrm>
        </p:grpSpPr>
        <p:sp>
          <p:nvSpPr>
            <p:cNvPr id="12887" name="Google Shape;12887;p79"/>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9"/>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9"/>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9"/>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9"/>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9"/>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9"/>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9"/>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9"/>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6" name="Google Shape;12896;p79"/>
          <p:cNvGrpSpPr/>
          <p:nvPr/>
        </p:nvGrpSpPr>
        <p:grpSpPr>
          <a:xfrm>
            <a:off x="7524349" y="2280997"/>
            <a:ext cx="350332" cy="288948"/>
            <a:chOff x="7524349" y="2456447"/>
            <a:chExt cx="350332" cy="288948"/>
          </a:xfrm>
        </p:grpSpPr>
        <p:sp>
          <p:nvSpPr>
            <p:cNvPr id="12897" name="Google Shape;12897;p79"/>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9"/>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9"/>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9"/>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9"/>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2" name="Google Shape;12902;p79"/>
          <p:cNvGrpSpPr/>
          <p:nvPr/>
        </p:nvGrpSpPr>
        <p:grpSpPr>
          <a:xfrm>
            <a:off x="3972749" y="2718761"/>
            <a:ext cx="355230" cy="356725"/>
            <a:chOff x="3972749" y="2894211"/>
            <a:chExt cx="355230" cy="356725"/>
          </a:xfrm>
        </p:grpSpPr>
        <p:sp>
          <p:nvSpPr>
            <p:cNvPr id="12903" name="Google Shape;12903;p79"/>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9"/>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9"/>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9"/>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9"/>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8" name="Google Shape;12908;p79"/>
          <p:cNvGrpSpPr/>
          <p:nvPr/>
        </p:nvGrpSpPr>
        <p:grpSpPr>
          <a:xfrm>
            <a:off x="3527797" y="2743346"/>
            <a:ext cx="355993" cy="307904"/>
            <a:chOff x="3527797" y="2918796"/>
            <a:chExt cx="355993" cy="307904"/>
          </a:xfrm>
        </p:grpSpPr>
        <p:sp>
          <p:nvSpPr>
            <p:cNvPr id="12909" name="Google Shape;12909;p79"/>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9"/>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9"/>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9"/>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9"/>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9"/>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9"/>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9"/>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9"/>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9"/>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9" name="Google Shape;12919;p79"/>
          <p:cNvGrpSpPr/>
          <p:nvPr/>
        </p:nvGrpSpPr>
        <p:grpSpPr>
          <a:xfrm>
            <a:off x="3082845" y="2745509"/>
            <a:ext cx="356375" cy="302338"/>
            <a:chOff x="3082845" y="2920959"/>
            <a:chExt cx="356375" cy="302338"/>
          </a:xfrm>
        </p:grpSpPr>
        <p:sp>
          <p:nvSpPr>
            <p:cNvPr id="12920" name="Google Shape;12920;p79"/>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9"/>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79"/>
          <p:cNvGrpSpPr/>
          <p:nvPr/>
        </p:nvGrpSpPr>
        <p:grpSpPr>
          <a:xfrm>
            <a:off x="2639038" y="2719492"/>
            <a:ext cx="355612" cy="355612"/>
            <a:chOff x="2639038" y="2894942"/>
            <a:chExt cx="355612" cy="355612"/>
          </a:xfrm>
        </p:grpSpPr>
        <p:sp>
          <p:nvSpPr>
            <p:cNvPr id="12923" name="Google Shape;12923;p79"/>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9"/>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79"/>
          <p:cNvGrpSpPr/>
          <p:nvPr/>
        </p:nvGrpSpPr>
        <p:grpSpPr>
          <a:xfrm>
            <a:off x="2194468" y="2763415"/>
            <a:ext cx="355993" cy="267766"/>
            <a:chOff x="2194468" y="2938865"/>
            <a:chExt cx="355993" cy="267766"/>
          </a:xfrm>
        </p:grpSpPr>
        <p:sp>
          <p:nvSpPr>
            <p:cNvPr id="12926" name="Google Shape;12926;p79"/>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9"/>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9"/>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9"/>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9"/>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9"/>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9"/>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9"/>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9"/>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9"/>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9"/>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9"/>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9"/>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9"/>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9"/>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9"/>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9"/>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9"/>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9"/>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9"/>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79"/>
          <p:cNvGrpSpPr/>
          <p:nvPr/>
        </p:nvGrpSpPr>
        <p:grpSpPr>
          <a:xfrm>
            <a:off x="1749897" y="2719111"/>
            <a:ext cx="355993" cy="355612"/>
            <a:chOff x="1749897" y="2894561"/>
            <a:chExt cx="355993" cy="355612"/>
          </a:xfrm>
        </p:grpSpPr>
        <p:sp>
          <p:nvSpPr>
            <p:cNvPr id="12947" name="Google Shape;12947;p79"/>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9"/>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9"/>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9"/>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9"/>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9"/>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9"/>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9"/>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9"/>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9"/>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9"/>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8" name="Google Shape;12958;p79"/>
          <p:cNvGrpSpPr/>
          <p:nvPr/>
        </p:nvGrpSpPr>
        <p:grpSpPr>
          <a:xfrm>
            <a:off x="1305327" y="2718761"/>
            <a:ext cx="357520" cy="357488"/>
            <a:chOff x="1305327" y="2894211"/>
            <a:chExt cx="357520" cy="357488"/>
          </a:xfrm>
        </p:grpSpPr>
        <p:sp>
          <p:nvSpPr>
            <p:cNvPr id="12959" name="Google Shape;12959;p79"/>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9"/>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9"/>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79"/>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9"/>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4" name="Google Shape;12964;p79"/>
          <p:cNvGrpSpPr/>
          <p:nvPr/>
        </p:nvGrpSpPr>
        <p:grpSpPr>
          <a:xfrm>
            <a:off x="853950" y="2719270"/>
            <a:ext cx="364104" cy="353290"/>
            <a:chOff x="853950" y="2894720"/>
            <a:chExt cx="364104" cy="353290"/>
          </a:xfrm>
        </p:grpSpPr>
        <p:sp>
          <p:nvSpPr>
            <p:cNvPr id="12965" name="Google Shape;12965;p79"/>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9"/>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9"/>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9"/>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9"/>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9"/>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9"/>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2" name="Google Shape;12972;p79"/>
          <p:cNvGrpSpPr/>
          <p:nvPr/>
        </p:nvGrpSpPr>
        <p:grpSpPr>
          <a:xfrm>
            <a:off x="7066548" y="2737144"/>
            <a:ext cx="352209" cy="334938"/>
            <a:chOff x="7066548" y="2912594"/>
            <a:chExt cx="352209" cy="334938"/>
          </a:xfrm>
        </p:grpSpPr>
        <p:sp>
          <p:nvSpPr>
            <p:cNvPr id="12973" name="Google Shape;12973;p79"/>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9"/>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9"/>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9"/>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9"/>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9"/>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9" name="Google Shape;12979;p79"/>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9"/>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1" name="Google Shape;12981;p79"/>
          <p:cNvGrpSpPr/>
          <p:nvPr/>
        </p:nvGrpSpPr>
        <p:grpSpPr>
          <a:xfrm>
            <a:off x="7541397" y="2729352"/>
            <a:ext cx="318495" cy="352209"/>
            <a:chOff x="7541397" y="2904802"/>
            <a:chExt cx="318495" cy="352209"/>
          </a:xfrm>
        </p:grpSpPr>
        <p:sp>
          <p:nvSpPr>
            <p:cNvPr id="12982" name="Google Shape;12982;p79"/>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9"/>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4" name="Google Shape;12984;p79"/>
          <p:cNvGrpSpPr/>
          <p:nvPr/>
        </p:nvGrpSpPr>
        <p:grpSpPr>
          <a:xfrm>
            <a:off x="8003015" y="2728589"/>
            <a:ext cx="306759" cy="351445"/>
            <a:chOff x="8003015" y="2904039"/>
            <a:chExt cx="306759" cy="351445"/>
          </a:xfrm>
        </p:grpSpPr>
        <p:sp>
          <p:nvSpPr>
            <p:cNvPr id="12985" name="Google Shape;12985;p79"/>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9"/>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79"/>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9"/>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9"/>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9"/>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1" name="Google Shape;12991;p79"/>
          <p:cNvGrpSpPr/>
          <p:nvPr/>
        </p:nvGrpSpPr>
        <p:grpSpPr>
          <a:xfrm>
            <a:off x="5687770" y="2710046"/>
            <a:ext cx="369638" cy="369606"/>
            <a:chOff x="5687770" y="2885496"/>
            <a:chExt cx="369638" cy="369606"/>
          </a:xfrm>
        </p:grpSpPr>
        <p:sp>
          <p:nvSpPr>
            <p:cNvPr id="12992" name="Google Shape;12992;p79"/>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9"/>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9"/>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9"/>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9"/>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9"/>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9"/>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9"/>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9"/>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79"/>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2" name="Google Shape;13002;p79"/>
          <p:cNvGrpSpPr/>
          <p:nvPr/>
        </p:nvGrpSpPr>
        <p:grpSpPr>
          <a:xfrm>
            <a:off x="4881958" y="2729352"/>
            <a:ext cx="156417" cy="349537"/>
            <a:chOff x="4881958" y="2904802"/>
            <a:chExt cx="156417" cy="349537"/>
          </a:xfrm>
        </p:grpSpPr>
        <p:sp>
          <p:nvSpPr>
            <p:cNvPr id="13003" name="Google Shape;13003;p79"/>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9"/>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9"/>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9"/>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79"/>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9"/>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9"/>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0" name="Google Shape;13010;p79"/>
          <p:cNvGrpSpPr/>
          <p:nvPr/>
        </p:nvGrpSpPr>
        <p:grpSpPr>
          <a:xfrm>
            <a:off x="5230318" y="2711064"/>
            <a:ext cx="371133" cy="367443"/>
            <a:chOff x="5230318" y="2886514"/>
            <a:chExt cx="371133" cy="367443"/>
          </a:xfrm>
        </p:grpSpPr>
        <p:sp>
          <p:nvSpPr>
            <p:cNvPr id="13011" name="Google Shape;13011;p79"/>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9"/>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9"/>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79"/>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79"/>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9"/>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9"/>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9"/>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9"/>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79"/>
          <p:cNvGrpSpPr/>
          <p:nvPr/>
        </p:nvGrpSpPr>
        <p:grpSpPr>
          <a:xfrm>
            <a:off x="5748358" y="3259128"/>
            <a:ext cx="352590" cy="182561"/>
            <a:chOff x="5748358" y="3434578"/>
            <a:chExt cx="352590" cy="182561"/>
          </a:xfrm>
        </p:grpSpPr>
        <p:sp>
          <p:nvSpPr>
            <p:cNvPr id="13021" name="Google Shape;13021;p79"/>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9"/>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79"/>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79"/>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9"/>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9"/>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7" name="Google Shape;13027;p79"/>
          <p:cNvGrpSpPr/>
          <p:nvPr/>
        </p:nvGrpSpPr>
        <p:grpSpPr>
          <a:xfrm>
            <a:off x="862283" y="4099321"/>
            <a:ext cx="341204" cy="359301"/>
            <a:chOff x="862283" y="4274771"/>
            <a:chExt cx="341204" cy="359301"/>
          </a:xfrm>
        </p:grpSpPr>
        <p:sp>
          <p:nvSpPr>
            <p:cNvPr id="13028" name="Google Shape;13028;p79"/>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79"/>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79"/>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1" name="Google Shape;13031;p79"/>
          <p:cNvGrpSpPr/>
          <p:nvPr/>
        </p:nvGrpSpPr>
        <p:grpSpPr>
          <a:xfrm>
            <a:off x="1396957" y="4111915"/>
            <a:ext cx="301861" cy="332871"/>
            <a:chOff x="1396957" y="4287365"/>
            <a:chExt cx="301861" cy="332871"/>
          </a:xfrm>
        </p:grpSpPr>
        <p:sp>
          <p:nvSpPr>
            <p:cNvPr id="13032" name="Google Shape;13032;p79"/>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9"/>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79"/>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79"/>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79"/>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9"/>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9"/>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9"/>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9"/>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9"/>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9"/>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9"/>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9"/>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9"/>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9"/>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79"/>
          <p:cNvGrpSpPr/>
          <p:nvPr/>
        </p:nvGrpSpPr>
        <p:grpSpPr>
          <a:xfrm>
            <a:off x="1865381" y="4102056"/>
            <a:ext cx="396131" cy="355612"/>
            <a:chOff x="1865381" y="4277506"/>
            <a:chExt cx="396131" cy="355612"/>
          </a:xfrm>
        </p:grpSpPr>
        <p:sp>
          <p:nvSpPr>
            <p:cNvPr id="13048" name="Google Shape;13048;p79"/>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79"/>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9"/>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79"/>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9"/>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79"/>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79"/>
          <p:cNvGrpSpPr/>
          <p:nvPr/>
        </p:nvGrpSpPr>
        <p:grpSpPr>
          <a:xfrm>
            <a:off x="2411823" y="4128549"/>
            <a:ext cx="334398" cy="299953"/>
            <a:chOff x="2411823" y="4303999"/>
            <a:chExt cx="334398" cy="299953"/>
          </a:xfrm>
        </p:grpSpPr>
        <p:sp>
          <p:nvSpPr>
            <p:cNvPr id="13055" name="Google Shape;13055;p79"/>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79"/>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9"/>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79"/>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79"/>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9"/>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9"/>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2" name="Google Shape;13062;p79"/>
          <p:cNvGrpSpPr/>
          <p:nvPr/>
        </p:nvGrpSpPr>
        <p:grpSpPr>
          <a:xfrm>
            <a:off x="2903337" y="4103582"/>
            <a:ext cx="382519" cy="350682"/>
            <a:chOff x="2903337" y="4279032"/>
            <a:chExt cx="382519" cy="350682"/>
          </a:xfrm>
        </p:grpSpPr>
        <p:sp>
          <p:nvSpPr>
            <p:cNvPr id="13063" name="Google Shape;13063;p79"/>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9"/>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79"/>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9"/>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9"/>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9"/>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9"/>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9"/>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9"/>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79"/>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9"/>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9"/>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9"/>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9"/>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9"/>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8" name="Google Shape;13078;p79"/>
          <p:cNvGrpSpPr/>
          <p:nvPr/>
        </p:nvGrpSpPr>
        <p:grpSpPr>
          <a:xfrm>
            <a:off x="3933342" y="4140317"/>
            <a:ext cx="383632" cy="276449"/>
            <a:chOff x="3933342" y="4315767"/>
            <a:chExt cx="383632" cy="276449"/>
          </a:xfrm>
        </p:grpSpPr>
        <p:sp>
          <p:nvSpPr>
            <p:cNvPr id="13079" name="Google Shape;13079;p79"/>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9"/>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79"/>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9"/>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9"/>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9"/>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5" name="Google Shape;13085;p79"/>
          <p:cNvGrpSpPr/>
          <p:nvPr/>
        </p:nvGrpSpPr>
        <p:grpSpPr>
          <a:xfrm>
            <a:off x="3441065" y="4127055"/>
            <a:ext cx="337069" cy="302593"/>
            <a:chOff x="3441065" y="4302505"/>
            <a:chExt cx="337069" cy="302593"/>
          </a:xfrm>
        </p:grpSpPr>
        <p:sp>
          <p:nvSpPr>
            <p:cNvPr id="13086" name="Google Shape;13086;p79"/>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9"/>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9"/>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9"/>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9"/>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9"/>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9"/>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9"/>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9"/>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9"/>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9"/>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9"/>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9"/>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9" name="Google Shape;13099;p79"/>
          <p:cNvGrpSpPr/>
          <p:nvPr/>
        </p:nvGrpSpPr>
        <p:grpSpPr>
          <a:xfrm>
            <a:off x="3532345" y="3187185"/>
            <a:ext cx="339328" cy="336274"/>
            <a:chOff x="3532345" y="3362635"/>
            <a:chExt cx="339328" cy="336274"/>
          </a:xfrm>
        </p:grpSpPr>
        <p:sp>
          <p:nvSpPr>
            <p:cNvPr id="13100" name="Google Shape;13100;p7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9"/>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9"/>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9"/>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5" name="Google Shape;13105;p79"/>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6" name="Google Shape;13106;p79"/>
          <p:cNvGrpSpPr/>
          <p:nvPr/>
        </p:nvGrpSpPr>
        <p:grpSpPr>
          <a:xfrm>
            <a:off x="1883955" y="3633250"/>
            <a:ext cx="162873" cy="351445"/>
            <a:chOff x="1883955" y="3808700"/>
            <a:chExt cx="162873" cy="351445"/>
          </a:xfrm>
        </p:grpSpPr>
        <p:sp>
          <p:nvSpPr>
            <p:cNvPr id="13107" name="Google Shape;13107;p79"/>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9"/>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79"/>
          <p:cNvGrpSpPr/>
          <p:nvPr/>
        </p:nvGrpSpPr>
        <p:grpSpPr>
          <a:xfrm>
            <a:off x="939156" y="3633759"/>
            <a:ext cx="192007" cy="351318"/>
            <a:chOff x="939156" y="3809209"/>
            <a:chExt cx="192007" cy="351318"/>
          </a:xfrm>
        </p:grpSpPr>
        <p:sp>
          <p:nvSpPr>
            <p:cNvPr id="13110" name="Google Shape;13110;p79"/>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79"/>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79"/>
          <p:cNvGrpSpPr/>
          <p:nvPr/>
        </p:nvGrpSpPr>
        <p:grpSpPr>
          <a:xfrm>
            <a:off x="2306167" y="3634395"/>
            <a:ext cx="193915" cy="349155"/>
            <a:chOff x="2306167" y="3809845"/>
            <a:chExt cx="193915" cy="349155"/>
          </a:xfrm>
        </p:grpSpPr>
        <p:sp>
          <p:nvSpPr>
            <p:cNvPr id="13113" name="Google Shape;13113;p79"/>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9"/>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79"/>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79"/>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9"/>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9"/>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9"/>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79"/>
          <p:cNvGrpSpPr/>
          <p:nvPr/>
        </p:nvGrpSpPr>
        <p:grpSpPr>
          <a:xfrm>
            <a:off x="1323901" y="3631723"/>
            <a:ext cx="356343" cy="356757"/>
            <a:chOff x="1323901" y="3807173"/>
            <a:chExt cx="356343" cy="356757"/>
          </a:xfrm>
        </p:grpSpPr>
        <p:sp>
          <p:nvSpPr>
            <p:cNvPr id="13121" name="Google Shape;13121;p79"/>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9"/>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9"/>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9"/>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9"/>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9"/>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9"/>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9"/>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9"/>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9"/>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79"/>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79"/>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79"/>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79"/>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9"/>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9"/>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9"/>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9"/>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9"/>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9"/>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9"/>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79"/>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79"/>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9"/>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5" name="Google Shape;13145;p79"/>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6" name="Google Shape;13146;p79"/>
          <p:cNvGrpSpPr/>
          <p:nvPr/>
        </p:nvGrpSpPr>
        <p:grpSpPr>
          <a:xfrm>
            <a:off x="859262" y="3178470"/>
            <a:ext cx="306759" cy="351445"/>
            <a:chOff x="859262" y="3353920"/>
            <a:chExt cx="306759" cy="351445"/>
          </a:xfrm>
        </p:grpSpPr>
        <p:sp>
          <p:nvSpPr>
            <p:cNvPr id="13147" name="Google Shape;13147;p79"/>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79"/>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79"/>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79"/>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79"/>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2" name="Google Shape;13152;p79"/>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3" name="Google Shape;13153;p79"/>
          <p:cNvGrpSpPr/>
          <p:nvPr/>
        </p:nvGrpSpPr>
        <p:grpSpPr>
          <a:xfrm>
            <a:off x="3967437" y="3661652"/>
            <a:ext cx="364708" cy="295405"/>
            <a:chOff x="3967437" y="3837102"/>
            <a:chExt cx="364708" cy="295405"/>
          </a:xfrm>
        </p:grpSpPr>
        <p:sp>
          <p:nvSpPr>
            <p:cNvPr id="13154" name="Google Shape;13154;p79"/>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79"/>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79"/>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9"/>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79"/>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9" name="Google Shape;13159;p79"/>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9"/>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9"/>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2" name="Google Shape;13162;p79"/>
          <p:cNvGrpSpPr/>
          <p:nvPr/>
        </p:nvGrpSpPr>
        <p:grpSpPr>
          <a:xfrm>
            <a:off x="5811827" y="3631001"/>
            <a:ext cx="283743" cy="308444"/>
            <a:chOff x="5964227" y="3858701"/>
            <a:chExt cx="283743" cy="308444"/>
          </a:xfrm>
        </p:grpSpPr>
        <p:sp>
          <p:nvSpPr>
            <p:cNvPr id="13163" name="Google Shape;13163;p79"/>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9"/>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9"/>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9"/>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79"/>
          <p:cNvGrpSpPr/>
          <p:nvPr/>
        </p:nvGrpSpPr>
        <p:grpSpPr>
          <a:xfrm>
            <a:off x="6243508" y="3697623"/>
            <a:ext cx="320372" cy="213602"/>
            <a:chOff x="6395908" y="3873073"/>
            <a:chExt cx="320372" cy="213602"/>
          </a:xfrm>
        </p:grpSpPr>
        <p:sp>
          <p:nvSpPr>
            <p:cNvPr id="13168" name="Google Shape;13168;p79"/>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9"/>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79"/>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9"/>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79"/>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79"/>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79"/>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9"/>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9"/>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9"/>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8" name="Google Shape;13178;p79"/>
          <p:cNvGrpSpPr/>
          <p:nvPr/>
        </p:nvGrpSpPr>
        <p:grpSpPr>
          <a:xfrm>
            <a:off x="7262890" y="3627366"/>
            <a:ext cx="357138" cy="352018"/>
            <a:chOff x="7415290" y="3802816"/>
            <a:chExt cx="357138" cy="352018"/>
          </a:xfrm>
        </p:grpSpPr>
        <p:sp>
          <p:nvSpPr>
            <p:cNvPr id="13179" name="Google Shape;13179;p79"/>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79"/>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79"/>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9"/>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9"/>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9"/>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9"/>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79"/>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7" name="Google Shape;13187;p79"/>
          <p:cNvGrpSpPr/>
          <p:nvPr/>
        </p:nvGrpSpPr>
        <p:grpSpPr>
          <a:xfrm>
            <a:off x="6737312" y="3657963"/>
            <a:ext cx="355230" cy="293401"/>
            <a:chOff x="6889712" y="3833413"/>
            <a:chExt cx="355230" cy="293401"/>
          </a:xfrm>
        </p:grpSpPr>
        <p:sp>
          <p:nvSpPr>
            <p:cNvPr id="13188" name="Google Shape;13188;p79"/>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9"/>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9"/>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9"/>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9"/>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3" name="Google Shape;13193;p79"/>
          <p:cNvGrpSpPr/>
          <p:nvPr/>
        </p:nvGrpSpPr>
        <p:grpSpPr>
          <a:xfrm>
            <a:off x="7707152" y="3660420"/>
            <a:ext cx="282318" cy="337168"/>
            <a:chOff x="1635875" y="237775"/>
            <a:chExt cx="4370250" cy="5219325"/>
          </a:xfrm>
        </p:grpSpPr>
        <p:sp>
          <p:nvSpPr>
            <p:cNvPr id="13194" name="Google Shape;13194;p79"/>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79"/>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6" name="Google Shape;13196;p79"/>
          <p:cNvGrpSpPr/>
          <p:nvPr/>
        </p:nvGrpSpPr>
        <p:grpSpPr>
          <a:xfrm>
            <a:off x="3103963" y="3185690"/>
            <a:ext cx="297886" cy="337578"/>
            <a:chOff x="3103963" y="3361140"/>
            <a:chExt cx="297886" cy="337578"/>
          </a:xfrm>
        </p:grpSpPr>
        <p:sp>
          <p:nvSpPr>
            <p:cNvPr id="13197" name="Google Shape;13197;p79"/>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9"/>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9"/>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9"/>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7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9"/>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9"/>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9"/>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9"/>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9"/>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79"/>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7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7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7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79"/>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9"/>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7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1" name="Google Shape;13221;p79"/>
          <p:cNvGrpSpPr/>
          <p:nvPr/>
        </p:nvGrpSpPr>
        <p:grpSpPr>
          <a:xfrm>
            <a:off x="2667821" y="3185658"/>
            <a:ext cx="273046" cy="337801"/>
            <a:chOff x="2667821" y="3361108"/>
            <a:chExt cx="273046" cy="337801"/>
          </a:xfrm>
        </p:grpSpPr>
        <p:sp>
          <p:nvSpPr>
            <p:cNvPr id="13222" name="Google Shape;13222;p79"/>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9"/>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9"/>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9"/>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9"/>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9"/>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79"/>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9"/>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79"/>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79"/>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9"/>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9"/>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9"/>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9"/>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9"/>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9"/>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9"/>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79"/>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79"/>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1" name="Google Shape;13241;p79"/>
          <p:cNvGrpSpPr/>
          <p:nvPr/>
        </p:nvGrpSpPr>
        <p:grpSpPr>
          <a:xfrm>
            <a:off x="2212469" y="3184863"/>
            <a:ext cx="282715" cy="338660"/>
            <a:chOff x="2212469" y="3360313"/>
            <a:chExt cx="282715" cy="338660"/>
          </a:xfrm>
        </p:grpSpPr>
        <p:sp>
          <p:nvSpPr>
            <p:cNvPr id="13242" name="Google Shape;13242;p79"/>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9"/>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9"/>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79"/>
          <p:cNvGrpSpPr/>
          <p:nvPr/>
        </p:nvGrpSpPr>
        <p:grpSpPr>
          <a:xfrm>
            <a:off x="1768821" y="3185658"/>
            <a:ext cx="278739" cy="339073"/>
            <a:chOff x="1768821" y="3361108"/>
            <a:chExt cx="278739" cy="339073"/>
          </a:xfrm>
        </p:grpSpPr>
        <p:sp>
          <p:nvSpPr>
            <p:cNvPr id="13246" name="Google Shape;13246;p79"/>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9"/>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9"/>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79"/>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79"/>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79"/>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9"/>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9"/>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9"/>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9"/>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79"/>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7" name="Google Shape;13257;p79"/>
          <p:cNvGrpSpPr/>
          <p:nvPr/>
        </p:nvGrpSpPr>
        <p:grpSpPr>
          <a:xfrm>
            <a:off x="5337883" y="3161423"/>
            <a:ext cx="307141" cy="376826"/>
            <a:chOff x="5337883" y="3336873"/>
            <a:chExt cx="307141" cy="376826"/>
          </a:xfrm>
        </p:grpSpPr>
        <p:sp>
          <p:nvSpPr>
            <p:cNvPr id="13258" name="Google Shape;13258;p79"/>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79"/>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79"/>
          <p:cNvGrpSpPr/>
          <p:nvPr/>
        </p:nvGrpSpPr>
        <p:grpSpPr>
          <a:xfrm>
            <a:off x="4883835" y="3161805"/>
            <a:ext cx="323425" cy="377557"/>
            <a:chOff x="4883835" y="3337255"/>
            <a:chExt cx="323425" cy="377557"/>
          </a:xfrm>
        </p:grpSpPr>
        <p:sp>
          <p:nvSpPr>
            <p:cNvPr id="13261" name="Google Shape;13261;p79"/>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79"/>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79"/>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79"/>
          <p:cNvGrpSpPr/>
          <p:nvPr/>
        </p:nvGrpSpPr>
        <p:grpSpPr>
          <a:xfrm>
            <a:off x="6193310" y="3231839"/>
            <a:ext cx="352590" cy="237488"/>
            <a:chOff x="6193310" y="3407289"/>
            <a:chExt cx="352590" cy="237488"/>
          </a:xfrm>
        </p:grpSpPr>
        <p:sp>
          <p:nvSpPr>
            <p:cNvPr id="13265" name="Google Shape;13265;p79"/>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9"/>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9"/>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9"/>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9"/>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0" name="Google Shape;13270;p79"/>
          <p:cNvGrpSpPr/>
          <p:nvPr/>
        </p:nvGrpSpPr>
        <p:grpSpPr>
          <a:xfrm>
            <a:off x="6637117" y="3222393"/>
            <a:ext cx="353735" cy="254504"/>
            <a:chOff x="6637117" y="3397843"/>
            <a:chExt cx="353735" cy="254504"/>
          </a:xfrm>
        </p:grpSpPr>
        <p:sp>
          <p:nvSpPr>
            <p:cNvPr id="13271" name="Google Shape;13271;p79"/>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9"/>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9"/>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9"/>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9"/>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9"/>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7" name="Google Shape;13277;p79"/>
          <p:cNvGrpSpPr/>
          <p:nvPr/>
        </p:nvGrpSpPr>
        <p:grpSpPr>
          <a:xfrm>
            <a:off x="7075994" y="3174081"/>
            <a:ext cx="360637" cy="352336"/>
            <a:chOff x="7075994" y="3349531"/>
            <a:chExt cx="360637" cy="352336"/>
          </a:xfrm>
        </p:grpSpPr>
        <p:sp>
          <p:nvSpPr>
            <p:cNvPr id="13278" name="Google Shape;13278;p79"/>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79"/>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9"/>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9"/>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79"/>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79"/>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9"/>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5" name="Google Shape;13285;p79"/>
          <p:cNvGrpSpPr/>
          <p:nvPr/>
        </p:nvGrpSpPr>
        <p:grpSpPr>
          <a:xfrm>
            <a:off x="7651983" y="3173731"/>
            <a:ext cx="107183" cy="352399"/>
            <a:chOff x="7651983" y="3349181"/>
            <a:chExt cx="107183" cy="352399"/>
          </a:xfrm>
        </p:grpSpPr>
        <p:sp>
          <p:nvSpPr>
            <p:cNvPr id="13286" name="Google Shape;13286;p79"/>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9"/>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8" name="Google Shape;13288;p79"/>
          <p:cNvGrpSpPr/>
          <p:nvPr/>
        </p:nvGrpSpPr>
        <p:grpSpPr>
          <a:xfrm>
            <a:off x="7973468" y="3206872"/>
            <a:ext cx="352590" cy="287072"/>
            <a:chOff x="7973468" y="3382322"/>
            <a:chExt cx="352590" cy="287072"/>
          </a:xfrm>
        </p:grpSpPr>
        <p:sp>
          <p:nvSpPr>
            <p:cNvPr id="13289" name="Google Shape;13289;p79"/>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9"/>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9"/>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9"/>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9"/>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9"/>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79"/>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79"/>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9"/>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9"/>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9"/>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79"/>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01" name="Google Shape;13301;p79"/>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302" name="Google Shape;13302;p79"/>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06" name="Shape 13306"/>
        <p:cNvGrpSpPr/>
        <p:nvPr/>
      </p:nvGrpSpPr>
      <p:grpSpPr>
        <a:xfrm>
          <a:off x="0" y="0"/>
          <a:ext cx="0" cy="0"/>
          <a:chOff x="0" y="0"/>
          <a:chExt cx="0" cy="0"/>
        </a:xfrm>
      </p:grpSpPr>
      <p:grpSp>
        <p:nvGrpSpPr>
          <p:cNvPr id="13307" name="Google Shape;13307;p80"/>
          <p:cNvGrpSpPr/>
          <p:nvPr/>
        </p:nvGrpSpPr>
        <p:grpSpPr>
          <a:xfrm>
            <a:off x="849677" y="1576858"/>
            <a:ext cx="347872" cy="347488"/>
            <a:chOff x="849677" y="1500658"/>
            <a:chExt cx="347872" cy="347488"/>
          </a:xfrm>
        </p:grpSpPr>
        <p:sp>
          <p:nvSpPr>
            <p:cNvPr id="13308" name="Google Shape;13308;p80"/>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0"/>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0"/>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0"/>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0"/>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0"/>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4" name="Google Shape;13314;p80"/>
          <p:cNvGrpSpPr/>
          <p:nvPr/>
        </p:nvGrpSpPr>
        <p:grpSpPr>
          <a:xfrm>
            <a:off x="1415853" y="1576858"/>
            <a:ext cx="315872" cy="347488"/>
            <a:chOff x="1415853" y="1500658"/>
            <a:chExt cx="315872" cy="347488"/>
          </a:xfrm>
        </p:grpSpPr>
        <p:sp>
          <p:nvSpPr>
            <p:cNvPr id="13315" name="Google Shape;13315;p80"/>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0"/>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0"/>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0"/>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80"/>
          <p:cNvGrpSpPr/>
          <p:nvPr/>
        </p:nvGrpSpPr>
        <p:grpSpPr>
          <a:xfrm>
            <a:off x="4697389" y="1576858"/>
            <a:ext cx="347520" cy="347104"/>
            <a:chOff x="4697389" y="1500658"/>
            <a:chExt cx="347520" cy="347104"/>
          </a:xfrm>
        </p:grpSpPr>
        <p:sp>
          <p:nvSpPr>
            <p:cNvPr id="13320" name="Google Shape;13320;p80"/>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0"/>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0"/>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3" name="Google Shape;13323;p80"/>
          <p:cNvGrpSpPr/>
          <p:nvPr/>
        </p:nvGrpSpPr>
        <p:grpSpPr>
          <a:xfrm>
            <a:off x="3603533" y="2041146"/>
            <a:ext cx="347520" cy="353760"/>
            <a:chOff x="3603533" y="1964946"/>
            <a:chExt cx="347520" cy="353760"/>
          </a:xfrm>
        </p:grpSpPr>
        <p:sp>
          <p:nvSpPr>
            <p:cNvPr id="13324" name="Google Shape;13324;p80"/>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0"/>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0"/>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80"/>
          <p:cNvGrpSpPr/>
          <p:nvPr/>
        </p:nvGrpSpPr>
        <p:grpSpPr>
          <a:xfrm>
            <a:off x="1950765" y="2040538"/>
            <a:ext cx="357792" cy="352448"/>
            <a:chOff x="1950765" y="1964338"/>
            <a:chExt cx="357792" cy="352448"/>
          </a:xfrm>
        </p:grpSpPr>
        <p:sp>
          <p:nvSpPr>
            <p:cNvPr id="13328" name="Google Shape;13328;p80"/>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0"/>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0"/>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0"/>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2" name="Google Shape;13332;p80"/>
          <p:cNvGrpSpPr/>
          <p:nvPr/>
        </p:nvGrpSpPr>
        <p:grpSpPr>
          <a:xfrm>
            <a:off x="7435629" y="2040890"/>
            <a:ext cx="367712" cy="353248"/>
            <a:chOff x="7435629" y="1964690"/>
            <a:chExt cx="367712" cy="353248"/>
          </a:xfrm>
        </p:grpSpPr>
        <p:sp>
          <p:nvSpPr>
            <p:cNvPr id="13333" name="Google Shape;13333;p80"/>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0"/>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0"/>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80"/>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7" name="Google Shape;13337;p80"/>
          <p:cNvGrpSpPr/>
          <p:nvPr/>
        </p:nvGrpSpPr>
        <p:grpSpPr>
          <a:xfrm>
            <a:off x="2512749" y="2041242"/>
            <a:ext cx="333024" cy="352896"/>
            <a:chOff x="2512749" y="1965042"/>
            <a:chExt cx="333024" cy="352896"/>
          </a:xfrm>
        </p:grpSpPr>
        <p:sp>
          <p:nvSpPr>
            <p:cNvPr id="13338" name="Google Shape;13338;p80"/>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0"/>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0"/>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0"/>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0"/>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80"/>
          <p:cNvGrpSpPr/>
          <p:nvPr/>
        </p:nvGrpSpPr>
        <p:grpSpPr>
          <a:xfrm>
            <a:off x="1398317" y="2057978"/>
            <a:ext cx="365792" cy="335392"/>
            <a:chOff x="1398317" y="1981778"/>
            <a:chExt cx="365792" cy="335392"/>
          </a:xfrm>
        </p:grpSpPr>
        <p:sp>
          <p:nvSpPr>
            <p:cNvPr id="13344" name="Google Shape;13344;p80"/>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0"/>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0"/>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0"/>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80"/>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0"/>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0" name="Google Shape;13350;p80"/>
          <p:cNvGrpSpPr/>
          <p:nvPr/>
        </p:nvGrpSpPr>
        <p:grpSpPr>
          <a:xfrm>
            <a:off x="3052237" y="2079770"/>
            <a:ext cx="353600" cy="314752"/>
            <a:chOff x="3052237" y="2003570"/>
            <a:chExt cx="353600" cy="314752"/>
          </a:xfrm>
        </p:grpSpPr>
        <p:sp>
          <p:nvSpPr>
            <p:cNvPr id="13351" name="Google Shape;13351;p80"/>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0"/>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0"/>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4" name="Google Shape;13354;p80"/>
          <p:cNvGrpSpPr/>
          <p:nvPr/>
        </p:nvGrpSpPr>
        <p:grpSpPr>
          <a:xfrm>
            <a:off x="1404013" y="3034266"/>
            <a:ext cx="368096" cy="223968"/>
            <a:chOff x="1404013" y="2958066"/>
            <a:chExt cx="368096" cy="223968"/>
          </a:xfrm>
        </p:grpSpPr>
        <p:sp>
          <p:nvSpPr>
            <p:cNvPr id="13355" name="Google Shape;13355;p80"/>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0"/>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7" name="Google Shape;13357;p80"/>
          <p:cNvSpPr/>
          <p:nvPr/>
        </p:nvSpPr>
        <p:spPr>
          <a:xfrm>
            <a:off x="4147597"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0"/>
          <p:cNvSpPr/>
          <p:nvPr/>
        </p:nvSpPr>
        <p:spPr>
          <a:xfrm>
            <a:off x="880141"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9" name="Google Shape;13359;p80"/>
          <p:cNvGrpSpPr/>
          <p:nvPr/>
        </p:nvGrpSpPr>
        <p:grpSpPr>
          <a:xfrm>
            <a:off x="1951149" y="2961402"/>
            <a:ext cx="370368" cy="367328"/>
            <a:chOff x="1951149" y="2885202"/>
            <a:chExt cx="370368" cy="367328"/>
          </a:xfrm>
        </p:grpSpPr>
        <p:sp>
          <p:nvSpPr>
            <p:cNvPr id="13360" name="Google Shape;13360;p80"/>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0"/>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0"/>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3" name="Google Shape;13363;p80"/>
          <p:cNvGrpSpPr/>
          <p:nvPr/>
        </p:nvGrpSpPr>
        <p:grpSpPr>
          <a:xfrm>
            <a:off x="2501677" y="2982362"/>
            <a:ext cx="367328" cy="327296"/>
            <a:chOff x="2501677" y="2906162"/>
            <a:chExt cx="367328" cy="327296"/>
          </a:xfrm>
        </p:grpSpPr>
        <p:sp>
          <p:nvSpPr>
            <p:cNvPr id="13364" name="Google Shape;13364;p80"/>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0"/>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0"/>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7" name="Google Shape;13367;p80"/>
          <p:cNvSpPr/>
          <p:nvPr/>
        </p:nvSpPr>
        <p:spPr>
          <a:xfrm>
            <a:off x="3597837"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8" name="Google Shape;13368;p80"/>
          <p:cNvGrpSpPr/>
          <p:nvPr/>
        </p:nvGrpSpPr>
        <p:grpSpPr>
          <a:xfrm>
            <a:off x="3050317" y="2969914"/>
            <a:ext cx="367712" cy="354240"/>
            <a:chOff x="3050317" y="2893714"/>
            <a:chExt cx="367712" cy="354240"/>
          </a:xfrm>
        </p:grpSpPr>
        <p:sp>
          <p:nvSpPr>
            <p:cNvPr id="13369" name="Google Shape;13369;p80"/>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0"/>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1" name="Google Shape;13371;p80"/>
          <p:cNvSpPr/>
          <p:nvPr/>
        </p:nvSpPr>
        <p:spPr>
          <a:xfrm>
            <a:off x="4694733"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0"/>
          <p:cNvSpPr/>
          <p:nvPr/>
        </p:nvSpPr>
        <p:spPr>
          <a:xfrm>
            <a:off x="8046381"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3" name="Google Shape;13373;p80"/>
          <p:cNvGrpSpPr/>
          <p:nvPr/>
        </p:nvGrpSpPr>
        <p:grpSpPr>
          <a:xfrm>
            <a:off x="7531277" y="2962554"/>
            <a:ext cx="185184" cy="367296"/>
            <a:chOff x="7531277" y="2886354"/>
            <a:chExt cx="185184" cy="367296"/>
          </a:xfrm>
        </p:grpSpPr>
        <p:sp>
          <p:nvSpPr>
            <p:cNvPr id="13374" name="Google Shape;13374;p80"/>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80"/>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0"/>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7" name="Google Shape;13377;p80"/>
          <p:cNvGrpSpPr/>
          <p:nvPr/>
        </p:nvGrpSpPr>
        <p:grpSpPr>
          <a:xfrm>
            <a:off x="6926637" y="2962938"/>
            <a:ext cx="297184" cy="367296"/>
            <a:chOff x="6926637" y="2886738"/>
            <a:chExt cx="297184" cy="367296"/>
          </a:xfrm>
        </p:grpSpPr>
        <p:sp>
          <p:nvSpPr>
            <p:cNvPr id="13378" name="Google Shape;13378;p80"/>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0"/>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0"/>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81" name="Google Shape;13381;p80"/>
          <p:cNvSpPr/>
          <p:nvPr/>
        </p:nvSpPr>
        <p:spPr>
          <a:xfrm>
            <a:off x="5255565"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0"/>
          <p:cNvSpPr/>
          <p:nvPr/>
        </p:nvSpPr>
        <p:spPr>
          <a:xfrm>
            <a:off x="5834285"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3" name="Google Shape;13383;p80"/>
          <p:cNvGrpSpPr/>
          <p:nvPr/>
        </p:nvGrpSpPr>
        <p:grpSpPr>
          <a:xfrm>
            <a:off x="6340653" y="2962554"/>
            <a:ext cx="370368" cy="368064"/>
            <a:chOff x="6340653" y="2886354"/>
            <a:chExt cx="370368" cy="368064"/>
          </a:xfrm>
        </p:grpSpPr>
        <p:sp>
          <p:nvSpPr>
            <p:cNvPr id="13384" name="Google Shape;13384;p80"/>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0"/>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80"/>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80"/>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0"/>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0"/>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0" name="Google Shape;13390;p80"/>
          <p:cNvGrpSpPr/>
          <p:nvPr/>
        </p:nvGrpSpPr>
        <p:grpSpPr>
          <a:xfrm>
            <a:off x="5246797" y="2057626"/>
            <a:ext cx="354752" cy="336512"/>
            <a:chOff x="5246797" y="1981426"/>
            <a:chExt cx="354752" cy="336512"/>
          </a:xfrm>
        </p:grpSpPr>
        <p:sp>
          <p:nvSpPr>
            <p:cNvPr id="13391" name="Google Shape;13391;p80"/>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0"/>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3" name="Google Shape;13393;p80"/>
          <p:cNvGrpSpPr/>
          <p:nvPr/>
        </p:nvGrpSpPr>
        <p:grpSpPr>
          <a:xfrm>
            <a:off x="4148749" y="2178266"/>
            <a:ext cx="355136" cy="216256"/>
            <a:chOff x="4148749" y="2102066"/>
            <a:chExt cx="355136" cy="216256"/>
          </a:xfrm>
        </p:grpSpPr>
        <p:sp>
          <p:nvSpPr>
            <p:cNvPr id="13394" name="Google Shape;13394;p80"/>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0"/>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6" name="Google Shape;13396;p80"/>
          <p:cNvGrpSpPr/>
          <p:nvPr/>
        </p:nvGrpSpPr>
        <p:grpSpPr>
          <a:xfrm>
            <a:off x="5794669" y="2077626"/>
            <a:ext cx="354752" cy="315360"/>
            <a:chOff x="5794669" y="2001426"/>
            <a:chExt cx="354752" cy="315360"/>
          </a:xfrm>
        </p:grpSpPr>
        <p:sp>
          <p:nvSpPr>
            <p:cNvPr id="13397" name="Google Shape;13397;p80"/>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80"/>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80"/>
          <p:cNvGrpSpPr/>
          <p:nvPr/>
        </p:nvGrpSpPr>
        <p:grpSpPr>
          <a:xfrm>
            <a:off x="6345229" y="2106042"/>
            <a:ext cx="352832" cy="289216"/>
            <a:chOff x="6345229" y="2029842"/>
            <a:chExt cx="352832" cy="289216"/>
          </a:xfrm>
        </p:grpSpPr>
        <p:sp>
          <p:nvSpPr>
            <p:cNvPr id="13400" name="Google Shape;13400;p80"/>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0"/>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2" name="Google Shape;13402;p80"/>
          <p:cNvGrpSpPr/>
          <p:nvPr/>
        </p:nvGrpSpPr>
        <p:grpSpPr>
          <a:xfrm>
            <a:off x="4697389" y="2112538"/>
            <a:ext cx="354752" cy="281984"/>
            <a:chOff x="4697389" y="2036338"/>
            <a:chExt cx="354752" cy="281984"/>
          </a:xfrm>
        </p:grpSpPr>
        <p:sp>
          <p:nvSpPr>
            <p:cNvPr id="13403" name="Google Shape;13403;p80"/>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80"/>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5" name="Google Shape;13405;p80"/>
          <p:cNvGrpSpPr/>
          <p:nvPr/>
        </p:nvGrpSpPr>
        <p:grpSpPr>
          <a:xfrm>
            <a:off x="1404013" y="2500954"/>
            <a:ext cx="353600" cy="354944"/>
            <a:chOff x="1404013" y="2424754"/>
            <a:chExt cx="353600" cy="354944"/>
          </a:xfrm>
        </p:grpSpPr>
        <p:sp>
          <p:nvSpPr>
            <p:cNvPr id="13406" name="Google Shape;13406;p80"/>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0"/>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0"/>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0"/>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0"/>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1" name="Google Shape;13411;p80"/>
          <p:cNvGrpSpPr/>
          <p:nvPr/>
        </p:nvGrpSpPr>
        <p:grpSpPr>
          <a:xfrm>
            <a:off x="854253" y="2504474"/>
            <a:ext cx="355104" cy="351040"/>
            <a:chOff x="854253" y="2428274"/>
            <a:chExt cx="355104" cy="351040"/>
          </a:xfrm>
        </p:grpSpPr>
        <p:sp>
          <p:nvSpPr>
            <p:cNvPr id="13412" name="Google Shape;13412;p80"/>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80"/>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4" name="Google Shape;13414;p80"/>
          <p:cNvGrpSpPr/>
          <p:nvPr/>
        </p:nvGrpSpPr>
        <p:grpSpPr>
          <a:xfrm>
            <a:off x="6896909" y="2517146"/>
            <a:ext cx="354752" cy="275904"/>
            <a:chOff x="6896909" y="2440946"/>
            <a:chExt cx="354752" cy="275904"/>
          </a:xfrm>
        </p:grpSpPr>
        <p:sp>
          <p:nvSpPr>
            <p:cNvPr id="13415" name="Google Shape;13415;p80"/>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0"/>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7" name="Google Shape;13417;p80"/>
          <p:cNvSpPr/>
          <p:nvPr/>
        </p:nvSpPr>
        <p:spPr>
          <a:xfrm>
            <a:off x="6347501"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8" name="Google Shape;13418;p80"/>
          <p:cNvGrpSpPr/>
          <p:nvPr/>
        </p:nvGrpSpPr>
        <p:grpSpPr>
          <a:xfrm>
            <a:off x="5265069" y="2500954"/>
            <a:ext cx="321984" cy="354560"/>
            <a:chOff x="5265069" y="2424754"/>
            <a:chExt cx="321984" cy="354560"/>
          </a:xfrm>
        </p:grpSpPr>
        <p:sp>
          <p:nvSpPr>
            <p:cNvPr id="13419" name="Google Shape;13419;p80"/>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0"/>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1" name="Google Shape;13421;p80"/>
          <p:cNvGrpSpPr/>
          <p:nvPr/>
        </p:nvGrpSpPr>
        <p:grpSpPr>
          <a:xfrm>
            <a:off x="4150669" y="2542970"/>
            <a:ext cx="355104" cy="259584"/>
            <a:chOff x="4150669" y="2466770"/>
            <a:chExt cx="355104" cy="259584"/>
          </a:xfrm>
        </p:grpSpPr>
        <p:sp>
          <p:nvSpPr>
            <p:cNvPr id="13422" name="Google Shape;13422;p80"/>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0"/>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0"/>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80"/>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6" name="Google Shape;13426;p80"/>
          <p:cNvGrpSpPr/>
          <p:nvPr/>
        </p:nvGrpSpPr>
        <p:grpSpPr>
          <a:xfrm>
            <a:off x="4699693" y="2501146"/>
            <a:ext cx="354336" cy="353984"/>
            <a:chOff x="4699693" y="2424946"/>
            <a:chExt cx="354336" cy="353984"/>
          </a:xfrm>
        </p:grpSpPr>
        <p:sp>
          <p:nvSpPr>
            <p:cNvPr id="13427" name="Google Shape;13427;p80"/>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0"/>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9" name="Google Shape;13429;p80"/>
          <p:cNvSpPr/>
          <p:nvPr/>
        </p:nvSpPr>
        <p:spPr>
          <a:xfrm>
            <a:off x="5809901"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0"/>
          <p:cNvSpPr/>
          <p:nvPr/>
        </p:nvSpPr>
        <p:spPr>
          <a:xfrm>
            <a:off x="3051853"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1" name="Google Shape;13431;p80"/>
          <p:cNvGrpSpPr/>
          <p:nvPr/>
        </p:nvGrpSpPr>
        <p:grpSpPr>
          <a:xfrm>
            <a:off x="1953037" y="2628442"/>
            <a:ext cx="355136" cy="227072"/>
            <a:chOff x="1953037" y="2552242"/>
            <a:chExt cx="355136" cy="227072"/>
          </a:xfrm>
        </p:grpSpPr>
        <p:sp>
          <p:nvSpPr>
            <p:cNvPr id="13432" name="Google Shape;13432;p80"/>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0"/>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4" name="Google Shape;13434;p80"/>
          <p:cNvSpPr/>
          <p:nvPr/>
        </p:nvSpPr>
        <p:spPr>
          <a:xfrm>
            <a:off x="3603917"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5" name="Google Shape;13435;p80"/>
          <p:cNvGrpSpPr/>
          <p:nvPr/>
        </p:nvGrpSpPr>
        <p:grpSpPr>
          <a:xfrm>
            <a:off x="2500941" y="2603418"/>
            <a:ext cx="355104" cy="250944"/>
            <a:chOff x="2500941" y="2527218"/>
            <a:chExt cx="355104" cy="250944"/>
          </a:xfrm>
        </p:grpSpPr>
        <p:sp>
          <p:nvSpPr>
            <p:cNvPr id="13436" name="Google Shape;13436;p80"/>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0"/>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0"/>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0"/>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0"/>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41" name="Google Shape;13441;p80"/>
          <p:cNvSpPr/>
          <p:nvPr/>
        </p:nvSpPr>
        <p:spPr>
          <a:xfrm>
            <a:off x="7447437"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42" name="Google Shape;13442;p80"/>
          <p:cNvGrpSpPr/>
          <p:nvPr/>
        </p:nvGrpSpPr>
        <p:grpSpPr>
          <a:xfrm>
            <a:off x="7993805" y="2503322"/>
            <a:ext cx="356256" cy="351808"/>
            <a:chOff x="7993805" y="2427122"/>
            <a:chExt cx="356256" cy="351808"/>
          </a:xfrm>
        </p:grpSpPr>
        <p:sp>
          <p:nvSpPr>
            <p:cNvPr id="13443" name="Google Shape;13443;p80"/>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0"/>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0"/>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6" name="Google Shape;13446;p80"/>
          <p:cNvGrpSpPr/>
          <p:nvPr/>
        </p:nvGrpSpPr>
        <p:grpSpPr>
          <a:xfrm>
            <a:off x="878637" y="2041210"/>
            <a:ext cx="308640" cy="353312"/>
            <a:chOff x="878637" y="1965010"/>
            <a:chExt cx="308640" cy="353312"/>
          </a:xfrm>
        </p:grpSpPr>
        <p:sp>
          <p:nvSpPr>
            <p:cNvPr id="13447" name="Google Shape;13447;p80"/>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0"/>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0"/>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80"/>
          <p:cNvGrpSpPr/>
          <p:nvPr/>
        </p:nvGrpSpPr>
        <p:grpSpPr>
          <a:xfrm>
            <a:off x="6896141" y="2040922"/>
            <a:ext cx="348256" cy="352448"/>
            <a:chOff x="6896141" y="1964722"/>
            <a:chExt cx="348256" cy="352448"/>
          </a:xfrm>
        </p:grpSpPr>
        <p:sp>
          <p:nvSpPr>
            <p:cNvPr id="13451" name="Google Shape;13451;p80"/>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0"/>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0"/>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4" name="Google Shape;13454;p80"/>
          <p:cNvGrpSpPr/>
          <p:nvPr/>
        </p:nvGrpSpPr>
        <p:grpSpPr>
          <a:xfrm>
            <a:off x="7989997" y="2091578"/>
            <a:ext cx="355136" cy="303328"/>
            <a:chOff x="7989997" y="2015378"/>
            <a:chExt cx="355136" cy="303328"/>
          </a:xfrm>
        </p:grpSpPr>
        <p:sp>
          <p:nvSpPr>
            <p:cNvPr id="13455" name="Google Shape;13455;p80"/>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0"/>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0"/>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80"/>
          <p:cNvGrpSpPr/>
          <p:nvPr/>
        </p:nvGrpSpPr>
        <p:grpSpPr>
          <a:xfrm>
            <a:off x="3598221" y="1585562"/>
            <a:ext cx="348640" cy="330784"/>
            <a:chOff x="3598221" y="1509362"/>
            <a:chExt cx="348640" cy="330784"/>
          </a:xfrm>
        </p:grpSpPr>
        <p:sp>
          <p:nvSpPr>
            <p:cNvPr id="13459" name="Google Shape;13459;p80"/>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0"/>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80"/>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0"/>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3" name="Google Shape;13463;p80"/>
          <p:cNvGrpSpPr/>
          <p:nvPr/>
        </p:nvGrpSpPr>
        <p:grpSpPr>
          <a:xfrm>
            <a:off x="5246797" y="1576858"/>
            <a:ext cx="347872" cy="347488"/>
            <a:chOff x="5246797" y="1500658"/>
            <a:chExt cx="347872" cy="347488"/>
          </a:xfrm>
        </p:grpSpPr>
        <p:sp>
          <p:nvSpPr>
            <p:cNvPr id="13464" name="Google Shape;13464;p80"/>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0"/>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0"/>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0"/>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8" name="Google Shape;13468;p80"/>
          <p:cNvGrpSpPr/>
          <p:nvPr/>
        </p:nvGrpSpPr>
        <p:grpSpPr>
          <a:xfrm>
            <a:off x="5796589" y="1576858"/>
            <a:ext cx="349024" cy="346752"/>
            <a:chOff x="5796589" y="1500658"/>
            <a:chExt cx="349024" cy="346752"/>
          </a:xfrm>
        </p:grpSpPr>
        <p:sp>
          <p:nvSpPr>
            <p:cNvPr id="13469" name="Google Shape;13469;p80"/>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0" name="Google Shape;13470;p80"/>
            <p:cNvGrpSpPr/>
            <p:nvPr/>
          </p:nvGrpSpPr>
          <p:grpSpPr>
            <a:xfrm>
              <a:off x="5796589" y="1500658"/>
              <a:ext cx="349024" cy="346752"/>
              <a:chOff x="5796589" y="1500658"/>
              <a:chExt cx="349024" cy="346752"/>
            </a:xfrm>
          </p:grpSpPr>
          <p:sp>
            <p:nvSpPr>
              <p:cNvPr id="13471" name="Google Shape;13471;p80"/>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0"/>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0"/>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0"/>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75" name="Google Shape;13475;p80"/>
          <p:cNvGrpSpPr/>
          <p:nvPr/>
        </p:nvGrpSpPr>
        <p:grpSpPr>
          <a:xfrm>
            <a:off x="6895373" y="1578778"/>
            <a:ext cx="348640" cy="343296"/>
            <a:chOff x="6895373" y="1502578"/>
            <a:chExt cx="348640" cy="343296"/>
          </a:xfrm>
        </p:grpSpPr>
        <p:sp>
          <p:nvSpPr>
            <p:cNvPr id="13476" name="Google Shape;13476;p80"/>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0"/>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80"/>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9" name="Google Shape;13479;p80"/>
          <p:cNvGrpSpPr/>
          <p:nvPr/>
        </p:nvGrpSpPr>
        <p:grpSpPr>
          <a:xfrm>
            <a:off x="4147597" y="1581658"/>
            <a:ext cx="347904" cy="336992"/>
            <a:chOff x="4147597" y="1505458"/>
            <a:chExt cx="347904" cy="336992"/>
          </a:xfrm>
        </p:grpSpPr>
        <p:sp>
          <p:nvSpPr>
            <p:cNvPr id="13480" name="Google Shape;13480;p80"/>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0"/>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0"/>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0"/>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0"/>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0"/>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0"/>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7" name="Google Shape;13487;p80"/>
          <p:cNvGrpSpPr/>
          <p:nvPr/>
        </p:nvGrpSpPr>
        <p:grpSpPr>
          <a:xfrm>
            <a:off x="2499405" y="1576090"/>
            <a:ext cx="347488" cy="348256"/>
            <a:chOff x="2499405" y="1499890"/>
            <a:chExt cx="347488" cy="348256"/>
          </a:xfrm>
        </p:grpSpPr>
        <p:sp>
          <p:nvSpPr>
            <p:cNvPr id="13488" name="Google Shape;13488;p80"/>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0"/>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80"/>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0"/>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0"/>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3" name="Google Shape;13493;p80"/>
          <p:cNvGrpSpPr/>
          <p:nvPr/>
        </p:nvGrpSpPr>
        <p:grpSpPr>
          <a:xfrm>
            <a:off x="1956845" y="1576698"/>
            <a:ext cx="331520" cy="348032"/>
            <a:chOff x="1956845" y="1500498"/>
            <a:chExt cx="331520" cy="348032"/>
          </a:xfrm>
        </p:grpSpPr>
        <p:sp>
          <p:nvSpPr>
            <p:cNvPr id="13494" name="Google Shape;13494;p80"/>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0"/>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80"/>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80"/>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80"/>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0"/>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0"/>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0"/>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80"/>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80"/>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0"/>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0"/>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6" name="Google Shape;13506;p80"/>
          <p:cNvGrpSpPr/>
          <p:nvPr/>
        </p:nvGrpSpPr>
        <p:grpSpPr>
          <a:xfrm>
            <a:off x="6345613" y="1626074"/>
            <a:ext cx="348640" cy="250656"/>
            <a:chOff x="6345613" y="1549874"/>
            <a:chExt cx="348640" cy="250656"/>
          </a:xfrm>
        </p:grpSpPr>
        <p:sp>
          <p:nvSpPr>
            <p:cNvPr id="13507" name="Google Shape;13507;p80"/>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80"/>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80"/>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0"/>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0"/>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0"/>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3" name="Google Shape;13513;p80"/>
          <p:cNvGrpSpPr/>
          <p:nvPr/>
        </p:nvGrpSpPr>
        <p:grpSpPr>
          <a:xfrm>
            <a:off x="7444781" y="1583226"/>
            <a:ext cx="348640" cy="334272"/>
            <a:chOff x="7444781" y="1507026"/>
            <a:chExt cx="348640" cy="334272"/>
          </a:xfrm>
        </p:grpSpPr>
        <p:sp>
          <p:nvSpPr>
            <p:cNvPr id="13514" name="Google Shape;13514;p80"/>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80"/>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0"/>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80"/>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0"/>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80"/>
          <p:cNvGrpSpPr/>
          <p:nvPr/>
        </p:nvGrpSpPr>
        <p:grpSpPr>
          <a:xfrm>
            <a:off x="7995341" y="1582938"/>
            <a:ext cx="347872" cy="334944"/>
            <a:chOff x="7995341" y="1506738"/>
            <a:chExt cx="347872" cy="334944"/>
          </a:xfrm>
        </p:grpSpPr>
        <p:sp>
          <p:nvSpPr>
            <p:cNvPr id="13520" name="Google Shape;13520;p80"/>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0"/>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0"/>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0"/>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0"/>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0"/>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6" name="Google Shape;13526;p80"/>
          <p:cNvGrpSpPr/>
          <p:nvPr/>
        </p:nvGrpSpPr>
        <p:grpSpPr>
          <a:xfrm>
            <a:off x="3048045" y="1599130"/>
            <a:ext cx="347872" cy="303904"/>
            <a:chOff x="3048045" y="1522930"/>
            <a:chExt cx="347872" cy="303904"/>
          </a:xfrm>
        </p:grpSpPr>
        <p:sp>
          <p:nvSpPr>
            <p:cNvPr id="13527" name="Google Shape;13527;p80"/>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28" name="Google Shape;13528;p80"/>
            <p:cNvGrpSpPr/>
            <p:nvPr/>
          </p:nvGrpSpPr>
          <p:grpSpPr>
            <a:xfrm>
              <a:off x="3048045" y="1522930"/>
              <a:ext cx="347872" cy="303904"/>
              <a:chOff x="3048045" y="1522930"/>
              <a:chExt cx="347872" cy="303904"/>
            </a:xfrm>
          </p:grpSpPr>
          <p:sp>
            <p:nvSpPr>
              <p:cNvPr id="13529" name="Google Shape;13529;p80"/>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0"/>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31" name="Google Shape;13531;p80"/>
          <p:cNvGrpSpPr/>
          <p:nvPr/>
        </p:nvGrpSpPr>
        <p:grpSpPr>
          <a:xfrm>
            <a:off x="1133133" y="3428122"/>
            <a:ext cx="313984" cy="358560"/>
            <a:chOff x="1133133" y="3351922"/>
            <a:chExt cx="313984" cy="358560"/>
          </a:xfrm>
        </p:grpSpPr>
        <p:sp>
          <p:nvSpPr>
            <p:cNvPr id="13532" name="Google Shape;13532;p80"/>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0"/>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80"/>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0"/>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0"/>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0"/>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0"/>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0"/>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80"/>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0"/>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0"/>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0"/>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0"/>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0"/>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0"/>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80"/>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8" name="Google Shape;13548;p80"/>
          <p:cNvSpPr/>
          <p:nvPr/>
        </p:nvSpPr>
        <p:spPr>
          <a:xfrm>
            <a:off x="1709197"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9" name="Google Shape;13549;p80"/>
          <p:cNvGrpSpPr/>
          <p:nvPr/>
        </p:nvGrpSpPr>
        <p:grpSpPr>
          <a:xfrm>
            <a:off x="2795053" y="3428794"/>
            <a:ext cx="288448" cy="357120"/>
            <a:chOff x="2795053" y="3352594"/>
            <a:chExt cx="288448" cy="357120"/>
          </a:xfrm>
        </p:grpSpPr>
        <p:sp>
          <p:nvSpPr>
            <p:cNvPr id="13550" name="Google Shape;13550;p80"/>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80"/>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0"/>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0"/>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0"/>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0"/>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0"/>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0"/>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0"/>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80"/>
          <p:cNvGrpSpPr/>
          <p:nvPr/>
        </p:nvGrpSpPr>
        <p:grpSpPr>
          <a:xfrm>
            <a:off x="2236525" y="3429402"/>
            <a:ext cx="304832" cy="356512"/>
            <a:chOff x="2236525" y="3353202"/>
            <a:chExt cx="304832" cy="356512"/>
          </a:xfrm>
        </p:grpSpPr>
        <p:sp>
          <p:nvSpPr>
            <p:cNvPr id="13560" name="Google Shape;13560;p80"/>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0"/>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0"/>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3" name="Google Shape;13563;p80"/>
          <p:cNvGrpSpPr/>
          <p:nvPr/>
        </p:nvGrpSpPr>
        <p:grpSpPr>
          <a:xfrm>
            <a:off x="3910637" y="3428890"/>
            <a:ext cx="256800" cy="357024"/>
            <a:chOff x="3910637" y="3352690"/>
            <a:chExt cx="256800" cy="357024"/>
          </a:xfrm>
        </p:grpSpPr>
        <p:sp>
          <p:nvSpPr>
            <p:cNvPr id="13564" name="Google Shape;13564;p80"/>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80"/>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0"/>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7" name="Google Shape;13567;p80"/>
          <p:cNvGrpSpPr/>
          <p:nvPr/>
        </p:nvGrpSpPr>
        <p:grpSpPr>
          <a:xfrm>
            <a:off x="6056429" y="3428122"/>
            <a:ext cx="360064" cy="360096"/>
            <a:chOff x="6056429" y="3351922"/>
            <a:chExt cx="360064" cy="360096"/>
          </a:xfrm>
        </p:grpSpPr>
        <p:sp>
          <p:nvSpPr>
            <p:cNvPr id="13568" name="Google Shape;13568;p80"/>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80"/>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0"/>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1" name="Google Shape;13571;p80"/>
          <p:cNvGrpSpPr/>
          <p:nvPr/>
        </p:nvGrpSpPr>
        <p:grpSpPr>
          <a:xfrm>
            <a:off x="6608877" y="3429274"/>
            <a:ext cx="357408" cy="357408"/>
            <a:chOff x="6608877" y="3353074"/>
            <a:chExt cx="357408" cy="357408"/>
          </a:xfrm>
        </p:grpSpPr>
        <p:sp>
          <p:nvSpPr>
            <p:cNvPr id="13572" name="Google Shape;13572;p80"/>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0"/>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80"/>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0"/>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0"/>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0"/>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80"/>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9" name="Google Shape;13579;p80"/>
          <p:cNvSpPr/>
          <p:nvPr/>
        </p:nvSpPr>
        <p:spPr>
          <a:xfrm>
            <a:off x="7708045"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80"/>
          <p:cNvSpPr/>
          <p:nvPr/>
        </p:nvSpPr>
        <p:spPr>
          <a:xfrm>
            <a:off x="4423085"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1" name="Google Shape;13581;p80"/>
          <p:cNvGrpSpPr/>
          <p:nvPr/>
        </p:nvGrpSpPr>
        <p:grpSpPr>
          <a:xfrm>
            <a:off x="4959533" y="3446426"/>
            <a:ext cx="357408" cy="323488"/>
            <a:chOff x="4959533" y="3370226"/>
            <a:chExt cx="357408" cy="323488"/>
          </a:xfrm>
        </p:grpSpPr>
        <p:sp>
          <p:nvSpPr>
            <p:cNvPr id="13582" name="Google Shape;13582;p80"/>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0"/>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4" name="Google Shape;13584;p80"/>
          <p:cNvGrpSpPr/>
          <p:nvPr/>
        </p:nvGrpSpPr>
        <p:grpSpPr>
          <a:xfrm>
            <a:off x="7158637" y="3429274"/>
            <a:ext cx="357056" cy="357408"/>
            <a:chOff x="7158637" y="3353074"/>
            <a:chExt cx="357056" cy="357408"/>
          </a:xfrm>
        </p:grpSpPr>
        <p:sp>
          <p:nvSpPr>
            <p:cNvPr id="13585" name="Google Shape;13585;p80"/>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0"/>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0"/>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0"/>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9" name="Google Shape;13589;p80"/>
          <p:cNvGrpSpPr/>
          <p:nvPr/>
        </p:nvGrpSpPr>
        <p:grpSpPr>
          <a:xfrm>
            <a:off x="3316269" y="3428602"/>
            <a:ext cx="344832" cy="356544"/>
            <a:chOff x="3316269" y="3352402"/>
            <a:chExt cx="344832" cy="356544"/>
          </a:xfrm>
        </p:grpSpPr>
        <p:sp>
          <p:nvSpPr>
            <p:cNvPr id="13590" name="Google Shape;13590;p80"/>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80"/>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80"/>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3" name="Google Shape;13593;p80"/>
          <p:cNvGrpSpPr/>
          <p:nvPr/>
        </p:nvGrpSpPr>
        <p:grpSpPr>
          <a:xfrm>
            <a:off x="5508909" y="3447706"/>
            <a:ext cx="358560" cy="319552"/>
            <a:chOff x="5508909" y="3371506"/>
            <a:chExt cx="358560" cy="319552"/>
          </a:xfrm>
        </p:grpSpPr>
        <p:sp>
          <p:nvSpPr>
            <p:cNvPr id="13594" name="Google Shape;13594;p80"/>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80"/>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80"/>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0"/>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0"/>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80"/>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80"/>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0"/>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0"/>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80"/>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4" name="Google Shape;13604;p80"/>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608" name="Shape 13608"/>
        <p:cNvGrpSpPr/>
        <p:nvPr/>
      </p:nvGrpSpPr>
      <p:grpSpPr>
        <a:xfrm>
          <a:off x="0" y="0"/>
          <a:ext cx="0" cy="0"/>
          <a:chOff x="0" y="0"/>
          <a:chExt cx="0" cy="0"/>
        </a:xfrm>
      </p:grpSpPr>
      <p:sp>
        <p:nvSpPr>
          <p:cNvPr id="13609" name="Google Shape;13609;p81"/>
          <p:cNvSpPr/>
          <p:nvPr/>
        </p:nvSpPr>
        <p:spPr>
          <a:xfrm>
            <a:off x="260185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0" name="Google Shape;13610;p81"/>
          <p:cNvGrpSpPr/>
          <p:nvPr/>
        </p:nvGrpSpPr>
        <p:grpSpPr>
          <a:xfrm>
            <a:off x="3051327" y="3893352"/>
            <a:ext cx="346056" cy="345674"/>
            <a:chOff x="3303268" y="3817349"/>
            <a:chExt cx="346056" cy="345674"/>
          </a:xfrm>
        </p:grpSpPr>
        <p:sp>
          <p:nvSpPr>
            <p:cNvPr id="13611" name="Google Shape;13611;p8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8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81"/>
          <p:cNvGrpSpPr/>
          <p:nvPr/>
        </p:nvGrpSpPr>
        <p:grpSpPr>
          <a:xfrm>
            <a:off x="3500416" y="3893352"/>
            <a:ext cx="346056" cy="345674"/>
            <a:chOff x="3752358" y="3817349"/>
            <a:chExt cx="346056" cy="345674"/>
          </a:xfrm>
        </p:grpSpPr>
        <p:sp>
          <p:nvSpPr>
            <p:cNvPr id="13616" name="Google Shape;13616;p8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8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81"/>
          <p:cNvGrpSpPr/>
          <p:nvPr/>
        </p:nvGrpSpPr>
        <p:grpSpPr>
          <a:xfrm>
            <a:off x="4848066" y="3893352"/>
            <a:ext cx="346024" cy="345674"/>
            <a:chOff x="5100008" y="3817349"/>
            <a:chExt cx="346024" cy="345674"/>
          </a:xfrm>
        </p:grpSpPr>
        <p:sp>
          <p:nvSpPr>
            <p:cNvPr id="13621" name="Google Shape;13621;p81"/>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1"/>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81"/>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4" name="Google Shape;13624;p81"/>
          <p:cNvGrpSpPr/>
          <p:nvPr/>
        </p:nvGrpSpPr>
        <p:grpSpPr>
          <a:xfrm>
            <a:off x="5746977" y="3893352"/>
            <a:ext cx="345674" cy="345674"/>
            <a:chOff x="5998919" y="3817349"/>
            <a:chExt cx="345674" cy="345674"/>
          </a:xfrm>
        </p:grpSpPr>
        <p:sp>
          <p:nvSpPr>
            <p:cNvPr id="13625" name="Google Shape;13625;p81"/>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81"/>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81"/>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8" name="Google Shape;13628;p81"/>
          <p:cNvGrpSpPr/>
          <p:nvPr/>
        </p:nvGrpSpPr>
        <p:grpSpPr>
          <a:xfrm>
            <a:off x="3949506" y="3893352"/>
            <a:ext cx="346024" cy="345674"/>
            <a:chOff x="4201447" y="3817349"/>
            <a:chExt cx="346024" cy="345674"/>
          </a:xfrm>
        </p:grpSpPr>
        <p:sp>
          <p:nvSpPr>
            <p:cNvPr id="13629" name="Google Shape;13629;p81"/>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81"/>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1" name="Google Shape;13631;p81"/>
          <p:cNvGrpSpPr/>
          <p:nvPr/>
        </p:nvGrpSpPr>
        <p:grpSpPr>
          <a:xfrm>
            <a:off x="4398977" y="3893352"/>
            <a:ext cx="346024" cy="345674"/>
            <a:chOff x="4650919" y="3817349"/>
            <a:chExt cx="346024" cy="345674"/>
          </a:xfrm>
        </p:grpSpPr>
        <p:sp>
          <p:nvSpPr>
            <p:cNvPr id="13632" name="Google Shape;13632;p81"/>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1"/>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1"/>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81"/>
          <p:cNvGrpSpPr/>
          <p:nvPr/>
        </p:nvGrpSpPr>
        <p:grpSpPr>
          <a:xfrm>
            <a:off x="5297920" y="3893352"/>
            <a:ext cx="345642" cy="345674"/>
            <a:chOff x="5549861" y="3817349"/>
            <a:chExt cx="345642" cy="345674"/>
          </a:xfrm>
        </p:grpSpPr>
        <p:sp>
          <p:nvSpPr>
            <p:cNvPr id="13636" name="Google Shape;13636;p81"/>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81"/>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81"/>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9" name="Google Shape;13639;p81"/>
          <p:cNvGrpSpPr/>
          <p:nvPr/>
        </p:nvGrpSpPr>
        <p:grpSpPr>
          <a:xfrm>
            <a:off x="1306445" y="3474029"/>
            <a:ext cx="367255" cy="269855"/>
            <a:chOff x="1306445" y="3397829"/>
            <a:chExt cx="367255" cy="269855"/>
          </a:xfrm>
        </p:grpSpPr>
        <p:sp>
          <p:nvSpPr>
            <p:cNvPr id="13640" name="Google Shape;13640;p81"/>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81"/>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1"/>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1"/>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81"/>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1"/>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6" name="Google Shape;13646;p81"/>
          <p:cNvGrpSpPr/>
          <p:nvPr/>
        </p:nvGrpSpPr>
        <p:grpSpPr>
          <a:xfrm>
            <a:off x="1781317" y="3467600"/>
            <a:ext cx="367255" cy="282364"/>
            <a:chOff x="1781317" y="3391400"/>
            <a:chExt cx="367255" cy="282364"/>
          </a:xfrm>
        </p:grpSpPr>
        <p:sp>
          <p:nvSpPr>
            <p:cNvPr id="13647" name="Google Shape;13647;p81"/>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81"/>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81"/>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1"/>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1"/>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81"/>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81"/>
          <p:cNvGrpSpPr/>
          <p:nvPr/>
        </p:nvGrpSpPr>
        <p:grpSpPr>
          <a:xfrm>
            <a:off x="3678830" y="3447133"/>
            <a:ext cx="369164" cy="323297"/>
            <a:chOff x="3678830" y="3370933"/>
            <a:chExt cx="369164" cy="323297"/>
          </a:xfrm>
        </p:grpSpPr>
        <p:sp>
          <p:nvSpPr>
            <p:cNvPr id="13654" name="Google Shape;13654;p81"/>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81"/>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81"/>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1"/>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1"/>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1"/>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1"/>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81"/>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81"/>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81"/>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1"/>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5" name="Google Shape;13665;p81"/>
          <p:cNvGrpSpPr/>
          <p:nvPr/>
        </p:nvGrpSpPr>
        <p:grpSpPr>
          <a:xfrm>
            <a:off x="859265" y="3424375"/>
            <a:ext cx="312316" cy="368400"/>
            <a:chOff x="859265" y="3348175"/>
            <a:chExt cx="312316" cy="368400"/>
          </a:xfrm>
        </p:grpSpPr>
        <p:sp>
          <p:nvSpPr>
            <p:cNvPr id="13666" name="Google Shape;13666;p81"/>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81"/>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81"/>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81"/>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1"/>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1" name="Google Shape;13671;p81"/>
          <p:cNvSpPr/>
          <p:nvPr/>
        </p:nvSpPr>
        <p:spPr>
          <a:xfrm>
            <a:off x="225692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2" name="Google Shape;13672;p81"/>
          <p:cNvGrpSpPr/>
          <p:nvPr/>
        </p:nvGrpSpPr>
        <p:grpSpPr>
          <a:xfrm>
            <a:off x="2766374" y="3437213"/>
            <a:ext cx="330110" cy="308908"/>
            <a:chOff x="2766264" y="3394042"/>
            <a:chExt cx="294873" cy="275934"/>
          </a:xfrm>
        </p:grpSpPr>
        <p:sp>
          <p:nvSpPr>
            <p:cNvPr id="13673" name="Google Shape;13673;p81"/>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1"/>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1"/>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81"/>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81"/>
          <p:cNvGrpSpPr/>
          <p:nvPr/>
        </p:nvGrpSpPr>
        <p:grpSpPr>
          <a:xfrm>
            <a:off x="3214972" y="3435388"/>
            <a:ext cx="346406" cy="347552"/>
            <a:chOff x="3214972" y="3359188"/>
            <a:chExt cx="346406" cy="347552"/>
          </a:xfrm>
        </p:grpSpPr>
        <p:sp>
          <p:nvSpPr>
            <p:cNvPr id="13678" name="Google Shape;13678;p81"/>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1"/>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1"/>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81"/>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1"/>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1"/>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1"/>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1"/>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1"/>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81"/>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81"/>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1"/>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1"/>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1"/>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2" name="Google Shape;13692;p81"/>
          <p:cNvGrpSpPr/>
          <p:nvPr/>
        </p:nvGrpSpPr>
        <p:grpSpPr>
          <a:xfrm>
            <a:off x="4629306" y="3485393"/>
            <a:ext cx="367255" cy="244486"/>
            <a:chOff x="4629306" y="3409193"/>
            <a:chExt cx="367255" cy="244486"/>
          </a:xfrm>
        </p:grpSpPr>
        <p:sp>
          <p:nvSpPr>
            <p:cNvPr id="13693" name="Google Shape;13693;p81"/>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81"/>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81"/>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1"/>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1"/>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1"/>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81"/>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81"/>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1"/>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1"/>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3" name="Google Shape;13703;p81"/>
          <p:cNvGrpSpPr/>
          <p:nvPr/>
        </p:nvGrpSpPr>
        <p:grpSpPr>
          <a:xfrm>
            <a:off x="4193490" y="3426284"/>
            <a:ext cx="289939" cy="334661"/>
            <a:chOff x="4193490" y="3350084"/>
            <a:chExt cx="289939" cy="334661"/>
          </a:xfrm>
        </p:grpSpPr>
        <p:sp>
          <p:nvSpPr>
            <p:cNvPr id="13704" name="Google Shape;13704;p81"/>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81"/>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1"/>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1"/>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1"/>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1"/>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81"/>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81"/>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1"/>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81"/>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4" name="Google Shape;13714;p81"/>
          <p:cNvGrpSpPr/>
          <p:nvPr/>
        </p:nvGrpSpPr>
        <p:grpSpPr>
          <a:xfrm>
            <a:off x="6533281" y="3427430"/>
            <a:ext cx="357037" cy="357005"/>
            <a:chOff x="6533281" y="3351230"/>
            <a:chExt cx="357037" cy="357005"/>
          </a:xfrm>
        </p:grpSpPr>
        <p:sp>
          <p:nvSpPr>
            <p:cNvPr id="13715" name="Google Shape;13715;p81"/>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1"/>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1"/>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8" name="Google Shape;13718;p81"/>
          <p:cNvGrpSpPr/>
          <p:nvPr/>
        </p:nvGrpSpPr>
        <p:grpSpPr>
          <a:xfrm>
            <a:off x="6058441" y="3427430"/>
            <a:ext cx="357387" cy="357005"/>
            <a:chOff x="6058441" y="3351230"/>
            <a:chExt cx="357387" cy="357005"/>
          </a:xfrm>
        </p:grpSpPr>
        <p:sp>
          <p:nvSpPr>
            <p:cNvPr id="13719" name="Google Shape;13719;p81"/>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81"/>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81"/>
          <p:cNvGrpSpPr/>
          <p:nvPr/>
        </p:nvGrpSpPr>
        <p:grpSpPr>
          <a:xfrm>
            <a:off x="7957483" y="3427048"/>
            <a:ext cx="357387" cy="357387"/>
            <a:chOff x="7957483" y="3350848"/>
            <a:chExt cx="357387" cy="357387"/>
          </a:xfrm>
        </p:grpSpPr>
        <p:sp>
          <p:nvSpPr>
            <p:cNvPr id="13722" name="Google Shape;13722;p81"/>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1"/>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81"/>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5" name="Google Shape;13725;p81"/>
          <p:cNvGrpSpPr/>
          <p:nvPr/>
        </p:nvGrpSpPr>
        <p:grpSpPr>
          <a:xfrm>
            <a:off x="7007771" y="3427430"/>
            <a:ext cx="357387" cy="357005"/>
            <a:chOff x="7007771" y="3351230"/>
            <a:chExt cx="357387" cy="357005"/>
          </a:xfrm>
        </p:grpSpPr>
        <p:sp>
          <p:nvSpPr>
            <p:cNvPr id="13726" name="Google Shape;13726;p81"/>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81"/>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1"/>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1"/>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81"/>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81"/>
          <p:cNvGrpSpPr/>
          <p:nvPr/>
        </p:nvGrpSpPr>
        <p:grpSpPr>
          <a:xfrm>
            <a:off x="5108729" y="3427430"/>
            <a:ext cx="357005" cy="357005"/>
            <a:chOff x="5108729" y="3351230"/>
            <a:chExt cx="357005" cy="357005"/>
          </a:xfrm>
        </p:grpSpPr>
        <p:sp>
          <p:nvSpPr>
            <p:cNvPr id="13732" name="Google Shape;13732;p81"/>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1"/>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4" name="Google Shape;13734;p81"/>
          <p:cNvGrpSpPr/>
          <p:nvPr/>
        </p:nvGrpSpPr>
        <p:grpSpPr>
          <a:xfrm>
            <a:off x="5583569" y="3427430"/>
            <a:ext cx="357419" cy="357005"/>
            <a:chOff x="5583569" y="3351230"/>
            <a:chExt cx="357419" cy="357005"/>
          </a:xfrm>
        </p:grpSpPr>
        <p:sp>
          <p:nvSpPr>
            <p:cNvPr id="13735" name="Google Shape;13735;p81"/>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1"/>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7" name="Google Shape;13737;p81"/>
          <p:cNvGrpSpPr/>
          <p:nvPr/>
        </p:nvGrpSpPr>
        <p:grpSpPr>
          <a:xfrm>
            <a:off x="7482229" y="3427430"/>
            <a:ext cx="357419" cy="357005"/>
            <a:chOff x="7482229" y="3351230"/>
            <a:chExt cx="357419" cy="357005"/>
          </a:xfrm>
        </p:grpSpPr>
        <p:sp>
          <p:nvSpPr>
            <p:cNvPr id="13738" name="Google Shape;13738;p81"/>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81"/>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1"/>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1"/>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1"/>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81"/>
          <p:cNvGrpSpPr/>
          <p:nvPr/>
        </p:nvGrpSpPr>
        <p:grpSpPr>
          <a:xfrm>
            <a:off x="3764485" y="2966882"/>
            <a:ext cx="222874" cy="345737"/>
            <a:chOff x="3764485" y="2890682"/>
            <a:chExt cx="222874" cy="345737"/>
          </a:xfrm>
        </p:grpSpPr>
        <p:sp>
          <p:nvSpPr>
            <p:cNvPr id="13744" name="Google Shape;13744;p81"/>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81"/>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1"/>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7" name="Google Shape;13747;p81"/>
          <p:cNvGrpSpPr/>
          <p:nvPr/>
        </p:nvGrpSpPr>
        <p:grpSpPr>
          <a:xfrm>
            <a:off x="2238616" y="2984331"/>
            <a:ext cx="422596" cy="310382"/>
            <a:chOff x="2278533" y="2937377"/>
            <a:chExt cx="346788" cy="254704"/>
          </a:xfrm>
        </p:grpSpPr>
        <p:sp>
          <p:nvSpPr>
            <p:cNvPr id="13748" name="Google Shape;13748;p81"/>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1"/>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0" name="Google Shape;13750;p81"/>
          <p:cNvSpPr/>
          <p:nvPr/>
        </p:nvSpPr>
        <p:spPr>
          <a:xfrm>
            <a:off x="322786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1" name="Google Shape;13751;p81"/>
          <p:cNvGrpSpPr/>
          <p:nvPr/>
        </p:nvGrpSpPr>
        <p:grpSpPr>
          <a:xfrm>
            <a:off x="1836637" y="2967710"/>
            <a:ext cx="286152" cy="346438"/>
            <a:chOff x="1836637" y="2891510"/>
            <a:chExt cx="286152" cy="346438"/>
          </a:xfrm>
        </p:grpSpPr>
        <p:sp>
          <p:nvSpPr>
            <p:cNvPr id="13752" name="Google Shape;13752;p81"/>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1"/>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1"/>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5" name="Google Shape;13755;p81"/>
          <p:cNvGrpSpPr/>
          <p:nvPr/>
        </p:nvGrpSpPr>
        <p:grpSpPr>
          <a:xfrm>
            <a:off x="5585861" y="2982129"/>
            <a:ext cx="379764" cy="337684"/>
            <a:chOff x="5585861" y="2905929"/>
            <a:chExt cx="379764" cy="337684"/>
          </a:xfrm>
        </p:grpSpPr>
        <p:sp>
          <p:nvSpPr>
            <p:cNvPr id="13756" name="Google Shape;13756;p81"/>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81"/>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81"/>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81"/>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0" name="Google Shape;13760;p81"/>
          <p:cNvGrpSpPr/>
          <p:nvPr/>
        </p:nvGrpSpPr>
        <p:grpSpPr>
          <a:xfrm>
            <a:off x="1327676" y="2986680"/>
            <a:ext cx="347934" cy="310024"/>
            <a:chOff x="1327676" y="2910480"/>
            <a:chExt cx="347934" cy="310024"/>
          </a:xfrm>
        </p:grpSpPr>
        <p:sp>
          <p:nvSpPr>
            <p:cNvPr id="13761" name="Google Shape;13761;p81"/>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81"/>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81"/>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81"/>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1"/>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6" name="Google Shape;13766;p81"/>
          <p:cNvSpPr/>
          <p:nvPr/>
        </p:nvSpPr>
        <p:spPr>
          <a:xfrm>
            <a:off x="278596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7" name="Google Shape;13767;p81"/>
          <p:cNvGrpSpPr/>
          <p:nvPr/>
        </p:nvGrpSpPr>
        <p:grpSpPr>
          <a:xfrm>
            <a:off x="2753401" y="2945764"/>
            <a:ext cx="382828" cy="358601"/>
            <a:chOff x="2753373" y="2902523"/>
            <a:chExt cx="347552" cy="325557"/>
          </a:xfrm>
        </p:grpSpPr>
        <p:sp>
          <p:nvSpPr>
            <p:cNvPr id="13768" name="Google Shape;13768;p81"/>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1"/>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81"/>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81"/>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81"/>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81"/>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4" name="Google Shape;13774;p81"/>
          <p:cNvGrpSpPr/>
          <p:nvPr/>
        </p:nvGrpSpPr>
        <p:grpSpPr>
          <a:xfrm>
            <a:off x="849016" y="2979455"/>
            <a:ext cx="356655" cy="335425"/>
            <a:chOff x="849016" y="2903255"/>
            <a:chExt cx="356655" cy="335425"/>
          </a:xfrm>
        </p:grpSpPr>
        <p:sp>
          <p:nvSpPr>
            <p:cNvPr id="13775" name="Google Shape;13775;p81"/>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81"/>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81"/>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81"/>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1"/>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1"/>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1"/>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81"/>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81"/>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1"/>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1"/>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6" name="Google Shape;13786;p81"/>
          <p:cNvGrpSpPr/>
          <p:nvPr/>
        </p:nvGrpSpPr>
        <p:grpSpPr>
          <a:xfrm>
            <a:off x="4210933" y="3002977"/>
            <a:ext cx="280072" cy="275520"/>
            <a:chOff x="4210933" y="2926777"/>
            <a:chExt cx="280072" cy="275520"/>
          </a:xfrm>
        </p:grpSpPr>
        <p:sp>
          <p:nvSpPr>
            <p:cNvPr id="13787" name="Google Shape;13787;p81"/>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81"/>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1"/>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1"/>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1"/>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1"/>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81"/>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81"/>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81"/>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81"/>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81"/>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81"/>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1"/>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0" name="Google Shape;13800;p81"/>
          <p:cNvGrpSpPr/>
          <p:nvPr/>
        </p:nvGrpSpPr>
        <p:grpSpPr>
          <a:xfrm>
            <a:off x="4667216" y="2991582"/>
            <a:ext cx="320273" cy="318395"/>
            <a:chOff x="4667216" y="2915382"/>
            <a:chExt cx="320273" cy="318395"/>
          </a:xfrm>
        </p:grpSpPr>
        <p:sp>
          <p:nvSpPr>
            <p:cNvPr id="13801" name="Google Shape;13801;p81"/>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81"/>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81"/>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81"/>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5" name="Google Shape;13805;p81"/>
          <p:cNvGrpSpPr/>
          <p:nvPr/>
        </p:nvGrpSpPr>
        <p:grpSpPr>
          <a:xfrm>
            <a:off x="5170480" y="3010839"/>
            <a:ext cx="261929" cy="280550"/>
            <a:chOff x="5170480" y="2934639"/>
            <a:chExt cx="261929" cy="280550"/>
          </a:xfrm>
        </p:grpSpPr>
        <p:sp>
          <p:nvSpPr>
            <p:cNvPr id="13806" name="Google Shape;13806;p81"/>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1"/>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1"/>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81"/>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1"/>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1"/>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81"/>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3" name="Google Shape;13813;p81"/>
          <p:cNvGrpSpPr/>
          <p:nvPr/>
        </p:nvGrpSpPr>
        <p:grpSpPr>
          <a:xfrm>
            <a:off x="6069423" y="2968091"/>
            <a:ext cx="362321" cy="364231"/>
            <a:chOff x="6069423" y="2891892"/>
            <a:chExt cx="362321" cy="364231"/>
          </a:xfrm>
        </p:grpSpPr>
        <p:sp>
          <p:nvSpPr>
            <p:cNvPr id="13814" name="Google Shape;13814;p81"/>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81"/>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81"/>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1"/>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1"/>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1"/>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0" name="Google Shape;13820;p81"/>
          <p:cNvGrpSpPr/>
          <p:nvPr/>
        </p:nvGrpSpPr>
        <p:grpSpPr>
          <a:xfrm>
            <a:off x="6571955" y="2995370"/>
            <a:ext cx="308878" cy="311170"/>
            <a:chOff x="6571955" y="2919170"/>
            <a:chExt cx="308878" cy="311170"/>
          </a:xfrm>
        </p:grpSpPr>
        <p:sp>
          <p:nvSpPr>
            <p:cNvPr id="13821" name="Google Shape;13821;p81"/>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81"/>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81"/>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1"/>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81"/>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1"/>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1"/>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1"/>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1"/>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1"/>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1" name="Google Shape;13831;p81"/>
          <p:cNvGrpSpPr/>
          <p:nvPr/>
        </p:nvGrpSpPr>
        <p:grpSpPr>
          <a:xfrm>
            <a:off x="7500054" y="3010935"/>
            <a:ext cx="350576" cy="280454"/>
            <a:chOff x="7500054" y="2934735"/>
            <a:chExt cx="350576" cy="280454"/>
          </a:xfrm>
        </p:grpSpPr>
        <p:sp>
          <p:nvSpPr>
            <p:cNvPr id="13832" name="Google Shape;13832;p81"/>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81"/>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1"/>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1"/>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1"/>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1"/>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1"/>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81"/>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0" name="Google Shape;13840;p81"/>
          <p:cNvGrpSpPr/>
          <p:nvPr/>
        </p:nvGrpSpPr>
        <p:grpSpPr>
          <a:xfrm>
            <a:off x="7024430" y="2950862"/>
            <a:ext cx="332012" cy="355454"/>
            <a:chOff x="7055134" y="2919170"/>
            <a:chExt cx="290321" cy="310820"/>
          </a:xfrm>
        </p:grpSpPr>
        <p:sp>
          <p:nvSpPr>
            <p:cNvPr id="13841" name="Google Shape;13841;p81"/>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1"/>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1"/>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81"/>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81"/>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1"/>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1"/>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81"/>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81"/>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81"/>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1"/>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81"/>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81"/>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81"/>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5" name="Google Shape;13855;p81"/>
          <p:cNvGrpSpPr/>
          <p:nvPr/>
        </p:nvGrpSpPr>
        <p:grpSpPr>
          <a:xfrm>
            <a:off x="7985143" y="2976813"/>
            <a:ext cx="330109" cy="347552"/>
            <a:chOff x="7985143" y="2900613"/>
            <a:chExt cx="330109" cy="347552"/>
          </a:xfrm>
        </p:grpSpPr>
        <p:sp>
          <p:nvSpPr>
            <p:cNvPr id="13856" name="Google Shape;13856;p81"/>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1"/>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1"/>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1"/>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81"/>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81"/>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1"/>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1"/>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4" name="Google Shape;13864;p81"/>
          <p:cNvGrpSpPr/>
          <p:nvPr/>
        </p:nvGrpSpPr>
        <p:grpSpPr>
          <a:xfrm>
            <a:off x="7990840" y="2511426"/>
            <a:ext cx="354363" cy="353631"/>
            <a:chOff x="7990840" y="2435226"/>
            <a:chExt cx="354363" cy="353631"/>
          </a:xfrm>
        </p:grpSpPr>
        <p:sp>
          <p:nvSpPr>
            <p:cNvPr id="13865" name="Google Shape;13865;p81"/>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1"/>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1"/>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8" name="Google Shape;13868;p81"/>
          <p:cNvGrpSpPr/>
          <p:nvPr/>
        </p:nvGrpSpPr>
        <p:grpSpPr>
          <a:xfrm>
            <a:off x="1817317" y="2556530"/>
            <a:ext cx="350958" cy="263043"/>
            <a:chOff x="1817317" y="2480330"/>
            <a:chExt cx="350958" cy="263043"/>
          </a:xfrm>
        </p:grpSpPr>
        <p:sp>
          <p:nvSpPr>
            <p:cNvPr id="13869" name="Google Shape;13869;p81"/>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81"/>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81"/>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1"/>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1"/>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4" name="Google Shape;13874;p81"/>
          <p:cNvGrpSpPr/>
          <p:nvPr/>
        </p:nvGrpSpPr>
        <p:grpSpPr>
          <a:xfrm>
            <a:off x="1341727" y="2559549"/>
            <a:ext cx="419913" cy="308109"/>
            <a:chOff x="1341727" y="2483349"/>
            <a:chExt cx="419913" cy="308109"/>
          </a:xfrm>
        </p:grpSpPr>
        <p:sp>
          <p:nvSpPr>
            <p:cNvPr id="13875" name="Google Shape;13875;p81"/>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81"/>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1"/>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8" name="Google Shape;13878;p81"/>
          <p:cNvGrpSpPr/>
          <p:nvPr/>
        </p:nvGrpSpPr>
        <p:grpSpPr>
          <a:xfrm>
            <a:off x="854332" y="2523936"/>
            <a:ext cx="376358" cy="330109"/>
            <a:chOff x="854332" y="2447736"/>
            <a:chExt cx="376358" cy="330109"/>
          </a:xfrm>
        </p:grpSpPr>
        <p:sp>
          <p:nvSpPr>
            <p:cNvPr id="13879" name="Google Shape;13879;p81"/>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81"/>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81"/>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81"/>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81"/>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1"/>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81"/>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81"/>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7" name="Google Shape;13887;p81"/>
          <p:cNvGrpSpPr/>
          <p:nvPr/>
        </p:nvGrpSpPr>
        <p:grpSpPr>
          <a:xfrm>
            <a:off x="4206763" y="2527151"/>
            <a:ext cx="322151" cy="322374"/>
            <a:chOff x="4206763" y="2450951"/>
            <a:chExt cx="322151" cy="322374"/>
          </a:xfrm>
        </p:grpSpPr>
        <p:sp>
          <p:nvSpPr>
            <p:cNvPr id="13888" name="Google Shape;13888;p81"/>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1"/>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0" name="Google Shape;13890;p81"/>
          <p:cNvGrpSpPr/>
          <p:nvPr/>
        </p:nvGrpSpPr>
        <p:grpSpPr>
          <a:xfrm>
            <a:off x="7528096" y="2526259"/>
            <a:ext cx="327976" cy="324316"/>
            <a:chOff x="7528096" y="2450059"/>
            <a:chExt cx="327976" cy="324316"/>
          </a:xfrm>
        </p:grpSpPr>
        <p:sp>
          <p:nvSpPr>
            <p:cNvPr id="13891" name="Google Shape;13891;p81"/>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81"/>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1"/>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81"/>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81"/>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6" name="Google Shape;13896;p81"/>
          <p:cNvGrpSpPr/>
          <p:nvPr/>
        </p:nvGrpSpPr>
        <p:grpSpPr>
          <a:xfrm>
            <a:off x="7077129" y="2588742"/>
            <a:ext cx="282364" cy="198619"/>
            <a:chOff x="7077129" y="2512542"/>
            <a:chExt cx="282364" cy="198619"/>
          </a:xfrm>
        </p:grpSpPr>
        <p:sp>
          <p:nvSpPr>
            <p:cNvPr id="13897" name="Google Shape;13897;p81"/>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81"/>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1"/>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81"/>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81"/>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1"/>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3" name="Google Shape;13903;p81"/>
          <p:cNvGrpSpPr/>
          <p:nvPr/>
        </p:nvGrpSpPr>
        <p:grpSpPr>
          <a:xfrm>
            <a:off x="3725461" y="2520912"/>
            <a:ext cx="334279" cy="334661"/>
            <a:chOff x="3725461" y="2444712"/>
            <a:chExt cx="334279" cy="334661"/>
          </a:xfrm>
        </p:grpSpPr>
        <p:sp>
          <p:nvSpPr>
            <p:cNvPr id="13904" name="Google Shape;13904;p81"/>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1"/>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81"/>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1"/>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1"/>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1"/>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81"/>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81"/>
          <p:cNvGrpSpPr/>
          <p:nvPr/>
        </p:nvGrpSpPr>
        <p:grpSpPr>
          <a:xfrm>
            <a:off x="6577238" y="2533421"/>
            <a:ext cx="332019" cy="310788"/>
            <a:chOff x="6577238" y="2457221"/>
            <a:chExt cx="332019" cy="310788"/>
          </a:xfrm>
        </p:grpSpPr>
        <p:sp>
          <p:nvSpPr>
            <p:cNvPr id="13912" name="Google Shape;13912;p81"/>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1"/>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1"/>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1"/>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81"/>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1"/>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8" name="Google Shape;13918;p81"/>
          <p:cNvGrpSpPr/>
          <p:nvPr/>
        </p:nvGrpSpPr>
        <p:grpSpPr>
          <a:xfrm>
            <a:off x="2818561" y="2515978"/>
            <a:ext cx="247892" cy="346024"/>
            <a:chOff x="2818561" y="2439778"/>
            <a:chExt cx="247892" cy="346024"/>
          </a:xfrm>
        </p:grpSpPr>
        <p:sp>
          <p:nvSpPr>
            <p:cNvPr id="13919" name="Google Shape;13919;p81"/>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81"/>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1"/>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81"/>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81"/>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1"/>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81"/>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81"/>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1"/>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81"/>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1"/>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81"/>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1" name="Google Shape;13931;p81"/>
          <p:cNvGrpSpPr/>
          <p:nvPr/>
        </p:nvGrpSpPr>
        <p:grpSpPr>
          <a:xfrm>
            <a:off x="3207778" y="2550832"/>
            <a:ext cx="419933" cy="275170"/>
            <a:chOff x="3207778" y="2474632"/>
            <a:chExt cx="419933" cy="275170"/>
          </a:xfrm>
        </p:grpSpPr>
        <p:sp>
          <p:nvSpPr>
            <p:cNvPr id="13932" name="Google Shape;13932;p81"/>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1"/>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81"/>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81"/>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81"/>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81"/>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81"/>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81"/>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1"/>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1"/>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81"/>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81"/>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81"/>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81"/>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6" name="Google Shape;13946;p81"/>
          <p:cNvGrpSpPr/>
          <p:nvPr/>
        </p:nvGrpSpPr>
        <p:grpSpPr>
          <a:xfrm>
            <a:off x="6099375" y="2532275"/>
            <a:ext cx="337684" cy="314194"/>
            <a:chOff x="6099375" y="2456075"/>
            <a:chExt cx="337684" cy="314194"/>
          </a:xfrm>
        </p:grpSpPr>
        <p:sp>
          <p:nvSpPr>
            <p:cNvPr id="13947" name="Google Shape;13947;p81"/>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1"/>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9" name="Google Shape;13949;p81"/>
          <p:cNvGrpSpPr/>
          <p:nvPr/>
        </p:nvGrpSpPr>
        <p:grpSpPr>
          <a:xfrm>
            <a:off x="2312623" y="2544784"/>
            <a:ext cx="312698" cy="286534"/>
            <a:chOff x="2312623" y="2468584"/>
            <a:chExt cx="312698" cy="286534"/>
          </a:xfrm>
        </p:grpSpPr>
        <p:sp>
          <p:nvSpPr>
            <p:cNvPr id="13950" name="Google Shape;13950;p81"/>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81"/>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81"/>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3" name="Google Shape;13953;p81"/>
          <p:cNvGrpSpPr/>
          <p:nvPr/>
        </p:nvGrpSpPr>
        <p:grpSpPr>
          <a:xfrm>
            <a:off x="5618805" y="2517124"/>
            <a:ext cx="345292" cy="342618"/>
            <a:chOff x="5618805" y="2440924"/>
            <a:chExt cx="345292" cy="342618"/>
          </a:xfrm>
        </p:grpSpPr>
        <p:sp>
          <p:nvSpPr>
            <p:cNvPr id="13954" name="Google Shape;13954;p81"/>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81"/>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1"/>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1"/>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81"/>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9" name="Google Shape;13959;p81"/>
          <p:cNvGrpSpPr/>
          <p:nvPr/>
        </p:nvGrpSpPr>
        <p:grpSpPr>
          <a:xfrm>
            <a:off x="4653179" y="2522790"/>
            <a:ext cx="377886" cy="331255"/>
            <a:chOff x="4653179" y="2446590"/>
            <a:chExt cx="377886" cy="331255"/>
          </a:xfrm>
        </p:grpSpPr>
        <p:sp>
          <p:nvSpPr>
            <p:cNvPr id="13960" name="Google Shape;13960;p81"/>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1"/>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1"/>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81"/>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4" name="Google Shape;13964;p81"/>
          <p:cNvGrpSpPr/>
          <p:nvPr/>
        </p:nvGrpSpPr>
        <p:grpSpPr>
          <a:xfrm>
            <a:off x="5184517" y="2535681"/>
            <a:ext cx="252062" cy="305122"/>
            <a:chOff x="5184517" y="2459481"/>
            <a:chExt cx="252062" cy="305122"/>
          </a:xfrm>
        </p:grpSpPr>
        <p:sp>
          <p:nvSpPr>
            <p:cNvPr id="13965" name="Google Shape;13965;p81"/>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81"/>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81"/>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81"/>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81"/>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81"/>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1" name="Google Shape;13971;p81"/>
          <p:cNvSpPr/>
          <p:nvPr/>
        </p:nvSpPr>
        <p:spPr>
          <a:xfrm>
            <a:off x="180102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2" name="Google Shape;13972;p81"/>
          <p:cNvGrpSpPr/>
          <p:nvPr/>
        </p:nvGrpSpPr>
        <p:grpSpPr>
          <a:xfrm>
            <a:off x="6155459" y="2045308"/>
            <a:ext cx="249770" cy="363849"/>
            <a:chOff x="6155459" y="1969108"/>
            <a:chExt cx="249770" cy="363849"/>
          </a:xfrm>
        </p:grpSpPr>
        <p:sp>
          <p:nvSpPr>
            <p:cNvPr id="13973" name="Google Shape;13973;p81"/>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81"/>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1"/>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81"/>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81"/>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81"/>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81"/>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81"/>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81"/>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2" name="Google Shape;13982;p81"/>
          <p:cNvGrpSpPr/>
          <p:nvPr/>
        </p:nvGrpSpPr>
        <p:grpSpPr>
          <a:xfrm>
            <a:off x="2280029" y="2046804"/>
            <a:ext cx="353631" cy="354395"/>
            <a:chOff x="2280029" y="1970604"/>
            <a:chExt cx="353631" cy="354395"/>
          </a:xfrm>
        </p:grpSpPr>
        <p:sp>
          <p:nvSpPr>
            <p:cNvPr id="13983" name="Google Shape;13983;p81"/>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81"/>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81"/>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81"/>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7" name="Google Shape;13987;p81"/>
          <p:cNvGrpSpPr/>
          <p:nvPr/>
        </p:nvGrpSpPr>
        <p:grpSpPr>
          <a:xfrm>
            <a:off x="8065100" y="2076374"/>
            <a:ext cx="255086" cy="301685"/>
            <a:chOff x="8065100" y="2000174"/>
            <a:chExt cx="255086" cy="301685"/>
          </a:xfrm>
        </p:grpSpPr>
        <p:sp>
          <p:nvSpPr>
            <p:cNvPr id="13988" name="Google Shape;13988;p81"/>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81"/>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1"/>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1"/>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2" name="Google Shape;13992;p81"/>
          <p:cNvGrpSpPr/>
          <p:nvPr/>
        </p:nvGrpSpPr>
        <p:grpSpPr>
          <a:xfrm>
            <a:off x="6633705" y="2045308"/>
            <a:ext cx="249420" cy="363849"/>
            <a:chOff x="6633705" y="1969108"/>
            <a:chExt cx="249420" cy="363849"/>
          </a:xfrm>
        </p:grpSpPr>
        <p:sp>
          <p:nvSpPr>
            <p:cNvPr id="13993" name="Google Shape;13993;p81"/>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1"/>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81"/>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1"/>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81"/>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1"/>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81"/>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81"/>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81"/>
          <p:cNvGrpSpPr/>
          <p:nvPr/>
        </p:nvGrpSpPr>
        <p:grpSpPr>
          <a:xfrm>
            <a:off x="5211031" y="2045308"/>
            <a:ext cx="226661" cy="363467"/>
            <a:chOff x="5211031" y="1969108"/>
            <a:chExt cx="226661" cy="363467"/>
          </a:xfrm>
        </p:grpSpPr>
        <p:sp>
          <p:nvSpPr>
            <p:cNvPr id="14002" name="Google Shape;14002;p81"/>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81"/>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4" name="Google Shape;14004;p81"/>
          <p:cNvGrpSpPr/>
          <p:nvPr/>
        </p:nvGrpSpPr>
        <p:grpSpPr>
          <a:xfrm>
            <a:off x="3712952" y="2046804"/>
            <a:ext cx="354363" cy="354395"/>
            <a:chOff x="3712952" y="1970604"/>
            <a:chExt cx="354363" cy="354395"/>
          </a:xfrm>
        </p:grpSpPr>
        <p:sp>
          <p:nvSpPr>
            <p:cNvPr id="14005" name="Google Shape;14005;p81"/>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1"/>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81"/>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81"/>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81"/>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81"/>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81"/>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81"/>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81"/>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4" name="Google Shape;14014;p81"/>
          <p:cNvGrpSpPr/>
          <p:nvPr/>
        </p:nvGrpSpPr>
        <p:grpSpPr>
          <a:xfrm>
            <a:off x="3235438" y="2046804"/>
            <a:ext cx="354363" cy="354745"/>
            <a:chOff x="3235438" y="1970604"/>
            <a:chExt cx="354363" cy="354745"/>
          </a:xfrm>
        </p:grpSpPr>
        <p:sp>
          <p:nvSpPr>
            <p:cNvPr id="14015" name="Google Shape;14015;p81"/>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1"/>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81"/>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81"/>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81"/>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1"/>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81"/>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81"/>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81"/>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81"/>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81"/>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81"/>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81"/>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8" name="Google Shape;14028;p81"/>
          <p:cNvGrpSpPr/>
          <p:nvPr/>
        </p:nvGrpSpPr>
        <p:grpSpPr>
          <a:xfrm>
            <a:off x="1329585" y="2066125"/>
            <a:ext cx="341472" cy="335074"/>
            <a:chOff x="1329585" y="1989925"/>
            <a:chExt cx="341472" cy="335074"/>
          </a:xfrm>
        </p:grpSpPr>
        <p:sp>
          <p:nvSpPr>
            <p:cNvPr id="14029" name="Google Shape;14029;p81"/>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81"/>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81"/>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2" name="Google Shape;14032;p81"/>
          <p:cNvGrpSpPr/>
          <p:nvPr/>
        </p:nvGrpSpPr>
        <p:grpSpPr>
          <a:xfrm>
            <a:off x="5591871" y="2066106"/>
            <a:ext cx="416649" cy="325597"/>
            <a:chOff x="5626763" y="2013829"/>
            <a:chExt cx="351722" cy="274788"/>
          </a:xfrm>
        </p:grpSpPr>
        <p:sp>
          <p:nvSpPr>
            <p:cNvPr id="14033" name="Google Shape;14033;p81"/>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81"/>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81"/>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81"/>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81"/>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81"/>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81"/>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81"/>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1"/>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1"/>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3" name="Google Shape;14043;p81"/>
          <p:cNvGrpSpPr/>
          <p:nvPr/>
        </p:nvGrpSpPr>
        <p:grpSpPr>
          <a:xfrm>
            <a:off x="7576605" y="2060077"/>
            <a:ext cx="276698" cy="333133"/>
            <a:chOff x="7576605" y="1983877"/>
            <a:chExt cx="276698" cy="333133"/>
          </a:xfrm>
        </p:grpSpPr>
        <p:sp>
          <p:nvSpPr>
            <p:cNvPr id="14044" name="Google Shape;14044;p81"/>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81"/>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6" name="Google Shape;14046;p81"/>
          <p:cNvGrpSpPr/>
          <p:nvPr/>
        </p:nvGrpSpPr>
        <p:grpSpPr>
          <a:xfrm>
            <a:off x="853568" y="2051738"/>
            <a:ext cx="337334" cy="353599"/>
            <a:chOff x="853568" y="1975538"/>
            <a:chExt cx="337334" cy="353599"/>
          </a:xfrm>
        </p:grpSpPr>
        <p:sp>
          <p:nvSpPr>
            <p:cNvPr id="14047" name="Google Shape;14047;p81"/>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81"/>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81"/>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81"/>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1" name="Google Shape;14051;p81"/>
          <p:cNvGrpSpPr/>
          <p:nvPr/>
        </p:nvGrpSpPr>
        <p:grpSpPr>
          <a:xfrm>
            <a:off x="2770052" y="2085828"/>
            <a:ext cx="327085" cy="277080"/>
            <a:chOff x="2770052" y="2009628"/>
            <a:chExt cx="327085" cy="277080"/>
          </a:xfrm>
        </p:grpSpPr>
        <p:sp>
          <p:nvSpPr>
            <p:cNvPr id="14052" name="Google Shape;14052;p81"/>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1"/>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4" name="Google Shape;14054;p81"/>
          <p:cNvSpPr/>
          <p:nvPr/>
        </p:nvSpPr>
        <p:spPr>
          <a:xfrm>
            <a:off x="706006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5" name="Google Shape;14055;p81"/>
          <p:cNvGrpSpPr/>
          <p:nvPr/>
        </p:nvGrpSpPr>
        <p:grpSpPr>
          <a:xfrm>
            <a:off x="4195399" y="2046804"/>
            <a:ext cx="344878" cy="343573"/>
            <a:chOff x="4195399" y="1970604"/>
            <a:chExt cx="344878" cy="343573"/>
          </a:xfrm>
        </p:grpSpPr>
        <p:sp>
          <p:nvSpPr>
            <p:cNvPr id="14056" name="Google Shape;14056;p81"/>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81"/>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1"/>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1"/>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0" name="Google Shape;14060;p81"/>
          <p:cNvGrpSpPr/>
          <p:nvPr/>
        </p:nvGrpSpPr>
        <p:grpSpPr>
          <a:xfrm>
            <a:off x="4674791" y="2053647"/>
            <a:ext cx="344528" cy="344114"/>
            <a:chOff x="4674791" y="1977447"/>
            <a:chExt cx="344528" cy="344114"/>
          </a:xfrm>
        </p:grpSpPr>
        <p:sp>
          <p:nvSpPr>
            <p:cNvPr id="14061" name="Google Shape;14061;p81"/>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81"/>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81"/>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1"/>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81"/>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81"/>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81"/>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81"/>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1"/>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1"/>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81"/>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81"/>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1"/>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81"/>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81"/>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81"/>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81"/>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81"/>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81"/>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81"/>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81"/>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81"/>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81"/>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1"/>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81"/>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81"/>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7" name="Google Shape;14087;p81"/>
          <p:cNvGrpSpPr/>
          <p:nvPr/>
        </p:nvGrpSpPr>
        <p:grpSpPr>
          <a:xfrm>
            <a:off x="6083810" y="1623497"/>
            <a:ext cx="382819" cy="310788"/>
            <a:chOff x="6083810" y="1547297"/>
            <a:chExt cx="382819" cy="310788"/>
          </a:xfrm>
        </p:grpSpPr>
        <p:sp>
          <p:nvSpPr>
            <p:cNvPr id="14088" name="Google Shape;14088;p81"/>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81"/>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81"/>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1"/>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1"/>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81"/>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81"/>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81"/>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81"/>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81"/>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81"/>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81"/>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1"/>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81"/>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81"/>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81"/>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1"/>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81"/>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6" name="Google Shape;14106;p81"/>
          <p:cNvGrpSpPr/>
          <p:nvPr/>
        </p:nvGrpSpPr>
        <p:grpSpPr>
          <a:xfrm>
            <a:off x="6558300" y="1614393"/>
            <a:ext cx="382788" cy="328613"/>
            <a:chOff x="6558300" y="1538193"/>
            <a:chExt cx="382788" cy="328613"/>
          </a:xfrm>
        </p:grpSpPr>
        <p:sp>
          <p:nvSpPr>
            <p:cNvPr id="14107" name="Google Shape;14107;p81"/>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81"/>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9" name="Google Shape;14109;p81"/>
          <p:cNvGrpSpPr/>
          <p:nvPr/>
        </p:nvGrpSpPr>
        <p:grpSpPr>
          <a:xfrm>
            <a:off x="5194002" y="1587497"/>
            <a:ext cx="259605" cy="346024"/>
            <a:chOff x="5194002" y="1511297"/>
            <a:chExt cx="259605" cy="346024"/>
          </a:xfrm>
        </p:grpSpPr>
        <p:sp>
          <p:nvSpPr>
            <p:cNvPr id="14110" name="Google Shape;14110;p81"/>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81"/>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81"/>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1"/>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4" name="Google Shape;14114;p81"/>
          <p:cNvGrpSpPr/>
          <p:nvPr/>
        </p:nvGrpSpPr>
        <p:grpSpPr>
          <a:xfrm>
            <a:off x="1394741" y="1588261"/>
            <a:ext cx="252444" cy="351722"/>
            <a:chOff x="1394741" y="1512061"/>
            <a:chExt cx="252444" cy="351722"/>
          </a:xfrm>
        </p:grpSpPr>
        <p:sp>
          <p:nvSpPr>
            <p:cNvPr id="14115" name="Google Shape;14115;p81"/>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81"/>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81"/>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81"/>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81"/>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81"/>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81"/>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81"/>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81"/>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81"/>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81"/>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81"/>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81"/>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81"/>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81"/>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81"/>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81"/>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2" name="Google Shape;14132;p81"/>
          <p:cNvGrpSpPr/>
          <p:nvPr/>
        </p:nvGrpSpPr>
        <p:grpSpPr>
          <a:xfrm>
            <a:off x="855096" y="1580685"/>
            <a:ext cx="380910" cy="339594"/>
            <a:chOff x="855096" y="1504485"/>
            <a:chExt cx="380910" cy="339594"/>
          </a:xfrm>
        </p:grpSpPr>
        <p:sp>
          <p:nvSpPr>
            <p:cNvPr id="14133" name="Google Shape;14133;p81"/>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81"/>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81"/>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81"/>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81"/>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8" name="Google Shape;14138;p81"/>
          <p:cNvGrpSpPr/>
          <p:nvPr/>
        </p:nvGrpSpPr>
        <p:grpSpPr>
          <a:xfrm>
            <a:off x="1819576" y="1587879"/>
            <a:ext cx="352103" cy="352103"/>
            <a:chOff x="1819576" y="1511679"/>
            <a:chExt cx="352103" cy="352103"/>
          </a:xfrm>
        </p:grpSpPr>
        <p:sp>
          <p:nvSpPr>
            <p:cNvPr id="14139" name="Google Shape;14139;p81"/>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81"/>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81"/>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81"/>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3" name="Google Shape;14143;p81"/>
          <p:cNvGrpSpPr/>
          <p:nvPr/>
        </p:nvGrpSpPr>
        <p:grpSpPr>
          <a:xfrm>
            <a:off x="5621097" y="1576961"/>
            <a:ext cx="371424" cy="355446"/>
            <a:chOff x="5621097" y="1500761"/>
            <a:chExt cx="371424" cy="355446"/>
          </a:xfrm>
        </p:grpSpPr>
        <p:sp>
          <p:nvSpPr>
            <p:cNvPr id="14144" name="Google Shape;14144;p81"/>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81"/>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6" name="Google Shape;14146;p81"/>
          <p:cNvGrpSpPr/>
          <p:nvPr/>
        </p:nvGrpSpPr>
        <p:grpSpPr>
          <a:xfrm>
            <a:off x="4670239" y="1617799"/>
            <a:ext cx="359679" cy="321833"/>
            <a:chOff x="4670239" y="1541599"/>
            <a:chExt cx="359679" cy="321833"/>
          </a:xfrm>
        </p:grpSpPr>
        <p:sp>
          <p:nvSpPr>
            <p:cNvPr id="14147" name="Google Shape;14147;p81"/>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81"/>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81"/>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81"/>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81"/>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2" name="Google Shape;14152;p81"/>
          <p:cNvGrpSpPr/>
          <p:nvPr/>
        </p:nvGrpSpPr>
        <p:grpSpPr>
          <a:xfrm>
            <a:off x="4212429" y="1578585"/>
            <a:ext cx="321037" cy="353822"/>
            <a:chOff x="4212429" y="1502385"/>
            <a:chExt cx="321037" cy="353822"/>
          </a:xfrm>
        </p:grpSpPr>
        <p:sp>
          <p:nvSpPr>
            <p:cNvPr id="14153" name="Google Shape;14153;p81"/>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81"/>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81"/>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81"/>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7" name="Google Shape;14157;p81"/>
          <p:cNvGrpSpPr/>
          <p:nvPr/>
        </p:nvGrpSpPr>
        <p:grpSpPr>
          <a:xfrm>
            <a:off x="2302788" y="1582181"/>
            <a:ext cx="336188" cy="335425"/>
            <a:chOff x="2302788" y="1505981"/>
            <a:chExt cx="336188" cy="335425"/>
          </a:xfrm>
        </p:grpSpPr>
        <p:sp>
          <p:nvSpPr>
            <p:cNvPr id="14158" name="Google Shape;14158;p81"/>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81"/>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81"/>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81"/>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81"/>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81"/>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81"/>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81"/>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81"/>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81"/>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81"/>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81"/>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81"/>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81"/>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81"/>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81"/>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81"/>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5" name="Google Shape;14175;p81"/>
          <p:cNvGrpSpPr/>
          <p:nvPr/>
        </p:nvGrpSpPr>
        <p:grpSpPr>
          <a:xfrm>
            <a:off x="2780301" y="1598096"/>
            <a:ext cx="333133" cy="321037"/>
            <a:chOff x="2780301" y="1521896"/>
            <a:chExt cx="333133" cy="321037"/>
          </a:xfrm>
        </p:grpSpPr>
        <p:sp>
          <p:nvSpPr>
            <p:cNvPr id="14176" name="Google Shape;14176;p81"/>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81"/>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81"/>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81"/>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81"/>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81"/>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81"/>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81"/>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81"/>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81"/>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1"/>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81"/>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81"/>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81"/>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81"/>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81"/>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81"/>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81"/>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81"/>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81"/>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6" name="Google Shape;14196;p81"/>
          <p:cNvGrpSpPr/>
          <p:nvPr/>
        </p:nvGrpSpPr>
        <p:grpSpPr>
          <a:xfrm>
            <a:off x="3316159" y="1591285"/>
            <a:ext cx="211892" cy="339594"/>
            <a:chOff x="3316159" y="1515085"/>
            <a:chExt cx="211892" cy="339594"/>
          </a:xfrm>
        </p:grpSpPr>
        <p:sp>
          <p:nvSpPr>
            <p:cNvPr id="14197" name="Google Shape;14197;p81"/>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81"/>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81"/>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0" name="Google Shape;14200;p81"/>
            <p:cNvGrpSpPr/>
            <p:nvPr/>
          </p:nvGrpSpPr>
          <p:grpSpPr>
            <a:xfrm>
              <a:off x="3316159" y="1515085"/>
              <a:ext cx="211892" cy="339594"/>
              <a:chOff x="3316159" y="1515085"/>
              <a:chExt cx="211892" cy="339594"/>
            </a:xfrm>
          </p:grpSpPr>
          <p:sp>
            <p:nvSpPr>
              <p:cNvPr id="14201" name="Google Shape;14201;p81"/>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81"/>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81"/>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81"/>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81"/>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81"/>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07" name="Google Shape;14207;p81"/>
          <p:cNvGrpSpPr/>
          <p:nvPr/>
        </p:nvGrpSpPr>
        <p:grpSpPr>
          <a:xfrm>
            <a:off x="3716358" y="1620855"/>
            <a:ext cx="361971" cy="314958"/>
            <a:chOff x="3716358" y="1544655"/>
            <a:chExt cx="361971" cy="314958"/>
          </a:xfrm>
        </p:grpSpPr>
        <p:sp>
          <p:nvSpPr>
            <p:cNvPr id="14208" name="Google Shape;14208;p81"/>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81"/>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81"/>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81"/>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81"/>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3" name="Google Shape;14213;p81"/>
            <p:cNvGrpSpPr/>
            <p:nvPr/>
          </p:nvGrpSpPr>
          <p:grpSpPr>
            <a:xfrm>
              <a:off x="3716358" y="1544655"/>
              <a:ext cx="361971" cy="314958"/>
              <a:chOff x="3716358" y="1544655"/>
              <a:chExt cx="361971" cy="314958"/>
            </a:xfrm>
          </p:grpSpPr>
          <p:sp>
            <p:nvSpPr>
              <p:cNvPr id="14214" name="Google Shape;14214;p81"/>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81"/>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81"/>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81"/>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81"/>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19" name="Google Shape;14219;p81"/>
          <p:cNvGrpSpPr/>
          <p:nvPr/>
        </p:nvGrpSpPr>
        <p:grpSpPr>
          <a:xfrm>
            <a:off x="7011924" y="1633752"/>
            <a:ext cx="499533" cy="305136"/>
            <a:chOff x="7009649" y="1541981"/>
            <a:chExt cx="524940" cy="320655"/>
          </a:xfrm>
        </p:grpSpPr>
        <p:sp>
          <p:nvSpPr>
            <p:cNvPr id="14220" name="Google Shape;14220;p81"/>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81"/>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81"/>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81"/>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81"/>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81"/>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81"/>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81"/>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8" name="Google Shape;14228;p81"/>
          <p:cNvGrpSpPr/>
          <p:nvPr/>
        </p:nvGrpSpPr>
        <p:grpSpPr>
          <a:xfrm>
            <a:off x="8034034" y="1594309"/>
            <a:ext cx="282746" cy="340358"/>
            <a:chOff x="8034034" y="1518109"/>
            <a:chExt cx="282746" cy="340358"/>
          </a:xfrm>
        </p:grpSpPr>
        <p:sp>
          <p:nvSpPr>
            <p:cNvPr id="14229" name="Google Shape;14229;p81"/>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81"/>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81"/>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81"/>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3" name="Google Shape;14233;p81"/>
          <p:cNvGrpSpPr/>
          <p:nvPr/>
        </p:nvGrpSpPr>
        <p:grpSpPr>
          <a:xfrm>
            <a:off x="7582302" y="1576134"/>
            <a:ext cx="369133" cy="360411"/>
            <a:chOff x="7582302" y="1499934"/>
            <a:chExt cx="369133" cy="360411"/>
          </a:xfrm>
        </p:grpSpPr>
        <p:sp>
          <p:nvSpPr>
            <p:cNvPr id="14234" name="Google Shape;14234;p81"/>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81"/>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81"/>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81"/>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81"/>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9" name="Google Shape;14239;p81"/>
          <p:cNvGrpSpPr/>
          <p:nvPr/>
        </p:nvGrpSpPr>
        <p:grpSpPr>
          <a:xfrm>
            <a:off x="6196089" y="3893352"/>
            <a:ext cx="346056" cy="345674"/>
            <a:chOff x="2238181" y="4120624"/>
            <a:chExt cx="346056" cy="345674"/>
          </a:xfrm>
        </p:grpSpPr>
        <p:grpSp>
          <p:nvGrpSpPr>
            <p:cNvPr id="14240" name="Google Shape;14240;p81"/>
            <p:cNvGrpSpPr/>
            <p:nvPr/>
          </p:nvGrpSpPr>
          <p:grpSpPr>
            <a:xfrm>
              <a:off x="2309155" y="4177413"/>
              <a:ext cx="203862" cy="231903"/>
              <a:chOff x="1512725" y="258500"/>
              <a:chExt cx="4570900" cy="5199625"/>
            </a:xfrm>
          </p:grpSpPr>
          <p:sp>
            <p:nvSpPr>
              <p:cNvPr id="14241" name="Google Shape;14241;p81"/>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81"/>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43" name="Google Shape;14243;p81"/>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44" name="Google Shape;14244;p81"/>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48" name="Shape 14248"/>
        <p:cNvGrpSpPr/>
        <p:nvPr/>
      </p:nvGrpSpPr>
      <p:grpSpPr>
        <a:xfrm>
          <a:off x="0" y="0"/>
          <a:ext cx="0" cy="0"/>
          <a:chOff x="0" y="0"/>
          <a:chExt cx="0" cy="0"/>
        </a:xfrm>
      </p:grpSpPr>
      <p:pic>
        <p:nvPicPr>
          <p:cNvPr id="14249" name="Google Shape;1424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4" name="Shape 1354"/>
        <p:cNvGrpSpPr/>
        <p:nvPr/>
      </p:nvGrpSpPr>
      <p:grpSpPr>
        <a:xfrm>
          <a:off x="0" y="0"/>
          <a:ext cx="0" cy="0"/>
          <a:chOff x="0" y="0"/>
          <a:chExt cx="0" cy="0"/>
        </a:xfrm>
      </p:grpSpPr>
      <p:sp>
        <p:nvSpPr>
          <p:cNvPr id="1355" name="Google Shape;1355;p35"/>
          <p:cNvSpPr/>
          <p:nvPr/>
        </p:nvSpPr>
        <p:spPr>
          <a:xfrm>
            <a:off x="727525" y="3210600"/>
            <a:ext cx="2463900" cy="7596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5"/>
          <p:cNvSpPr/>
          <p:nvPr/>
        </p:nvSpPr>
        <p:spPr>
          <a:xfrm>
            <a:off x="3340050" y="3210600"/>
            <a:ext cx="2463900" cy="7596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5"/>
          <p:cNvSpPr/>
          <p:nvPr/>
        </p:nvSpPr>
        <p:spPr>
          <a:xfrm>
            <a:off x="727525" y="1422150"/>
            <a:ext cx="2463900" cy="7596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5"/>
          <p:cNvSpPr/>
          <p:nvPr/>
        </p:nvSpPr>
        <p:spPr>
          <a:xfrm>
            <a:off x="3340050" y="1422150"/>
            <a:ext cx="2463900" cy="7596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5"/>
          <p:cNvSpPr/>
          <p:nvPr/>
        </p:nvSpPr>
        <p:spPr>
          <a:xfrm>
            <a:off x="5952575" y="1422150"/>
            <a:ext cx="2463900" cy="7596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5"/>
          <p:cNvSpPr/>
          <p:nvPr/>
        </p:nvSpPr>
        <p:spPr>
          <a:xfrm>
            <a:off x="5952575" y="3204875"/>
            <a:ext cx="2463900" cy="7596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5"/>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benefits of app modernization</a:t>
            </a:r>
            <a:endParaRPr/>
          </a:p>
        </p:txBody>
      </p:sp>
      <p:sp>
        <p:nvSpPr>
          <p:cNvPr id="1362" name="Google Shape;1362;p35"/>
          <p:cNvSpPr txBox="1"/>
          <p:nvPr>
            <p:ph idx="1" type="subTitle"/>
          </p:nvPr>
        </p:nvSpPr>
        <p:spPr>
          <a:xfrm>
            <a:off x="796200" y="2182873"/>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a:t>
            </a:r>
            <a:endParaRPr/>
          </a:p>
        </p:txBody>
      </p:sp>
      <p:sp>
        <p:nvSpPr>
          <p:cNvPr id="1363" name="Google Shape;1363;p35"/>
          <p:cNvSpPr txBox="1"/>
          <p:nvPr>
            <p:ph idx="2" type="subTitle"/>
          </p:nvPr>
        </p:nvSpPr>
        <p:spPr>
          <a:xfrm>
            <a:off x="3403800" y="2182873"/>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it’s very hot</a:t>
            </a:r>
            <a:endParaRPr/>
          </a:p>
        </p:txBody>
      </p:sp>
      <p:sp>
        <p:nvSpPr>
          <p:cNvPr id="1364" name="Google Shape;1364;p35"/>
          <p:cNvSpPr txBox="1"/>
          <p:nvPr>
            <p:ph idx="3" type="subTitle"/>
          </p:nvPr>
        </p:nvSpPr>
        <p:spPr>
          <a:xfrm>
            <a:off x="6011400" y="2182872"/>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1365" name="Google Shape;1365;p35"/>
          <p:cNvSpPr txBox="1"/>
          <p:nvPr>
            <p:ph idx="4" type="subTitle"/>
          </p:nvPr>
        </p:nvSpPr>
        <p:spPr>
          <a:xfrm>
            <a:off x="796200" y="3970125"/>
            <a:ext cx="2336400" cy="57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366" name="Google Shape;1366;p35"/>
          <p:cNvSpPr txBox="1"/>
          <p:nvPr>
            <p:ph idx="5" type="subTitle"/>
          </p:nvPr>
        </p:nvSpPr>
        <p:spPr>
          <a:xfrm>
            <a:off x="3403800" y="3970125"/>
            <a:ext cx="2336400" cy="57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Ceres is located in the main asteroid belt</a:t>
            </a:r>
            <a:endParaRPr/>
          </a:p>
        </p:txBody>
      </p:sp>
      <p:sp>
        <p:nvSpPr>
          <p:cNvPr id="1367" name="Google Shape;1367;p35"/>
          <p:cNvSpPr txBox="1"/>
          <p:nvPr>
            <p:ph idx="6" type="subTitle"/>
          </p:nvPr>
        </p:nvSpPr>
        <p:spPr>
          <a:xfrm>
            <a:off x="6011400" y="3970086"/>
            <a:ext cx="2336400" cy="57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368" name="Google Shape;1368;p35"/>
          <p:cNvSpPr txBox="1"/>
          <p:nvPr>
            <p:ph idx="7" type="subTitle"/>
          </p:nvPr>
        </p:nvSpPr>
        <p:spPr>
          <a:xfrm>
            <a:off x="791300" y="1515600"/>
            <a:ext cx="2336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Competitive edge</a:t>
            </a:r>
            <a:endParaRPr/>
          </a:p>
        </p:txBody>
      </p:sp>
      <p:sp>
        <p:nvSpPr>
          <p:cNvPr id="1369" name="Google Shape;1369;p35"/>
          <p:cNvSpPr txBox="1"/>
          <p:nvPr>
            <p:ph idx="8" type="subTitle"/>
          </p:nvPr>
        </p:nvSpPr>
        <p:spPr>
          <a:xfrm>
            <a:off x="3403800" y="1515600"/>
            <a:ext cx="2336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Better efficiencies</a:t>
            </a:r>
            <a:endParaRPr/>
          </a:p>
        </p:txBody>
      </p:sp>
      <p:sp>
        <p:nvSpPr>
          <p:cNvPr id="1370" name="Google Shape;1370;p35"/>
          <p:cNvSpPr txBox="1"/>
          <p:nvPr>
            <p:ph idx="9" type="subTitle"/>
          </p:nvPr>
        </p:nvSpPr>
        <p:spPr>
          <a:xfrm>
            <a:off x="6016300" y="1515600"/>
            <a:ext cx="2336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Robust security</a:t>
            </a:r>
            <a:endParaRPr/>
          </a:p>
        </p:txBody>
      </p:sp>
      <p:sp>
        <p:nvSpPr>
          <p:cNvPr id="1371" name="Google Shape;1371;p35"/>
          <p:cNvSpPr txBox="1"/>
          <p:nvPr>
            <p:ph idx="13" type="subTitle"/>
          </p:nvPr>
        </p:nvSpPr>
        <p:spPr>
          <a:xfrm>
            <a:off x="791300" y="3304050"/>
            <a:ext cx="2336400" cy="57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Staying relevant</a:t>
            </a:r>
            <a:endParaRPr/>
          </a:p>
        </p:txBody>
      </p:sp>
      <p:sp>
        <p:nvSpPr>
          <p:cNvPr id="1372" name="Google Shape;1372;p35"/>
          <p:cNvSpPr txBox="1"/>
          <p:nvPr>
            <p:ph idx="14" type="subTitle"/>
          </p:nvPr>
        </p:nvSpPr>
        <p:spPr>
          <a:xfrm>
            <a:off x="3403650" y="3304050"/>
            <a:ext cx="2336400" cy="57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Cloud-native</a:t>
            </a:r>
            <a:endParaRPr/>
          </a:p>
        </p:txBody>
      </p:sp>
      <p:sp>
        <p:nvSpPr>
          <p:cNvPr id="1373" name="Google Shape;1373;p35"/>
          <p:cNvSpPr txBox="1"/>
          <p:nvPr>
            <p:ph idx="15" type="subTitle"/>
          </p:nvPr>
        </p:nvSpPr>
        <p:spPr>
          <a:xfrm>
            <a:off x="6011400" y="3304000"/>
            <a:ext cx="2336400" cy="57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Productivity boost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7" name="Shape 1377"/>
        <p:cNvGrpSpPr/>
        <p:nvPr/>
      </p:nvGrpSpPr>
      <p:grpSpPr>
        <a:xfrm>
          <a:off x="0" y="0"/>
          <a:ext cx="0" cy="0"/>
          <a:chOff x="0" y="0"/>
          <a:chExt cx="0" cy="0"/>
        </a:xfrm>
      </p:grpSpPr>
      <p:sp>
        <p:nvSpPr>
          <p:cNvPr id="1378" name="Google Shape;1378;p36"/>
          <p:cNvSpPr/>
          <p:nvPr/>
        </p:nvSpPr>
        <p:spPr>
          <a:xfrm>
            <a:off x="1759350" y="1405800"/>
            <a:ext cx="5625300" cy="2331900"/>
          </a:xfrm>
          <a:prstGeom prst="roundRect">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6"/>
          <p:cNvSpPr txBox="1"/>
          <p:nvPr>
            <p:ph type="title"/>
          </p:nvPr>
        </p:nvSpPr>
        <p:spPr>
          <a:xfrm>
            <a:off x="1388100" y="1546400"/>
            <a:ext cx="6367800" cy="205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83" name="Shape 1383"/>
        <p:cNvGrpSpPr/>
        <p:nvPr/>
      </p:nvGrpSpPr>
      <p:grpSpPr>
        <a:xfrm>
          <a:off x="0" y="0"/>
          <a:ext cx="0" cy="0"/>
          <a:chOff x="0" y="0"/>
          <a:chExt cx="0" cy="0"/>
        </a:xfrm>
      </p:grpSpPr>
      <p:sp>
        <p:nvSpPr>
          <p:cNvPr id="1384" name="Google Shape;1384;p37"/>
          <p:cNvSpPr/>
          <p:nvPr/>
        </p:nvSpPr>
        <p:spPr>
          <a:xfrm>
            <a:off x="720000" y="3932650"/>
            <a:ext cx="7704000" cy="675900"/>
          </a:xfrm>
          <a:prstGeom prst="roundRect">
            <a:avLst>
              <a:gd fmla="val 50000" name="adj"/>
            </a:avLst>
          </a:prstGeom>
          <a:gradFill>
            <a:gsLst>
              <a:gs pos="0">
                <a:schemeClr val="dk2"/>
              </a:gs>
              <a:gs pos="100000">
                <a:schemeClr val="lt2"/>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Poppins"/>
              <a:ea typeface="Poppins"/>
              <a:cs typeface="Poppins"/>
              <a:sym typeface="Poppins"/>
            </a:endParaRPr>
          </a:p>
        </p:txBody>
      </p:sp>
      <p:sp>
        <p:nvSpPr>
          <p:cNvPr id="1385" name="Google Shape;1385;p37"/>
          <p:cNvSpPr txBox="1"/>
          <p:nvPr>
            <p:ph type="title"/>
          </p:nvPr>
        </p:nvSpPr>
        <p:spPr>
          <a:xfrm>
            <a:off x="720000" y="39842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9" name="Shape 1389"/>
        <p:cNvGrpSpPr/>
        <p:nvPr/>
      </p:nvGrpSpPr>
      <p:grpSpPr>
        <a:xfrm>
          <a:off x="0" y="0"/>
          <a:ext cx="0" cy="0"/>
          <a:chOff x="0" y="0"/>
          <a:chExt cx="0" cy="0"/>
        </a:xfrm>
      </p:grpSpPr>
      <p:sp>
        <p:nvSpPr>
          <p:cNvPr id="1390" name="Google Shape;1390;p38"/>
          <p:cNvSpPr txBox="1"/>
          <p:nvPr>
            <p:ph idx="1" type="subTitle"/>
          </p:nvPr>
        </p:nvSpPr>
        <p:spPr>
          <a:xfrm>
            <a:off x="720000" y="2818675"/>
            <a:ext cx="3474300" cy="119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reveal large amounts of data, so remember: use an image instead of a long text. Your audience will appreciate it</a:t>
            </a:r>
            <a:endParaRPr/>
          </a:p>
        </p:txBody>
      </p:sp>
      <p:sp>
        <p:nvSpPr>
          <p:cNvPr id="1391" name="Google Shape;1391;p38"/>
          <p:cNvSpPr txBox="1"/>
          <p:nvPr>
            <p:ph type="title"/>
          </p:nvPr>
        </p:nvSpPr>
        <p:spPr>
          <a:xfrm>
            <a:off x="715100" y="1080200"/>
            <a:ext cx="3474300" cy="165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To reinforce the concept, try using an image</a:t>
            </a:r>
            <a:endParaRPr/>
          </a:p>
        </p:txBody>
      </p:sp>
      <p:pic>
        <p:nvPicPr>
          <p:cNvPr id="1392" name="Google Shape;1392;p38"/>
          <p:cNvPicPr preferRelativeResize="0"/>
          <p:nvPr/>
        </p:nvPicPr>
        <p:blipFill rotWithShape="1">
          <a:blip r:embed="rId3">
            <a:alphaModFix/>
          </a:blip>
          <a:srcRect b="0" l="23210" r="7" t="0"/>
          <a:stretch/>
        </p:blipFill>
        <p:spPr>
          <a:xfrm>
            <a:off x="4427275" y="927900"/>
            <a:ext cx="4001700" cy="3287700"/>
          </a:xfrm>
          <a:prstGeom prst="roundRect">
            <a:avLst>
              <a:gd fmla="val 14391" name="adj"/>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mputer Science: User Interface Modernization by Slidesgo">
  <a:themeElements>
    <a:clrScheme name="Simple Light">
      <a:dk1>
        <a:srgbClr val="DEDFF5"/>
      </a:dk1>
      <a:lt1>
        <a:srgbClr val="C1C9E4"/>
      </a:lt1>
      <a:dk2>
        <a:srgbClr val="4D61A9"/>
      </a:dk2>
      <a:lt2>
        <a:srgbClr val="3A4383"/>
      </a:lt2>
      <a:accent1>
        <a:srgbClr val="231F40"/>
      </a:accent1>
      <a:accent2>
        <a:srgbClr val="F2F3FD"/>
      </a:accent2>
      <a:accent3>
        <a:srgbClr val="FBFCFF"/>
      </a:accent3>
      <a:accent4>
        <a:srgbClr val="FFFFFF"/>
      </a:accent4>
      <a:accent5>
        <a:srgbClr val="FFFFFF"/>
      </a:accent5>
      <a:accent6>
        <a:srgbClr val="FFFFFF"/>
      </a:accent6>
      <a:hlink>
        <a:srgbClr val="4D61A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